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8.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9.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0.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1.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1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3.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4.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5.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6.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7.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18.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19.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20.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21.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22.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23.xml" ContentType="application/vnd.openxmlformats-officedocument.presentationml.notesSlide+xml"/>
  <Override PartName="/ppt/tags/tag122.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8" r:id="rId5"/>
    <p:sldId id="269" r:id="rId6"/>
    <p:sldId id="270" r:id="rId7"/>
    <p:sldId id="271" r:id="rId8"/>
    <p:sldId id="272" r:id="rId9"/>
    <p:sldId id="264" r:id="rId10"/>
    <p:sldId id="273" r:id="rId11"/>
    <p:sldId id="274" r:id="rId12"/>
    <p:sldId id="275" r:id="rId13"/>
    <p:sldId id="276" r:id="rId14"/>
    <p:sldId id="265" r:id="rId15"/>
    <p:sldId id="277" r:id="rId16"/>
    <p:sldId id="278" r:id="rId17"/>
    <p:sldId id="279" r:id="rId18"/>
    <p:sldId id="280" r:id="rId19"/>
    <p:sldId id="266" r:id="rId20"/>
    <p:sldId id="281" r:id="rId21"/>
    <p:sldId id="282" r:id="rId22"/>
    <p:sldId id="283" r:id="rId23"/>
    <p:sldId id="284" r:id="rId24"/>
    <p:sldId id="267"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B49E"/>
    <a:srgbClr val="C4B49E"/>
    <a:srgbClr val="FFFFFF"/>
    <a:srgbClr val="F3F3F3"/>
    <a:srgbClr val="F7FCFE"/>
    <a:srgbClr val="FFFFFC"/>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9" autoAdjust="0"/>
    <p:restoredTop sz="94618" autoAdjust="0"/>
  </p:normalViewPr>
  <p:slideViewPr>
    <p:cSldViewPr snapToGrid="0" showGuides="1">
      <p:cViewPr>
        <p:scale>
          <a:sx n="66" d="100"/>
          <a:sy n="66" d="100"/>
        </p:scale>
        <p:origin x="-1086" y="-606"/>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16292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2884"/>
          <a:stretch>
            <a:fillRect/>
          </a:stretch>
        </p:blipFill>
        <p:spPr>
          <a:xfrm>
            <a:off x="0" y="0"/>
            <a:ext cx="12192000" cy="6858000"/>
          </a:xfrm>
          <a:prstGeom prst="rect">
            <a:avLst/>
          </a:prstGeom>
        </p:spPr>
      </p:pic>
      <p:sp>
        <p:nvSpPr>
          <p:cNvPr id="3" name="矩形 2"/>
          <p:cNvSpPr/>
          <p:nvPr userDrawn="1"/>
        </p:nvSpPr>
        <p:spPr>
          <a:xfrm>
            <a:off x="1272988" y="950259"/>
            <a:ext cx="3971365" cy="354105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grpSp>
        <p:nvGrpSpPr>
          <p:cNvPr id="2" name="组合 1"/>
          <p:cNvGrpSpPr/>
          <p:nvPr userDrawn="1"/>
        </p:nvGrpSpPr>
        <p:grpSpPr>
          <a:xfrm>
            <a:off x="0" y="5355769"/>
            <a:ext cx="12192000" cy="1502230"/>
            <a:chOff x="0" y="5355769"/>
            <a:chExt cx="12192000" cy="1502230"/>
          </a:xfrm>
        </p:grpSpPr>
        <p:pic>
          <p:nvPicPr>
            <p:cNvPr id="3" name="图片 2"/>
            <p:cNvPicPr>
              <a:picLocks noChangeAspect="1"/>
            </p:cNvPicPr>
            <p:nvPr/>
          </p:nvPicPr>
          <p:blipFill rotWithShape="1">
            <a:blip r:embed="rId2" cstate="screen">
              <a:extLst>
                <a:ext uri="{28A0092B-C50C-407E-A947-70E740481C1C}">
                  <a14:useLocalDpi xmlns:a14="http://schemas.microsoft.com/office/drawing/2010/main" val="0"/>
                </a:ext>
              </a:extLst>
            </a:blip>
            <a:srcRect t="75357" r="48691"/>
            <a:stretch>
              <a:fillRect/>
            </a:stretch>
          </p:blipFill>
          <p:spPr>
            <a:xfrm>
              <a:off x="0" y="5355770"/>
              <a:ext cx="6255657" cy="1502229"/>
            </a:xfrm>
            <a:prstGeom prst="rect">
              <a:avLst/>
            </a:prstGeom>
          </p:spPr>
        </p:pic>
        <p:pic>
          <p:nvPicPr>
            <p:cNvPr id="4" name="图片 3"/>
            <p:cNvPicPr>
              <a:picLocks noChangeAspect="1"/>
            </p:cNvPicPr>
            <p:nvPr/>
          </p:nvPicPr>
          <p:blipFill rotWithShape="1">
            <a:blip r:embed="rId2" cstate="screen">
              <a:extLst>
                <a:ext uri="{28A0092B-C50C-407E-A947-70E740481C1C}">
                  <a14:useLocalDpi xmlns:a14="http://schemas.microsoft.com/office/drawing/2010/main" val="0"/>
                </a:ext>
              </a:extLst>
            </a:blip>
            <a:srcRect t="75357" r="48691"/>
            <a:stretch>
              <a:fillRect/>
            </a:stretch>
          </p:blipFill>
          <p:spPr>
            <a:xfrm flipH="1">
              <a:off x="5936343" y="5355769"/>
              <a:ext cx="6255657" cy="1502229"/>
            </a:xfrm>
            <a:prstGeom prst="rect">
              <a:avLst/>
            </a:prstGeom>
          </p:spPr>
        </p:pic>
      </p:grpSp>
      <p:pic>
        <p:nvPicPr>
          <p:cNvPr id="7" name="图片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0" y="130629"/>
            <a:ext cx="3372214" cy="6858000"/>
          </a:xfrm>
          <a:prstGeom prst="rect">
            <a:avLst/>
          </a:prstGeom>
        </p:spPr>
      </p:pic>
      <p:pic>
        <p:nvPicPr>
          <p:cNvPr id="10" name="图片 9"/>
          <p:cNvPicPr>
            <a:picLocks noChangeAspect="1"/>
          </p:cNvPicPr>
          <p:nvPr userDrawn="1"/>
        </p:nvPicPr>
        <p:blipFill rotWithShape="1">
          <a:blip r:embed="rId4">
            <a:extLst>
              <a:ext uri="{28A0092B-C50C-407E-A947-70E740481C1C}">
                <a14:useLocalDpi xmlns:a14="http://schemas.microsoft.com/office/drawing/2010/main" val="0"/>
              </a:ext>
            </a:extLst>
          </a:blip>
          <a:srcRect l="33060" r="18151" b="23810"/>
          <a:stretch>
            <a:fillRect/>
          </a:stretch>
        </p:blipFill>
        <p:spPr>
          <a:xfrm>
            <a:off x="6096000" y="0"/>
            <a:ext cx="6125028" cy="52251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2884"/>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矩形 1"/>
          <p:cNvSpPr/>
          <p:nvPr userDrawn="1"/>
        </p:nvSpPr>
        <p:spPr>
          <a:xfrm>
            <a:off x="335" y="343072"/>
            <a:ext cx="213349" cy="556229"/>
          </a:xfrm>
          <a:prstGeom prst="rect">
            <a:avLst/>
          </a:prstGeom>
          <a:solidFill>
            <a:schemeClr val="accent1"/>
          </a:solidFill>
          <a:ln>
            <a:noFill/>
          </a:ln>
          <a:effectLst>
            <a:outerShdw blurRad="63500" algn="ctr"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tx1"/>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矩形 1"/>
          <p:cNvSpPr/>
          <p:nvPr userDrawn="1"/>
        </p:nvSpPr>
        <p:spPr>
          <a:xfrm>
            <a:off x="335" y="343072"/>
            <a:ext cx="213349" cy="556229"/>
          </a:xfrm>
          <a:prstGeom prst="rect">
            <a:avLst/>
          </a:prstGeom>
          <a:solidFill>
            <a:schemeClr val="accent1"/>
          </a:solidFill>
          <a:ln>
            <a:noFill/>
          </a:ln>
          <a:effectLst>
            <a:outerShdw blurRad="63500" algn="ctr"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tx1"/>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1"/>
          <p:cNvSpPr/>
          <p:nvPr userDrawn="1"/>
        </p:nvSpPr>
        <p:spPr>
          <a:xfrm>
            <a:off x="335" y="343072"/>
            <a:ext cx="213349" cy="556229"/>
          </a:xfrm>
          <a:prstGeom prst="rect">
            <a:avLst/>
          </a:prstGeom>
          <a:solidFill>
            <a:schemeClr val="accent1"/>
          </a:solidFill>
          <a:ln>
            <a:noFill/>
          </a:ln>
          <a:effectLst>
            <a:outerShdw blurRad="63500" algn="ctr"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tx1"/>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1"/>
          <p:cNvSpPr/>
          <p:nvPr userDrawn="1"/>
        </p:nvSpPr>
        <p:spPr>
          <a:xfrm>
            <a:off x="335" y="343072"/>
            <a:ext cx="213349" cy="556229"/>
          </a:xfrm>
          <a:prstGeom prst="rect">
            <a:avLst/>
          </a:prstGeom>
          <a:solidFill>
            <a:schemeClr val="accent1"/>
          </a:solidFill>
          <a:ln>
            <a:noFill/>
          </a:ln>
          <a:effectLst>
            <a:outerShdw blurRad="63500" algn="ctr"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tx1"/>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5.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4.xml"/><Relationship Id="rId7" Type="http://schemas.openxmlformats.org/officeDocument/2006/relationships/slideLayout" Target="../slideLayouts/slideLayout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notesSlide" Target="../notesSlides/notesSlide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Layout" Target="../slideLayouts/slideLayout4.xml"/><Relationship Id="rId5" Type="http://schemas.openxmlformats.org/officeDocument/2006/relationships/tags" Target="../tags/tag12.xml"/><Relationship Id="rId4" Type="http://schemas.openxmlformats.org/officeDocument/2006/relationships/tags" Target="../tags/tag11.xml"/></Relationships>
</file>

<file path=ppt/slides/_rels/slide5.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5.xml"/><Relationship Id="rId5" Type="http://schemas.openxmlformats.org/officeDocument/2006/relationships/slideLayout" Target="../slideLayouts/slideLayout4.xml"/><Relationship Id="rId4" Type="http://schemas.openxmlformats.org/officeDocument/2006/relationships/tags" Target="../tags/tag16.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4.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s>
</file>

<file path=ppt/slides/_rels/slide7.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10" Type="http://schemas.openxmlformats.org/officeDocument/2006/relationships/notesSlide" Target="../notesSlides/notesSlide7.xml"/><Relationship Id="rId4" Type="http://schemas.openxmlformats.org/officeDocument/2006/relationships/tags" Target="../tags/tag26.xml"/><Relationship Id="rId9"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notesSlide" Target="../notesSlides/notesSlide8.xml"/><Relationship Id="rId5" Type="http://schemas.openxmlformats.org/officeDocument/2006/relationships/slideLayout" Target="../slideLayouts/slideLayout4.xml"/><Relationship Id="rId4" Type="http://schemas.openxmlformats.org/officeDocument/2006/relationships/tags" Target="../tags/tag34.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37.xml"/><Relationship Id="rId7" Type="http://schemas.openxmlformats.org/officeDocument/2006/relationships/slideLayout" Target="../slideLayouts/slideLayout3.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3.xml"/><Relationship Id="rId7" Type="http://schemas.openxmlformats.org/officeDocument/2006/relationships/slideLayout" Target="../slideLayouts/slideLayout5.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s>
</file>

<file path=ppt/slides/_rels/slide11.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notesSlide" Target="../notesSlides/notesSlide11.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slideLayout" Target="../slideLayouts/slideLayout5.xml"/><Relationship Id="rId5" Type="http://schemas.openxmlformats.org/officeDocument/2006/relationships/tags" Target="../tags/tag51.xml"/><Relationship Id="rId4" Type="http://schemas.openxmlformats.org/officeDocument/2006/relationships/tags" Target="../tags/tag50.xml"/></Relationships>
</file>

<file path=ppt/slides/_rels/slide12.xml.rels><?xml version="1.0" encoding="UTF-8" standalone="yes"?>
<Relationships xmlns="http://schemas.openxmlformats.org/package/2006/relationships"><Relationship Id="rId3" Type="http://schemas.openxmlformats.org/officeDocument/2006/relationships/tags" Target="../tags/tag54.xml"/><Relationship Id="rId7" Type="http://schemas.openxmlformats.org/officeDocument/2006/relationships/notesSlide" Target="../notesSlides/notesSlide12.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slideLayout" Target="../slideLayouts/slideLayout5.xml"/><Relationship Id="rId5" Type="http://schemas.openxmlformats.org/officeDocument/2006/relationships/tags" Target="../tags/tag56.xml"/><Relationship Id="rId4" Type="http://schemas.openxmlformats.org/officeDocument/2006/relationships/tags" Target="../tags/tag55.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59.xml"/><Relationship Id="rId7" Type="http://schemas.openxmlformats.org/officeDocument/2006/relationships/slideLayout" Target="../slideLayouts/slideLayout5.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65.xml"/><Relationship Id="rId7" Type="http://schemas.openxmlformats.org/officeDocument/2006/relationships/slideLayout" Target="../slideLayouts/slideLayout3.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s>
</file>

<file path=ppt/slides/_rels/slide15.xml.rels><?xml version="1.0" encoding="UTF-8" standalone="yes"?>
<Relationships xmlns="http://schemas.openxmlformats.org/package/2006/relationships"><Relationship Id="rId3" Type="http://schemas.openxmlformats.org/officeDocument/2006/relationships/tags" Target="../tags/tag71.xml"/><Relationship Id="rId7" Type="http://schemas.openxmlformats.org/officeDocument/2006/relationships/notesSlide" Target="../notesSlides/notesSlide15.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slideLayout" Target="../slideLayouts/slideLayout6.xml"/><Relationship Id="rId5" Type="http://schemas.openxmlformats.org/officeDocument/2006/relationships/tags" Target="../tags/tag73.xml"/><Relationship Id="rId4" Type="http://schemas.openxmlformats.org/officeDocument/2006/relationships/tags" Target="../tags/tag72.xml"/></Relationships>
</file>

<file path=ppt/slides/_rels/slide16.xml.rels><?xml version="1.0" encoding="UTF-8" standalone="yes"?>
<Relationships xmlns="http://schemas.openxmlformats.org/package/2006/relationships"><Relationship Id="rId3" Type="http://schemas.openxmlformats.org/officeDocument/2006/relationships/tags" Target="../tags/tag76.xml"/><Relationship Id="rId7" Type="http://schemas.openxmlformats.org/officeDocument/2006/relationships/notesSlide" Target="../notesSlides/notesSlide16.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slideLayout" Target="../slideLayouts/slideLayout6.xml"/><Relationship Id="rId5" Type="http://schemas.openxmlformats.org/officeDocument/2006/relationships/tags" Target="../tags/tag78.xml"/><Relationship Id="rId4" Type="http://schemas.openxmlformats.org/officeDocument/2006/relationships/tags" Target="../tags/tag77.xml"/></Relationships>
</file>

<file path=ppt/slides/_rels/slide17.xml.rels><?xml version="1.0" encoding="UTF-8" standalone="yes"?>
<Relationships xmlns="http://schemas.openxmlformats.org/package/2006/relationships"><Relationship Id="rId8" Type="http://schemas.openxmlformats.org/officeDocument/2006/relationships/tags" Target="../tags/tag86.xml"/><Relationship Id="rId3" Type="http://schemas.openxmlformats.org/officeDocument/2006/relationships/tags" Target="../tags/tag81.xml"/><Relationship Id="rId7" Type="http://schemas.openxmlformats.org/officeDocument/2006/relationships/tags" Target="../tags/tag85.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11" Type="http://schemas.openxmlformats.org/officeDocument/2006/relationships/notesSlide" Target="../notesSlides/notesSlide17.xml"/><Relationship Id="rId5" Type="http://schemas.openxmlformats.org/officeDocument/2006/relationships/tags" Target="../tags/tag83.xml"/><Relationship Id="rId10" Type="http://schemas.openxmlformats.org/officeDocument/2006/relationships/slideLayout" Target="../slideLayouts/slideLayout6.xml"/><Relationship Id="rId4" Type="http://schemas.openxmlformats.org/officeDocument/2006/relationships/tags" Target="../tags/tag82.xml"/><Relationship Id="rId9" Type="http://schemas.openxmlformats.org/officeDocument/2006/relationships/tags" Target="../tags/tag87.xml"/></Relationships>
</file>

<file path=ppt/slides/_rels/slide18.xml.rels><?xml version="1.0" encoding="UTF-8" standalone="yes"?>
<Relationships xmlns="http://schemas.openxmlformats.org/package/2006/relationships"><Relationship Id="rId8" Type="http://schemas.openxmlformats.org/officeDocument/2006/relationships/tags" Target="../tags/tag95.xml"/><Relationship Id="rId3" Type="http://schemas.openxmlformats.org/officeDocument/2006/relationships/tags" Target="../tags/tag90.xml"/><Relationship Id="rId7" Type="http://schemas.openxmlformats.org/officeDocument/2006/relationships/tags" Target="../tags/tag94.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notesSlide" Target="../notesSlides/notesSlide18.xml"/><Relationship Id="rId5" Type="http://schemas.openxmlformats.org/officeDocument/2006/relationships/tags" Target="../tags/tag92.xml"/><Relationship Id="rId10" Type="http://schemas.openxmlformats.org/officeDocument/2006/relationships/slideLayout" Target="../slideLayouts/slideLayout6.xml"/><Relationship Id="rId4" Type="http://schemas.openxmlformats.org/officeDocument/2006/relationships/tags" Target="../tags/tag91.xml"/><Relationship Id="rId9" Type="http://schemas.openxmlformats.org/officeDocument/2006/relationships/tags" Target="../tags/tag96.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99.xml"/><Relationship Id="rId7" Type="http://schemas.openxmlformats.org/officeDocument/2006/relationships/slideLayout" Target="../slideLayouts/slideLayout3.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s>
</file>

<file path=ppt/slides/_rels/slide20.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tags" Target="../tags/tag106.xml"/></Relationships>
</file>

<file path=ppt/slides/_rels/slide21.xml.rels><?xml version="1.0" encoding="UTF-8" standalone="yes"?>
<Relationships xmlns="http://schemas.openxmlformats.org/package/2006/relationships"><Relationship Id="rId3" Type="http://schemas.openxmlformats.org/officeDocument/2006/relationships/tags" Target="../tags/tag109.xml"/><Relationship Id="rId7" Type="http://schemas.openxmlformats.org/officeDocument/2006/relationships/notesSlide" Target="../notesSlides/notesSlide21.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slideLayout" Target="../slideLayouts/slideLayout7.xml"/><Relationship Id="rId5" Type="http://schemas.openxmlformats.org/officeDocument/2006/relationships/tags" Target="../tags/tag111.xml"/><Relationship Id="rId4" Type="http://schemas.openxmlformats.org/officeDocument/2006/relationships/tags" Target="../tags/tag110.xml"/></Relationships>
</file>

<file path=ppt/slides/_rels/slide22.xml.rels><?xml version="1.0" encoding="UTF-8" standalone="yes"?>
<Relationships xmlns="http://schemas.openxmlformats.org/package/2006/relationships"><Relationship Id="rId3" Type="http://schemas.openxmlformats.org/officeDocument/2006/relationships/tags" Target="../tags/tag114.xml"/><Relationship Id="rId7" Type="http://schemas.openxmlformats.org/officeDocument/2006/relationships/notesSlide" Target="../notesSlides/notesSlide22.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slideLayout" Target="../slideLayouts/slideLayout7.xml"/><Relationship Id="rId5" Type="http://schemas.openxmlformats.org/officeDocument/2006/relationships/tags" Target="../tags/tag116.xml"/><Relationship Id="rId4" Type="http://schemas.openxmlformats.org/officeDocument/2006/relationships/tags" Target="../tags/tag115.xml"/></Relationships>
</file>

<file path=ppt/slides/_rels/slide23.xml.rels><?xml version="1.0" encoding="UTF-8" standalone="yes"?>
<Relationships xmlns="http://schemas.openxmlformats.org/package/2006/relationships"><Relationship Id="rId3" Type="http://schemas.openxmlformats.org/officeDocument/2006/relationships/tags" Target="../tags/tag119.xml"/><Relationship Id="rId7" Type="http://schemas.openxmlformats.org/officeDocument/2006/relationships/notesSlide" Target="../notesSlides/notesSlide23.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slideLayout" Target="../slideLayouts/slideLayout7.xml"/><Relationship Id="rId5" Type="http://schemas.openxmlformats.org/officeDocument/2006/relationships/tags" Target="../tags/tag121.xml"/><Relationship Id="rId4" Type="http://schemas.openxmlformats.org/officeDocument/2006/relationships/tags" Target="../tags/tag12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2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1786497" y="2197722"/>
            <a:ext cx="1415773" cy="141577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782970" y="859469"/>
            <a:ext cx="1659429" cy="2036904"/>
          </a:xfrm>
          <a:prstGeom prst="rect">
            <a:avLst/>
          </a:prstGeom>
          <a:noFill/>
        </p:spPr>
        <p:txBody>
          <a:bodyPr wrap="none" rtlCol="0" anchor="ctr">
            <a:spAutoFit/>
          </a:bodyPr>
          <a:lstStyle/>
          <a:p>
            <a:pPr>
              <a:lnSpc>
                <a:spcPct val="120000"/>
              </a:lnSpc>
            </a:pPr>
            <a:r>
              <a:rPr lang="zh-CN" altLang="en-US" sz="11500" dirty="0">
                <a:solidFill>
                  <a:schemeClr val="tx1">
                    <a:lumMod val="75000"/>
                    <a:lumOff val="25000"/>
                  </a:schemeClr>
                </a:solidFill>
                <a:latin typeface="汉仪南宫体简" panose="02010609000101010101" pitchFamily="2" charset="-122"/>
                <a:ea typeface="汉仪南宫体简" panose="02010609000101010101" pitchFamily="2" charset="-122"/>
              </a:rPr>
              <a:t>小</a:t>
            </a:r>
          </a:p>
        </p:txBody>
      </p:sp>
      <p:sp>
        <p:nvSpPr>
          <p:cNvPr id="6" name="文本框 5"/>
          <p:cNvSpPr txBox="1"/>
          <p:nvPr/>
        </p:nvSpPr>
        <p:spPr>
          <a:xfrm>
            <a:off x="1852208" y="1961349"/>
            <a:ext cx="1415772" cy="1715662"/>
          </a:xfrm>
          <a:prstGeom prst="rect">
            <a:avLst/>
          </a:prstGeom>
          <a:noFill/>
        </p:spPr>
        <p:txBody>
          <a:bodyPr wrap="none" rtlCol="0" anchor="ctr">
            <a:spAutoFit/>
          </a:bodyPr>
          <a:lstStyle/>
          <a:p>
            <a:pPr>
              <a:lnSpc>
                <a:spcPct val="120000"/>
              </a:lnSpc>
            </a:pPr>
            <a:r>
              <a:rPr lang="zh-CN" altLang="en-US" sz="9600" dirty="0">
                <a:solidFill>
                  <a:schemeClr val="tx1">
                    <a:lumMod val="75000"/>
                    <a:lumOff val="25000"/>
                  </a:schemeClr>
                </a:solidFill>
                <a:latin typeface="汉仪南宫体简" panose="02010609000101010101" pitchFamily="2" charset="-122"/>
                <a:ea typeface="汉仪南宫体简" panose="02010609000101010101" pitchFamily="2" charset="-122"/>
              </a:rPr>
              <a:t>清</a:t>
            </a:r>
          </a:p>
        </p:txBody>
      </p:sp>
      <p:sp>
        <p:nvSpPr>
          <p:cNvPr id="7" name="文本框 6"/>
          <p:cNvSpPr txBox="1"/>
          <p:nvPr/>
        </p:nvSpPr>
        <p:spPr>
          <a:xfrm>
            <a:off x="665275" y="2748524"/>
            <a:ext cx="1659429" cy="2036904"/>
          </a:xfrm>
          <a:prstGeom prst="rect">
            <a:avLst/>
          </a:prstGeom>
          <a:noFill/>
        </p:spPr>
        <p:txBody>
          <a:bodyPr wrap="none" rtlCol="0" anchor="ctr">
            <a:spAutoFit/>
          </a:bodyPr>
          <a:lstStyle/>
          <a:p>
            <a:pPr>
              <a:lnSpc>
                <a:spcPct val="120000"/>
              </a:lnSpc>
            </a:pPr>
            <a:r>
              <a:rPr lang="zh-CN" altLang="en-US" sz="11500" dirty="0">
                <a:solidFill>
                  <a:schemeClr val="tx1">
                    <a:lumMod val="75000"/>
                    <a:lumOff val="25000"/>
                  </a:schemeClr>
                </a:solidFill>
                <a:latin typeface="汉仪南宫体简" panose="02010609000101010101" pitchFamily="2" charset="-122"/>
                <a:ea typeface="汉仪南宫体简" panose="02010609000101010101" pitchFamily="2" charset="-122"/>
              </a:rPr>
              <a:t>新</a:t>
            </a:r>
          </a:p>
        </p:txBody>
      </p:sp>
      <p:pic>
        <p:nvPicPr>
          <p:cNvPr id="12" name="图片 11"/>
          <p:cNvPicPr>
            <a:picLocks noChangeAspect="1"/>
          </p:cNvPicPr>
          <p:nvPr/>
        </p:nvPicPr>
        <p:blipFill>
          <a:blip r:embed="rId6"/>
          <a:srcRect/>
          <a:stretch>
            <a:fillRect/>
          </a:stretch>
        </p:blipFill>
        <p:spPr>
          <a:xfrm>
            <a:off x="1647120" y="2061149"/>
            <a:ext cx="1676545" cy="1670449"/>
          </a:xfrm>
          <a:custGeom>
            <a:avLst/>
            <a:gdLst>
              <a:gd name="connsiteX0" fmla="*/ 559161 w 1676545"/>
              <a:gd name="connsiteY0" fmla="*/ 0 h 1670449"/>
              <a:gd name="connsiteX1" fmla="*/ 1676545 w 1676545"/>
              <a:gd name="connsiteY1" fmla="*/ 0 h 1670449"/>
              <a:gd name="connsiteX2" fmla="*/ 1676545 w 1676545"/>
              <a:gd name="connsiteY2" fmla="*/ 1670449 h 1670449"/>
              <a:gd name="connsiteX3" fmla="*/ 1335551 w 1676545"/>
              <a:gd name="connsiteY3" fmla="*/ 1670449 h 1670449"/>
              <a:gd name="connsiteX4" fmla="*/ 1403678 w 1676545"/>
              <a:gd name="connsiteY4" fmla="*/ 1587879 h 1670449"/>
              <a:gd name="connsiteX5" fmla="*/ 1577613 w 1676545"/>
              <a:gd name="connsiteY5" fmla="*/ 1018452 h 1670449"/>
              <a:gd name="connsiteX6" fmla="*/ 559161 w 1676545"/>
              <a:gd name="connsiteY6" fmla="*/ 0 h 1670449"/>
              <a:gd name="connsiteX7" fmla="*/ 0 w 1676545"/>
              <a:gd name="connsiteY7" fmla="*/ 0 h 1670449"/>
              <a:gd name="connsiteX8" fmla="*/ 559161 w 1676545"/>
              <a:gd name="connsiteY8" fmla="*/ 0 h 1670449"/>
              <a:gd name="connsiteX9" fmla="*/ 73706 w 1676545"/>
              <a:gd name="connsiteY9" fmla="*/ 122922 h 1670449"/>
              <a:gd name="connsiteX10" fmla="*/ 0 w 1676545"/>
              <a:gd name="connsiteY10" fmla="*/ 167699 h 167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545" h="1670449">
                <a:moveTo>
                  <a:pt x="559161" y="0"/>
                </a:moveTo>
                <a:lnTo>
                  <a:pt x="1676545" y="0"/>
                </a:lnTo>
                <a:lnTo>
                  <a:pt x="1676545" y="1670449"/>
                </a:lnTo>
                <a:lnTo>
                  <a:pt x="1335551" y="1670449"/>
                </a:lnTo>
                <a:lnTo>
                  <a:pt x="1403678" y="1587879"/>
                </a:lnTo>
                <a:cubicBezTo>
                  <a:pt x="1513492" y="1425333"/>
                  <a:pt x="1577613" y="1229381"/>
                  <a:pt x="1577613" y="1018452"/>
                </a:cubicBezTo>
                <a:cubicBezTo>
                  <a:pt x="1577613" y="455976"/>
                  <a:pt x="1121637" y="0"/>
                  <a:pt x="559161" y="0"/>
                </a:cubicBezTo>
                <a:close/>
                <a:moveTo>
                  <a:pt x="0" y="0"/>
                </a:moveTo>
                <a:lnTo>
                  <a:pt x="559161" y="0"/>
                </a:lnTo>
                <a:cubicBezTo>
                  <a:pt x="383387" y="0"/>
                  <a:pt x="218014" y="44529"/>
                  <a:pt x="73706" y="122922"/>
                </a:cubicBezTo>
                <a:lnTo>
                  <a:pt x="0" y="167699"/>
                </a:lnTo>
                <a:close/>
              </a:path>
            </a:pathLst>
          </a:custGeom>
        </p:spPr>
      </p:pic>
      <p:sp>
        <p:nvSpPr>
          <p:cNvPr id="13" name="文本框 12"/>
          <p:cNvSpPr txBox="1"/>
          <p:nvPr/>
        </p:nvSpPr>
        <p:spPr>
          <a:xfrm>
            <a:off x="2099833" y="3739565"/>
            <a:ext cx="1681871" cy="424732"/>
          </a:xfrm>
          <a:prstGeom prst="rect">
            <a:avLst/>
          </a:prstGeom>
          <a:noFill/>
        </p:spPr>
        <p:txBody>
          <a:bodyPr vert="horz" wrap="none" rtlCol="0" anchor="ctr">
            <a:spAutoFit/>
          </a:bodyPr>
          <a:lstStyle/>
          <a:p>
            <a:pPr>
              <a:lnSpc>
                <a:spcPct val="120000"/>
              </a:lnSpc>
            </a:pPr>
            <a:r>
              <a:rPr lang="zh-CN" altLang="en-US" spc="300" dirty="0">
                <a:solidFill>
                  <a:schemeClr val="tx1">
                    <a:lumMod val="75000"/>
                    <a:lumOff val="25000"/>
                  </a:schemeClr>
                </a:solidFill>
                <a:latin typeface="汉仪全唐诗简" panose="00020600040101010101" pitchFamily="18" charset="-122"/>
                <a:ea typeface="汉仪全唐诗简" panose="00020600040101010101" pitchFamily="18" charset="-122"/>
              </a:rPr>
              <a:t>商务通用</a:t>
            </a:r>
            <a:r>
              <a:rPr lang="en-US" altLang="zh-CN" spc="300" dirty="0">
                <a:solidFill>
                  <a:schemeClr val="tx1">
                    <a:lumMod val="75000"/>
                    <a:lumOff val="25000"/>
                  </a:schemeClr>
                </a:solidFill>
                <a:latin typeface="汉仪全唐诗简" panose="00020600040101010101" pitchFamily="18" charset="-122"/>
                <a:ea typeface="汉仪全唐诗简" panose="00020600040101010101" pitchFamily="18" charset="-122"/>
              </a:rPr>
              <a:t>PPT</a:t>
            </a:r>
            <a:endParaRPr lang="zh-CN" altLang="en-US" spc="300" dirty="0">
              <a:solidFill>
                <a:schemeClr val="tx1">
                  <a:lumMod val="75000"/>
                  <a:lumOff val="25000"/>
                </a:schemeClr>
              </a:solidFill>
              <a:latin typeface="汉仪全唐诗简" panose="00020600040101010101" pitchFamily="18" charset="-122"/>
              <a:ea typeface="汉仪全唐诗简" panose="00020600040101010101" pitchFamily="18" charset="-122"/>
            </a:endParaRPr>
          </a:p>
        </p:txBody>
      </p:sp>
      <p:sp>
        <p:nvSpPr>
          <p:cNvPr id="14" name="PA_文本框 13"/>
          <p:cNvSpPr txBox="1"/>
          <p:nvPr>
            <p:custDataLst>
              <p:tags r:id="rId1"/>
            </p:custDataLst>
          </p:nvPr>
        </p:nvSpPr>
        <p:spPr>
          <a:xfrm>
            <a:off x="3747781" y="2228671"/>
            <a:ext cx="6022803" cy="1200329"/>
          </a:xfrm>
          <a:prstGeom prst="rect">
            <a:avLst/>
          </a:prstGeom>
          <a:noFill/>
        </p:spPr>
        <p:txBody>
          <a:bodyPr wrap="none" rtlCol="0" anchor="ctr">
            <a:spAutoFit/>
          </a:bodyPr>
          <a:lstStyle/>
          <a:p>
            <a:pPr>
              <a:lnSpc>
                <a:spcPct val="120000"/>
              </a:lnSpc>
            </a:pPr>
            <a:r>
              <a:rPr lang="zh-CN" altLang="en-US" sz="6000" dirty="0">
                <a:solidFill>
                  <a:schemeClr val="tx1">
                    <a:lumMod val="75000"/>
                    <a:lumOff val="25000"/>
                  </a:schemeClr>
                </a:solidFill>
                <a:latin typeface="方正有猫在_GBK" panose="02000000000000000000" pitchFamily="2" charset="-122"/>
                <a:ea typeface="方正有猫在_GBK" panose="02000000000000000000" pitchFamily="2" charset="-122"/>
              </a:rPr>
              <a:t>手绘培训课件</a:t>
            </a:r>
            <a:r>
              <a:rPr lang="en-US" altLang="zh-CN" sz="6000" dirty="0">
                <a:solidFill>
                  <a:schemeClr val="tx1">
                    <a:lumMod val="75000"/>
                    <a:lumOff val="25000"/>
                  </a:schemeClr>
                </a:solidFill>
                <a:latin typeface="方正有猫在_GBK" panose="02000000000000000000" pitchFamily="2" charset="-122"/>
                <a:ea typeface="方正有猫在_GBK" panose="02000000000000000000" pitchFamily="2" charset="-122"/>
              </a:rPr>
              <a:t>PPT</a:t>
            </a:r>
            <a:endParaRPr lang="zh-CN" altLang="en-US" sz="6000" dirty="0">
              <a:solidFill>
                <a:schemeClr val="tx1">
                  <a:lumMod val="75000"/>
                  <a:lumOff val="25000"/>
                </a:schemeClr>
              </a:solidFill>
              <a:latin typeface="方正有猫在_GBK" panose="02000000000000000000" pitchFamily="2" charset="-122"/>
              <a:ea typeface="方正有猫在_GBK" panose="02000000000000000000" pitchFamily="2" charset="-122"/>
            </a:endParaRPr>
          </a:p>
        </p:txBody>
      </p:sp>
      <p:sp>
        <p:nvSpPr>
          <p:cNvPr id="15" name="矩形 14"/>
          <p:cNvSpPr/>
          <p:nvPr/>
        </p:nvSpPr>
        <p:spPr>
          <a:xfrm>
            <a:off x="3639587" y="3277900"/>
            <a:ext cx="6452580" cy="461665"/>
          </a:xfrm>
          <a:prstGeom prst="rect">
            <a:avLst/>
          </a:prstGeom>
        </p:spPr>
        <p:txBody>
          <a:bodyPr wrap="square">
            <a:spAutoFit/>
          </a:bodyPr>
          <a:lstStyle/>
          <a:p>
            <a:pPr algn="ctr"/>
            <a:r>
              <a:rPr lang="zh-CN" altLang="en-US" sz="1200" dirty="0">
                <a:latin typeface="方正有猫在_GBK" panose="02000000000000000000" pitchFamily="2" charset="-122"/>
                <a:ea typeface="方正有猫在_GBK" panose="02000000000000000000" pitchFamily="2" charset="-122"/>
              </a:rPr>
              <a:t>Lorem ipsum dolor sit amet, consectetuer adipiscing elit.Aenean commodo ligula eget dolor. Aenean massa. Cum sociis natoque penatibus et magnis dis parturient montes,nascetur ridiculus mus</a:t>
            </a:r>
          </a:p>
        </p:txBody>
      </p:sp>
      <p:sp>
        <p:nvSpPr>
          <p:cNvPr id="16" name="文本框 15"/>
          <p:cNvSpPr txBox="1"/>
          <p:nvPr/>
        </p:nvSpPr>
        <p:spPr>
          <a:xfrm>
            <a:off x="6402758" y="3974021"/>
            <a:ext cx="3070071" cy="380553"/>
          </a:xfrm>
          <a:prstGeom prst="rect">
            <a:avLst/>
          </a:prstGeom>
          <a:noFill/>
        </p:spPr>
        <p:txBody>
          <a:bodyPr wrap="none" rtlCol="0" anchor="ctr">
            <a:spAutoFit/>
          </a:bodyPr>
          <a:lstStyle/>
          <a:p>
            <a:pPr>
              <a:lnSpc>
                <a:spcPct val="120000"/>
              </a:lnSpc>
            </a:pPr>
            <a:r>
              <a:rPr lang="zh-CN" altLang="en-US" dirty="0">
                <a:solidFill>
                  <a:schemeClr val="tx1">
                    <a:lumMod val="75000"/>
                    <a:lumOff val="25000"/>
                  </a:schemeClr>
                </a:solidFill>
                <a:latin typeface="方正有猫在_GBK" panose="02000000000000000000" pitchFamily="2" charset="-122"/>
                <a:ea typeface="方正有猫在_GBK" panose="02000000000000000000" pitchFamily="2" charset="-122"/>
              </a:rPr>
              <a:t>讲师</a:t>
            </a:r>
            <a:r>
              <a:rPr lang="zh-CN" altLang="en-US" dirty="0" smtClean="0">
                <a:solidFill>
                  <a:schemeClr val="tx1">
                    <a:lumMod val="75000"/>
                    <a:lumOff val="25000"/>
                  </a:schemeClr>
                </a:solidFill>
                <a:latin typeface="方正有猫在_GBK" panose="02000000000000000000" pitchFamily="2" charset="-122"/>
                <a:ea typeface="方正有猫在_GBK" panose="02000000000000000000" pitchFamily="2" charset="-122"/>
              </a:rPr>
              <a:t>：</a:t>
            </a:r>
            <a:r>
              <a:rPr lang="en-US" altLang="zh-CN" dirty="0" smtClean="0">
                <a:solidFill>
                  <a:schemeClr val="tx1">
                    <a:lumMod val="75000"/>
                    <a:lumOff val="25000"/>
                  </a:schemeClr>
                </a:solidFill>
                <a:latin typeface="方正有猫在_GBK" panose="02000000000000000000" pitchFamily="2" charset="-122"/>
                <a:ea typeface="方正有猫在_GBK" panose="02000000000000000000" pitchFamily="2" charset="-122"/>
              </a:rPr>
              <a:t>xxx</a:t>
            </a:r>
            <a:r>
              <a:rPr lang="zh-CN" altLang="en-US" dirty="0" smtClean="0">
                <a:solidFill>
                  <a:schemeClr val="tx1">
                    <a:lumMod val="75000"/>
                    <a:lumOff val="25000"/>
                  </a:schemeClr>
                </a:solidFill>
                <a:latin typeface="方正有猫在_GBK" panose="02000000000000000000" pitchFamily="2" charset="-122"/>
                <a:ea typeface="方正有猫在_GBK" panose="02000000000000000000" pitchFamily="2" charset="-122"/>
              </a:rPr>
              <a:t>日期</a:t>
            </a:r>
            <a:r>
              <a:rPr lang="zh-CN" altLang="en-US" dirty="0">
                <a:solidFill>
                  <a:schemeClr val="tx1">
                    <a:lumMod val="75000"/>
                    <a:lumOff val="25000"/>
                  </a:schemeClr>
                </a:solidFill>
                <a:latin typeface="方正有猫在_GBK" panose="02000000000000000000" pitchFamily="2" charset="-122"/>
                <a:ea typeface="方正有猫在_GBK" panose="02000000000000000000" pitchFamily="2" charset="-122"/>
              </a:rPr>
              <a:t>：</a:t>
            </a:r>
            <a:r>
              <a:rPr lang="en-US" altLang="zh-CN" dirty="0">
                <a:solidFill>
                  <a:schemeClr val="tx1">
                    <a:lumMod val="75000"/>
                    <a:lumOff val="25000"/>
                  </a:schemeClr>
                </a:solidFill>
                <a:latin typeface="方正有猫在_GBK" panose="02000000000000000000" pitchFamily="2" charset="-122"/>
                <a:ea typeface="方正有猫在_GBK" panose="02000000000000000000" pitchFamily="2" charset="-122"/>
              </a:rPr>
              <a:t>2019/12/30</a:t>
            </a:r>
            <a:endParaRPr lang="zh-CN" altLang="en-US" dirty="0">
              <a:solidFill>
                <a:schemeClr val="tx1">
                  <a:lumMod val="75000"/>
                  <a:lumOff val="25000"/>
                </a:schemeClr>
              </a:solidFill>
              <a:latin typeface="方正有猫在_GBK" panose="02000000000000000000" pitchFamily="2" charset="-122"/>
              <a:ea typeface="方正有猫在_GBK" panose="02000000000000000000" pitchFamily="2" charset="-122"/>
            </a:endParaRPr>
          </a:p>
        </p:txBody>
      </p:sp>
      <p:pic>
        <p:nvPicPr>
          <p:cNvPr id="17" name="29de7b116304ab37e386df411064ddb56ff10733607e6d546b8fd86b1cad96fb38c6834f">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587163" y="-16065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par>
                          <p:cTn id="7" fill="hold">
                            <p:stCondLst>
                              <p:cond delay="0"/>
                            </p:stCondLst>
                            <p:childTnLst>
                              <p:par>
                                <p:cTn id="8" presetID="49" presetClass="entr" presetSubtype="0" decel="10000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 calcmode="lin" valueType="num">
                                      <p:cBhvr>
                                        <p:cTn id="12" dur="500" fill="hold"/>
                                        <p:tgtEl>
                                          <p:spTgt spid="5"/>
                                        </p:tgtEl>
                                        <p:attrNameLst>
                                          <p:attrName>style.rotation</p:attrName>
                                        </p:attrNameLst>
                                      </p:cBhvr>
                                      <p:tavLst>
                                        <p:tav tm="0">
                                          <p:val>
                                            <p:fltVal val="360"/>
                                          </p:val>
                                        </p:tav>
                                        <p:tav tm="100000">
                                          <p:val>
                                            <p:fltVal val="0"/>
                                          </p:val>
                                        </p:tav>
                                      </p:tavLst>
                                    </p:anim>
                                    <p:animEffect transition="in" filter="fade">
                                      <p:cBhvr>
                                        <p:cTn id="13" dur="500"/>
                                        <p:tgtEl>
                                          <p:spTgt spid="5"/>
                                        </p:tgtEl>
                                      </p:cBhvr>
                                    </p:animEffec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par>
                          <p:cTn id="36" fill="hold">
                            <p:stCondLst>
                              <p:cond delay="3000"/>
                            </p:stCondLst>
                            <p:childTnLst>
                              <p:par>
                                <p:cTn id="37" presetID="38" presetClass="entr" presetSubtype="0" accel="50000" fill="hold" grpId="0" nodeType="afterEffect">
                                  <p:stCondLst>
                                    <p:cond delay="0"/>
                                  </p:stCondLst>
                                  <p:iterate type="lt">
                                    <p:tmPct val="50000"/>
                                  </p:iterate>
                                  <p:childTnLst>
                                    <p:set>
                                      <p:cBhvr>
                                        <p:cTn id="38" dur="1" fill="hold">
                                          <p:stCondLst>
                                            <p:cond delay="0"/>
                                          </p:stCondLst>
                                        </p:cTn>
                                        <p:tgtEl>
                                          <p:spTgt spid="14"/>
                                        </p:tgtEl>
                                        <p:attrNameLst>
                                          <p:attrName>style.visibility</p:attrName>
                                        </p:attrNameLst>
                                      </p:cBhvr>
                                      <p:to>
                                        <p:strVal val="visible"/>
                                      </p:to>
                                    </p:set>
                                    <p:set>
                                      <p:cBhvr>
                                        <p:cTn id="39" dur="455" fill="hold">
                                          <p:stCondLst>
                                            <p:cond delay="0"/>
                                          </p:stCondLst>
                                        </p:cTn>
                                        <p:tgtEl>
                                          <p:spTgt spid="14"/>
                                        </p:tgtEl>
                                        <p:attrNameLst>
                                          <p:attrName>style.rotation</p:attrName>
                                        </p:attrNameLst>
                                      </p:cBhvr>
                                      <p:to>
                                        <p:strVal val="-45.0"/>
                                      </p:to>
                                    </p:set>
                                    <p:anim calcmode="lin" valueType="num">
                                      <p:cBhvr>
                                        <p:cTn id="40" dur="455" fill="hold">
                                          <p:stCondLst>
                                            <p:cond delay="455"/>
                                          </p:stCondLst>
                                        </p:cTn>
                                        <p:tgtEl>
                                          <p:spTgt spid="14"/>
                                        </p:tgtEl>
                                        <p:attrNameLst>
                                          <p:attrName>style.rotation</p:attrName>
                                        </p:attrNameLst>
                                      </p:cBhvr>
                                      <p:tavLst>
                                        <p:tav tm="0">
                                          <p:val>
                                            <p:fltVal val="-45"/>
                                          </p:val>
                                        </p:tav>
                                        <p:tav tm="69900">
                                          <p:val>
                                            <p:fltVal val="45"/>
                                          </p:val>
                                        </p:tav>
                                        <p:tav tm="100000">
                                          <p:val>
                                            <p:fltVal val="0"/>
                                          </p:val>
                                        </p:tav>
                                      </p:tavLst>
                                    </p:anim>
                                    <p:anim calcmode="lin" valueType="num">
                                      <p:cBhvr>
                                        <p:cTn id="41" dur="455" fill="hold">
                                          <p:stCondLst>
                                            <p:cond delay="0"/>
                                          </p:stCondLst>
                                        </p:cTn>
                                        <p:tgtEl>
                                          <p:spTgt spid="14"/>
                                        </p:tgtEl>
                                        <p:attrNameLst>
                                          <p:attrName>ppt_y</p:attrName>
                                        </p:attrNameLst>
                                      </p:cBhvr>
                                      <p:tavLst>
                                        <p:tav tm="0">
                                          <p:val>
                                            <p:strVal val="#ppt_y-1"/>
                                          </p:val>
                                        </p:tav>
                                        <p:tav tm="100000">
                                          <p:val>
                                            <p:strVal val="#ppt_y-(0.354*#ppt_w-0.172*#ppt_h)"/>
                                          </p:val>
                                        </p:tav>
                                      </p:tavLst>
                                    </p:anim>
                                    <p:anim calcmode="lin" valueType="num">
                                      <p:cBhvr>
                                        <p:cTn id="42" dur="156" decel="50000" autoRev="1" fill="hold">
                                          <p:stCondLst>
                                            <p:cond delay="455"/>
                                          </p:stCondLst>
                                        </p:cTn>
                                        <p:tgtEl>
                                          <p:spTgt spid="14"/>
                                        </p:tgtEl>
                                        <p:attrNameLst>
                                          <p:attrName>ppt_y</p:attrName>
                                        </p:attrNameLst>
                                      </p:cBhvr>
                                      <p:tavLst>
                                        <p:tav tm="0">
                                          <p:val>
                                            <p:strVal val="#ppt_y-(0.354*#ppt_w-0.172*#ppt_h)"/>
                                          </p:val>
                                        </p:tav>
                                        <p:tav tm="100000">
                                          <p:val>
                                            <p:strVal val="#ppt_y-(0.354*#ppt_w-0.172*#ppt_h)-#ppt_h/2"/>
                                          </p:val>
                                        </p:tav>
                                      </p:tavLst>
                                    </p:anim>
                                    <p:anim calcmode="lin" valueType="num">
                                      <p:cBhvr>
                                        <p:cTn id="43" dur="136" fill="hold">
                                          <p:stCondLst>
                                            <p:cond delay="864"/>
                                          </p:stCondLst>
                                        </p:cTn>
                                        <p:tgtEl>
                                          <p:spTgt spid="14"/>
                                        </p:tgtEl>
                                        <p:attrNameLst>
                                          <p:attrName>ppt_y</p:attrName>
                                        </p:attrNameLst>
                                      </p:cBhvr>
                                      <p:tavLst>
                                        <p:tav tm="0">
                                          <p:val>
                                            <p:strVal val="#ppt_y-(0.354*#ppt_w-0.172*#ppt_h)"/>
                                          </p:val>
                                        </p:tav>
                                        <p:tav tm="100000">
                                          <p:val>
                                            <p:strVal val="#ppt_y"/>
                                          </p:val>
                                        </p:tav>
                                      </p:tavLst>
                                    </p:anim>
                                  </p:childTnLst>
                                </p:cTn>
                              </p:par>
                            </p:childTnLst>
                          </p:cTn>
                        </p:par>
                        <p:par>
                          <p:cTn id="44" fill="hold">
                            <p:stCondLst>
                              <p:cond delay="8001"/>
                            </p:stCondLst>
                            <p:childTnLst>
                              <p:par>
                                <p:cTn id="45" presetID="14" presetClass="entr" presetSubtype="1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randombar(horizontal)">
                                      <p:cBhvr>
                                        <p:cTn id="47" dur="500"/>
                                        <p:tgtEl>
                                          <p:spTgt spid="15"/>
                                        </p:tgtEl>
                                      </p:cBhvr>
                                    </p:animEffect>
                                  </p:childTnLst>
                                </p:cTn>
                              </p:par>
                            </p:childTnLst>
                          </p:cTn>
                        </p:par>
                        <p:par>
                          <p:cTn id="48" fill="hold">
                            <p:stCondLst>
                              <p:cond delay="8501"/>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4" repeatCount="indefinite" fill="remove" display="0">
                  <p:stCondLst>
                    <p:cond delay="indefinite"/>
                  </p:stCondLst>
                  <p:endCondLst>
                    <p:cond evt="onStopAudio" delay="0">
                      <p:tgtEl>
                        <p:sldTgt/>
                      </p:tgtEl>
                    </p:cond>
                  </p:endCondLst>
                </p:cTn>
                <p:tgtEl>
                  <p:spTgt spid="17"/>
                </p:tgtEl>
              </p:cMediaNode>
            </p:audio>
          </p:childTnLst>
        </p:cTn>
      </p:par>
    </p:tnLst>
    <p:bldLst>
      <p:bldP spid="8" grpId="0" animBg="1"/>
      <p:bldP spid="5" grpId="0"/>
      <p:bldP spid="6" grpId="0"/>
      <p:bldP spid="7" grpId="0"/>
      <p:bldP spid="13" grpId="0"/>
      <p:bldP spid="14"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5355769"/>
            <a:ext cx="12192000" cy="1502230"/>
            <a:chOff x="0" y="5355769"/>
            <a:chExt cx="12192000" cy="150223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val="0"/>
                </a:ext>
              </a:extLst>
            </a:blip>
            <a:srcRect t="75357" r="48691"/>
            <a:stretch>
              <a:fillRect/>
            </a:stretch>
          </p:blipFill>
          <p:spPr>
            <a:xfrm>
              <a:off x="0" y="5355770"/>
              <a:ext cx="6255657" cy="1502229"/>
            </a:xfrm>
            <a:prstGeom prst="rect">
              <a:avLst/>
            </a:prstGeom>
          </p:spPr>
        </p:pic>
        <p:pic>
          <p:nvPicPr>
            <p:cNvPr id="4" name="图片 3"/>
            <p:cNvPicPr>
              <a:picLocks noChangeAspect="1"/>
            </p:cNvPicPr>
            <p:nvPr/>
          </p:nvPicPr>
          <p:blipFill rotWithShape="1">
            <a:blip r:embed="rId3" cstate="screen">
              <a:extLst>
                <a:ext uri="{28A0092B-C50C-407E-A947-70E740481C1C}">
                  <a14:useLocalDpi xmlns:a14="http://schemas.microsoft.com/office/drawing/2010/main" val="0"/>
                </a:ext>
              </a:extLst>
            </a:blip>
            <a:srcRect t="75357" r="48691"/>
            <a:stretch>
              <a:fillRect/>
            </a:stretch>
          </p:blipFill>
          <p:spPr>
            <a:xfrm flipH="1">
              <a:off x="5936343" y="5355769"/>
              <a:ext cx="6255657" cy="1502229"/>
            </a:xfrm>
            <a:prstGeom prst="rect">
              <a:avLst/>
            </a:prstGeom>
          </p:spPr>
        </p:pic>
      </p:grpSp>
      <p:grpSp>
        <p:nvGrpSpPr>
          <p:cNvPr id="6" name="组合 5"/>
          <p:cNvGrpSpPr/>
          <p:nvPr/>
        </p:nvGrpSpPr>
        <p:grpSpPr>
          <a:xfrm>
            <a:off x="5649476" y="1127133"/>
            <a:ext cx="4517261" cy="988629"/>
            <a:chOff x="3974544" y="1008636"/>
            <a:chExt cx="3387946" cy="741472"/>
          </a:xfrm>
        </p:grpSpPr>
        <p:grpSp>
          <p:nvGrpSpPr>
            <p:cNvPr id="7" name="组合 6"/>
            <p:cNvGrpSpPr/>
            <p:nvPr/>
          </p:nvGrpSpPr>
          <p:grpSpPr>
            <a:xfrm>
              <a:off x="3974544" y="1008636"/>
              <a:ext cx="741472" cy="741472"/>
              <a:chOff x="3059832" y="3339719"/>
              <a:chExt cx="3607562" cy="3607562"/>
            </a:xfrm>
          </p:grpSpPr>
          <p:sp>
            <p:nvSpPr>
              <p:cNvPr id="13" name="椭圆 12"/>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汉仪南宫体简" panose="02010609000101010101" pitchFamily="2" charset="-122"/>
                  <a:ea typeface="汉仪南宫体简" panose="02010609000101010101" pitchFamily="2" charset="-122"/>
                  <a:cs typeface="+mn-ea"/>
                  <a:sym typeface="+mn-lt"/>
                </a:endParaRPr>
              </a:p>
            </p:txBody>
          </p:sp>
          <p:sp>
            <p:nvSpPr>
              <p:cNvPr id="14"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汉仪南宫体简" panose="02010609000101010101" pitchFamily="2" charset="-122"/>
                  <a:ea typeface="汉仪南宫体简" panose="02010609000101010101" pitchFamily="2" charset="-122"/>
                  <a:cs typeface="+mn-ea"/>
                  <a:sym typeface="+mn-lt"/>
                </a:endParaRPr>
              </a:p>
            </p:txBody>
          </p:sp>
        </p:grpSp>
        <p:grpSp>
          <p:nvGrpSpPr>
            <p:cNvPr id="8" name="Group 5"/>
            <p:cNvGrpSpPr/>
            <p:nvPr/>
          </p:nvGrpSpPr>
          <p:grpSpPr>
            <a:xfrm>
              <a:off x="4039521" y="1170991"/>
              <a:ext cx="3322969" cy="530915"/>
              <a:chOff x="1598315" y="1418185"/>
              <a:chExt cx="4430626" cy="707886"/>
            </a:xfrm>
          </p:grpSpPr>
          <p:sp>
            <p:nvSpPr>
              <p:cNvPr id="9" name="TextBox 6"/>
              <p:cNvSpPr txBox="1"/>
              <p:nvPr/>
            </p:nvSpPr>
            <p:spPr>
              <a:xfrm>
                <a:off x="1598315" y="1418185"/>
                <a:ext cx="655949"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汉仪南宫体简" panose="02010609000101010101" pitchFamily="2" charset="-122"/>
                    <a:ea typeface="汉仪南宫体简" panose="02010609000101010101" pitchFamily="2" charset="-122"/>
                    <a:cs typeface="+mn-ea"/>
                    <a:sym typeface="+mn-lt"/>
                  </a:rPr>
                  <a:t>01</a:t>
                </a:r>
              </a:p>
            </p:txBody>
          </p:sp>
          <p:grpSp>
            <p:nvGrpSpPr>
              <p:cNvPr id="10" name="Group 7"/>
              <p:cNvGrpSpPr/>
              <p:nvPr/>
            </p:nvGrpSpPr>
            <p:grpSpPr>
              <a:xfrm>
                <a:off x="2066367" y="1529264"/>
                <a:ext cx="3962574" cy="563232"/>
                <a:chOff x="3943834" y="704409"/>
                <a:chExt cx="3962574" cy="563232"/>
              </a:xfrm>
            </p:grpSpPr>
            <p:sp>
              <p:nvSpPr>
                <p:cNvPr id="11"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汉仪南宫体简" panose="02010609000101010101" pitchFamily="2" charset="-122"/>
                      <a:ea typeface="汉仪南宫体简" panose="02010609000101010101" pitchFamily="2" charset="-122"/>
                      <a:cs typeface="+mn-ea"/>
                      <a:sym typeface="+mn-lt"/>
                    </a:rPr>
                    <a:t>请输入您的标题</a:t>
                  </a:r>
                </a:p>
              </p:txBody>
            </p:sp>
            <p:sp>
              <p:nvSpPr>
                <p:cNvPr id="12" name="TextBox 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汉仪南宫体简" panose="02010609000101010101" pitchFamily="2" charset="-122"/>
                      <a:ea typeface="汉仪南宫体简" panose="02010609000101010101" pitchFamily="2" charset="-122"/>
                      <a:cs typeface="+mn-ea"/>
                      <a:sym typeface="+mn-lt"/>
                    </a:rPr>
                    <a:t>此部分内容作为文字排版占位显示 （建议使用主题字体）</a:t>
                  </a:r>
                </a:p>
              </p:txBody>
            </p:sp>
          </p:grpSp>
        </p:grpSp>
      </p:grpSp>
      <p:grpSp>
        <p:nvGrpSpPr>
          <p:cNvPr id="15" name="组合 14"/>
          <p:cNvGrpSpPr/>
          <p:nvPr/>
        </p:nvGrpSpPr>
        <p:grpSpPr>
          <a:xfrm>
            <a:off x="5649476" y="2244301"/>
            <a:ext cx="4517261" cy="988629"/>
            <a:chOff x="3974544" y="1846512"/>
            <a:chExt cx="3387946" cy="741472"/>
          </a:xfrm>
        </p:grpSpPr>
        <p:grpSp>
          <p:nvGrpSpPr>
            <p:cNvPr id="16" name="组合 15"/>
            <p:cNvGrpSpPr/>
            <p:nvPr/>
          </p:nvGrpSpPr>
          <p:grpSpPr>
            <a:xfrm>
              <a:off x="3974544" y="1846512"/>
              <a:ext cx="741472" cy="741472"/>
              <a:chOff x="3059832" y="3339719"/>
              <a:chExt cx="3607562" cy="3607562"/>
            </a:xfrm>
          </p:grpSpPr>
          <p:sp>
            <p:nvSpPr>
              <p:cNvPr id="22" name="椭圆 21"/>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汉仪南宫体简" panose="02010609000101010101" pitchFamily="2" charset="-122"/>
                  <a:ea typeface="汉仪南宫体简" panose="02010609000101010101" pitchFamily="2" charset="-122"/>
                  <a:cs typeface="+mn-ea"/>
                  <a:sym typeface="+mn-lt"/>
                </a:endParaRPr>
              </a:p>
            </p:txBody>
          </p:sp>
          <p:sp>
            <p:nvSpPr>
              <p:cNvPr id="23"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汉仪南宫体简" panose="02010609000101010101" pitchFamily="2" charset="-122"/>
                  <a:ea typeface="汉仪南宫体简" panose="02010609000101010101" pitchFamily="2" charset="-122"/>
                  <a:cs typeface="+mn-ea"/>
                  <a:sym typeface="+mn-lt"/>
                </a:endParaRPr>
              </a:p>
            </p:txBody>
          </p:sp>
        </p:grpSp>
        <p:grpSp>
          <p:nvGrpSpPr>
            <p:cNvPr id="17" name="Group 10"/>
            <p:cNvGrpSpPr/>
            <p:nvPr/>
          </p:nvGrpSpPr>
          <p:grpSpPr>
            <a:xfrm>
              <a:off x="4039521" y="2008868"/>
              <a:ext cx="3322969" cy="530915"/>
              <a:chOff x="1598315" y="2786337"/>
              <a:chExt cx="4430626" cy="707886"/>
            </a:xfrm>
          </p:grpSpPr>
          <p:sp>
            <p:nvSpPr>
              <p:cNvPr id="18" name="TextBox 11"/>
              <p:cNvSpPr txBox="1"/>
              <p:nvPr/>
            </p:nvSpPr>
            <p:spPr>
              <a:xfrm>
                <a:off x="1598315" y="2786337"/>
                <a:ext cx="718466"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汉仪南宫体简" panose="02010609000101010101" pitchFamily="2" charset="-122"/>
                    <a:ea typeface="汉仪南宫体简" panose="02010609000101010101" pitchFamily="2" charset="-122"/>
                    <a:cs typeface="+mn-ea"/>
                    <a:sym typeface="+mn-lt"/>
                  </a:rPr>
                  <a:t>02</a:t>
                </a:r>
              </a:p>
            </p:txBody>
          </p:sp>
          <p:grpSp>
            <p:nvGrpSpPr>
              <p:cNvPr id="19" name="Group 12"/>
              <p:cNvGrpSpPr/>
              <p:nvPr/>
            </p:nvGrpSpPr>
            <p:grpSpPr>
              <a:xfrm>
                <a:off x="2066367" y="2897416"/>
                <a:ext cx="3962574" cy="563232"/>
                <a:chOff x="3943834" y="704409"/>
                <a:chExt cx="3962574" cy="563232"/>
              </a:xfrm>
            </p:grpSpPr>
            <p:sp>
              <p:nvSpPr>
                <p:cNvPr id="20"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汉仪南宫体简" panose="02010609000101010101" pitchFamily="2" charset="-122"/>
                      <a:ea typeface="汉仪南宫体简" panose="02010609000101010101" pitchFamily="2" charset="-122"/>
                      <a:cs typeface="+mn-ea"/>
                      <a:sym typeface="+mn-lt"/>
                    </a:rPr>
                    <a:t>请输入您的标题</a:t>
                  </a:r>
                </a:p>
              </p:txBody>
            </p:sp>
            <p:sp>
              <p:nvSpPr>
                <p:cNvPr id="21" name="TextBox 1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汉仪南宫体简" panose="02010609000101010101" pitchFamily="2" charset="-122"/>
                      <a:ea typeface="汉仪南宫体简" panose="02010609000101010101" pitchFamily="2" charset="-122"/>
                      <a:cs typeface="+mn-ea"/>
                      <a:sym typeface="+mn-lt"/>
                    </a:rPr>
                    <a:t>此部分内容作为文字排版占位显示 （建议使用主题字体）</a:t>
                  </a:r>
                </a:p>
              </p:txBody>
            </p:sp>
          </p:grpSp>
        </p:grpSp>
      </p:grpSp>
      <p:grpSp>
        <p:nvGrpSpPr>
          <p:cNvPr id="24" name="组合 23"/>
          <p:cNvGrpSpPr/>
          <p:nvPr/>
        </p:nvGrpSpPr>
        <p:grpSpPr>
          <a:xfrm>
            <a:off x="5649476" y="3361469"/>
            <a:ext cx="4517261" cy="988629"/>
            <a:chOff x="3974544" y="2684388"/>
            <a:chExt cx="3387946" cy="741472"/>
          </a:xfrm>
        </p:grpSpPr>
        <p:grpSp>
          <p:nvGrpSpPr>
            <p:cNvPr id="25" name="组合 24"/>
            <p:cNvGrpSpPr/>
            <p:nvPr/>
          </p:nvGrpSpPr>
          <p:grpSpPr>
            <a:xfrm>
              <a:off x="3974544" y="2684388"/>
              <a:ext cx="741472" cy="741472"/>
              <a:chOff x="3059832" y="3339719"/>
              <a:chExt cx="3607562" cy="3607562"/>
            </a:xfrm>
          </p:grpSpPr>
          <p:sp>
            <p:nvSpPr>
              <p:cNvPr id="31" name="椭圆 30"/>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汉仪南宫体简" panose="02010609000101010101" pitchFamily="2" charset="-122"/>
                  <a:ea typeface="汉仪南宫体简" panose="02010609000101010101" pitchFamily="2" charset="-122"/>
                  <a:cs typeface="+mn-ea"/>
                  <a:sym typeface="+mn-lt"/>
                </a:endParaRPr>
              </a:p>
            </p:txBody>
          </p:sp>
          <p:sp>
            <p:nvSpPr>
              <p:cNvPr id="32"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汉仪南宫体简" panose="02010609000101010101" pitchFamily="2" charset="-122"/>
                  <a:ea typeface="汉仪南宫体简" panose="02010609000101010101" pitchFamily="2" charset="-122"/>
                  <a:cs typeface="+mn-ea"/>
                  <a:sym typeface="+mn-lt"/>
                </a:endParaRPr>
              </a:p>
            </p:txBody>
          </p:sp>
        </p:grpSp>
        <p:grpSp>
          <p:nvGrpSpPr>
            <p:cNvPr id="26" name="Group 15"/>
            <p:cNvGrpSpPr/>
            <p:nvPr/>
          </p:nvGrpSpPr>
          <p:grpSpPr>
            <a:xfrm>
              <a:off x="4039521" y="2846744"/>
              <a:ext cx="3322969" cy="530915"/>
              <a:chOff x="1598315" y="4154489"/>
              <a:chExt cx="4430626" cy="707886"/>
            </a:xfrm>
          </p:grpSpPr>
          <p:sp>
            <p:nvSpPr>
              <p:cNvPr id="27" name="TextBox 16"/>
              <p:cNvSpPr txBox="1"/>
              <p:nvPr/>
            </p:nvSpPr>
            <p:spPr>
              <a:xfrm>
                <a:off x="1598315" y="4154489"/>
                <a:ext cx="73289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汉仪南宫体简" panose="02010609000101010101" pitchFamily="2" charset="-122"/>
                    <a:ea typeface="汉仪南宫体简" panose="02010609000101010101" pitchFamily="2" charset="-122"/>
                    <a:cs typeface="+mn-ea"/>
                    <a:sym typeface="+mn-lt"/>
                  </a:rPr>
                  <a:t>03</a:t>
                </a:r>
              </a:p>
            </p:txBody>
          </p:sp>
          <p:grpSp>
            <p:nvGrpSpPr>
              <p:cNvPr id="28" name="Group 17"/>
              <p:cNvGrpSpPr/>
              <p:nvPr/>
            </p:nvGrpSpPr>
            <p:grpSpPr>
              <a:xfrm>
                <a:off x="2066367" y="4265568"/>
                <a:ext cx="3962574" cy="563232"/>
                <a:chOff x="3943834" y="704409"/>
                <a:chExt cx="3962574" cy="563232"/>
              </a:xfrm>
            </p:grpSpPr>
            <p:sp>
              <p:nvSpPr>
                <p:cNvPr id="29"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汉仪南宫体简" panose="02010609000101010101" pitchFamily="2" charset="-122"/>
                      <a:ea typeface="汉仪南宫体简" panose="02010609000101010101" pitchFamily="2" charset="-122"/>
                      <a:cs typeface="+mn-ea"/>
                      <a:sym typeface="+mn-lt"/>
                    </a:rPr>
                    <a:t>请输入您的标题</a:t>
                  </a:r>
                </a:p>
              </p:txBody>
            </p:sp>
            <p:sp>
              <p:nvSpPr>
                <p:cNvPr id="30" name="TextBox 1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汉仪南宫体简" panose="02010609000101010101" pitchFamily="2" charset="-122"/>
                      <a:ea typeface="汉仪南宫体简" panose="02010609000101010101" pitchFamily="2" charset="-122"/>
                      <a:cs typeface="+mn-ea"/>
                      <a:sym typeface="+mn-lt"/>
                    </a:rPr>
                    <a:t>此部分内容作为文字排版占位显示 （建议使用主题字体）</a:t>
                  </a:r>
                </a:p>
              </p:txBody>
            </p:sp>
          </p:grpSp>
        </p:grpSp>
      </p:grpSp>
      <p:grpSp>
        <p:nvGrpSpPr>
          <p:cNvPr id="33" name="组合 32"/>
          <p:cNvGrpSpPr/>
          <p:nvPr/>
        </p:nvGrpSpPr>
        <p:grpSpPr>
          <a:xfrm>
            <a:off x="5649476" y="4478637"/>
            <a:ext cx="4517261" cy="988629"/>
            <a:chOff x="3974544" y="3522264"/>
            <a:chExt cx="3387946" cy="741472"/>
          </a:xfrm>
        </p:grpSpPr>
        <p:grpSp>
          <p:nvGrpSpPr>
            <p:cNvPr id="34" name="组合 33"/>
            <p:cNvGrpSpPr/>
            <p:nvPr/>
          </p:nvGrpSpPr>
          <p:grpSpPr>
            <a:xfrm>
              <a:off x="3974544" y="3522264"/>
              <a:ext cx="741472" cy="741472"/>
              <a:chOff x="3059832" y="3339719"/>
              <a:chExt cx="3607562" cy="3607562"/>
            </a:xfrm>
          </p:grpSpPr>
          <p:sp>
            <p:nvSpPr>
              <p:cNvPr id="40" name="椭圆 39"/>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汉仪南宫体简" panose="02010609000101010101" pitchFamily="2" charset="-122"/>
                  <a:ea typeface="汉仪南宫体简" panose="02010609000101010101" pitchFamily="2" charset="-122"/>
                  <a:cs typeface="+mn-ea"/>
                  <a:sym typeface="+mn-lt"/>
                </a:endParaRPr>
              </a:p>
            </p:txBody>
          </p:sp>
          <p:sp>
            <p:nvSpPr>
              <p:cNvPr id="41"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汉仪南宫体简" panose="02010609000101010101" pitchFamily="2" charset="-122"/>
                  <a:ea typeface="汉仪南宫体简" panose="02010609000101010101" pitchFamily="2" charset="-122"/>
                  <a:cs typeface="+mn-ea"/>
                  <a:sym typeface="+mn-lt"/>
                </a:endParaRPr>
              </a:p>
            </p:txBody>
          </p:sp>
        </p:grpSp>
        <p:grpSp>
          <p:nvGrpSpPr>
            <p:cNvPr id="35" name="Group 20"/>
            <p:cNvGrpSpPr/>
            <p:nvPr/>
          </p:nvGrpSpPr>
          <p:grpSpPr>
            <a:xfrm>
              <a:off x="4039521" y="3684622"/>
              <a:ext cx="3322969" cy="530915"/>
              <a:chOff x="1598315" y="5522641"/>
              <a:chExt cx="4430626" cy="707886"/>
            </a:xfrm>
          </p:grpSpPr>
          <p:sp>
            <p:nvSpPr>
              <p:cNvPr id="36" name="TextBox 21"/>
              <p:cNvSpPr txBox="1"/>
              <p:nvPr/>
            </p:nvSpPr>
            <p:spPr>
              <a:xfrm>
                <a:off x="1598315" y="5522641"/>
                <a:ext cx="71686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汉仪南宫体简" panose="02010609000101010101" pitchFamily="2" charset="-122"/>
                    <a:ea typeface="汉仪南宫体简" panose="02010609000101010101" pitchFamily="2" charset="-122"/>
                    <a:cs typeface="+mn-ea"/>
                    <a:sym typeface="+mn-lt"/>
                  </a:rPr>
                  <a:t>04</a:t>
                </a:r>
              </a:p>
            </p:txBody>
          </p:sp>
          <p:grpSp>
            <p:nvGrpSpPr>
              <p:cNvPr id="37" name="Group 22"/>
              <p:cNvGrpSpPr/>
              <p:nvPr/>
            </p:nvGrpSpPr>
            <p:grpSpPr>
              <a:xfrm>
                <a:off x="2066367" y="5633720"/>
                <a:ext cx="3962574" cy="563232"/>
                <a:chOff x="3943834" y="704409"/>
                <a:chExt cx="3962574" cy="563232"/>
              </a:xfrm>
            </p:grpSpPr>
            <p:sp>
              <p:nvSpPr>
                <p:cNvPr id="38"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汉仪南宫体简" panose="02010609000101010101" pitchFamily="2" charset="-122"/>
                      <a:ea typeface="汉仪南宫体简" panose="02010609000101010101" pitchFamily="2" charset="-122"/>
                      <a:cs typeface="+mn-ea"/>
                      <a:sym typeface="+mn-lt"/>
                    </a:rPr>
                    <a:t>请输入您的标题</a:t>
                  </a:r>
                </a:p>
              </p:txBody>
            </p:sp>
            <p:sp>
              <p:nvSpPr>
                <p:cNvPr id="39" name="TextBox 2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汉仪南宫体简" panose="02010609000101010101" pitchFamily="2" charset="-122"/>
                      <a:ea typeface="汉仪南宫体简" panose="02010609000101010101" pitchFamily="2" charset="-122"/>
                      <a:cs typeface="+mn-ea"/>
                      <a:sym typeface="+mn-lt"/>
                    </a:rPr>
                    <a:t>此部分内容作为文字排版占位显示 （建议使用主题字体）</a:t>
                  </a:r>
                </a:p>
              </p:txBody>
            </p:sp>
          </p:grpSp>
        </p:grpSp>
      </p:grpSp>
      <p:sp>
        <p:nvSpPr>
          <p:cNvPr id="42" name="矩形 41"/>
          <p:cNvSpPr/>
          <p:nvPr/>
        </p:nvSpPr>
        <p:spPr>
          <a:xfrm>
            <a:off x="3219462" y="2307592"/>
            <a:ext cx="2202931" cy="995209"/>
          </a:xfrm>
          <a:prstGeom prst="rect">
            <a:avLst/>
          </a:prstGeom>
        </p:spPr>
        <p:txBody>
          <a:bodyPr wrap="square">
            <a:spAutoFit/>
          </a:bodyPr>
          <a:lstStyle/>
          <a:p>
            <a:pPr defTabSz="1245235">
              <a:defRPr/>
            </a:pPr>
            <a:r>
              <a:rPr lang="zh-CN" altLang="en-US" sz="5865" b="1" kern="0" dirty="0">
                <a:latin typeface="汉仪南宫体简" panose="02010609000101010101" pitchFamily="2" charset="-122"/>
                <a:ea typeface="汉仪南宫体简" panose="02010609000101010101" pitchFamily="2" charset="-122"/>
                <a:cs typeface="+mn-ea"/>
                <a:sym typeface="+mn-lt"/>
              </a:rPr>
              <a:t>目 录</a:t>
            </a:r>
          </a:p>
        </p:txBody>
      </p:sp>
      <p:sp>
        <p:nvSpPr>
          <p:cNvPr id="43" name="Rectangle 4"/>
          <p:cNvSpPr txBox="1">
            <a:spLocks noChangeArrowheads="1"/>
          </p:cNvSpPr>
          <p:nvPr/>
        </p:nvSpPr>
        <p:spPr bwMode="auto">
          <a:xfrm>
            <a:off x="3189765" y="3232930"/>
            <a:ext cx="1829944"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3" rIns="91428" bIns="45713"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b="0" kern="0" dirty="0">
                <a:solidFill>
                  <a:schemeClr val="tx1"/>
                </a:solidFill>
                <a:latin typeface="汉仪南宫体简" panose="02010609000101010101" pitchFamily="2" charset="-122"/>
                <a:ea typeface="汉仪南宫体简" panose="02010609000101010101" pitchFamily="2" charset="-122"/>
                <a:cs typeface="+mn-ea"/>
                <a:sym typeface="+mn-lt"/>
              </a:rPr>
              <a:t>CATALOG</a:t>
            </a:r>
            <a:endParaRPr lang="zh-CN" altLang="en-US" b="0" kern="0" dirty="0">
              <a:solidFill>
                <a:schemeClr val="tx1"/>
              </a:solidFill>
              <a:latin typeface="汉仪南宫体简" panose="02010609000101010101" pitchFamily="2" charset="-122"/>
              <a:ea typeface="汉仪南宫体简" panose="02010609000101010101" pitchFamily="2"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1+#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1+#ppt_w/2"/>
                                          </p:val>
                                        </p:tav>
                                        <p:tav tm="100000">
                                          <p:val>
                                            <p:strVal val="#ppt_x"/>
                                          </p:val>
                                        </p:tav>
                                      </p:tavLst>
                                    </p:anim>
                                    <p:anim calcmode="lin" valueType="num">
                                      <p:cBhvr additive="base">
                                        <p:cTn id="29" dur="500" fill="hold"/>
                                        <p:tgtEl>
                                          <p:spTgt spid="24"/>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1+#ppt_w/2"/>
                                          </p:val>
                                        </p:tav>
                                        <p:tav tm="100000">
                                          <p:val>
                                            <p:strVal val="#ppt_x"/>
                                          </p:val>
                                        </p:tav>
                                      </p:tavLst>
                                    </p:anim>
                                    <p:anim calcmode="lin" valueType="num">
                                      <p:cBhvr additive="base">
                                        <p:cTn id="34"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PA_直接连接符 2"/>
          <p:cNvCxnSpPr/>
          <p:nvPr>
            <p:custDataLst>
              <p:tags r:id="rId1"/>
            </p:custDataLst>
          </p:nvPr>
        </p:nvCxnSpPr>
        <p:spPr>
          <a:xfrm>
            <a:off x="2978245" y="3640264"/>
            <a:ext cx="439949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A_MH_Entry_1"/>
          <p:cNvSpPr/>
          <p:nvPr>
            <p:custDataLst>
              <p:tags r:id="rId2"/>
            </p:custDataLst>
          </p:nvPr>
        </p:nvSpPr>
        <p:spPr>
          <a:xfrm>
            <a:off x="2667347" y="2700120"/>
            <a:ext cx="6857305" cy="8754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defRPr/>
            </a:pPr>
            <a:r>
              <a:rPr kumimoji="0" lang="zh-CN" altLang="en-US" sz="5690" b="1"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rPr>
              <a:t>请输入您的标题</a:t>
            </a:r>
            <a:endParaRPr kumimoji="0" lang="en-US" altLang="zh-CN" sz="5690" b="1"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4" name="PA_文本框 11"/>
          <p:cNvSpPr txBox="1"/>
          <p:nvPr>
            <p:custDataLst>
              <p:tags r:id="rId3"/>
            </p:custDataLst>
          </p:nvPr>
        </p:nvSpPr>
        <p:spPr>
          <a:xfrm>
            <a:off x="3535839" y="3704913"/>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5" name="PA_文本框 11"/>
          <p:cNvSpPr txBox="1"/>
          <p:nvPr>
            <p:custDataLst>
              <p:tags r:id="rId4"/>
            </p:custDataLst>
          </p:nvPr>
        </p:nvSpPr>
        <p:spPr>
          <a:xfrm>
            <a:off x="5159542" y="3704913"/>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6" name="PA_文本框 11"/>
          <p:cNvSpPr txBox="1"/>
          <p:nvPr>
            <p:custDataLst>
              <p:tags r:id="rId5"/>
            </p:custDataLst>
          </p:nvPr>
        </p:nvSpPr>
        <p:spPr>
          <a:xfrm>
            <a:off x="3535839" y="3963584"/>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7" name="PA_文本框 11"/>
          <p:cNvSpPr txBox="1"/>
          <p:nvPr>
            <p:custDataLst>
              <p:tags r:id="rId6"/>
            </p:custDataLst>
          </p:nvPr>
        </p:nvSpPr>
        <p:spPr>
          <a:xfrm>
            <a:off x="5159542" y="3963584"/>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8"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12" presetClass="entr" presetSubtype="8" fill="hold" grpId="0" nodeType="withEffect">
                                  <p:stCondLst>
                                    <p:cond delay="1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ppt_x</p:attrName>
                                        </p:attrNameLst>
                                      </p:cBhvr>
                                      <p:tavLst>
                                        <p:tav tm="0">
                                          <p:val>
                                            <p:strVal val="#ppt_x-#ppt_w*1.125000"/>
                                          </p:val>
                                        </p:tav>
                                        <p:tav tm="100000">
                                          <p:val>
                                            <p:strVal val="#ppt_x"/>
                                          </p:val>
                                        </p:tav>
                                      </p:tavLst>
                                    </p:anim>
                                    <p:animEffect transition="in" filter="wipe(right)">
                                      <p:cBhvr>
                                        <p:cTn id="14" dur="500"/>
                                        <p:tgtEl>
                                          <p:spTgt spid="4"/>
                                        </p:tgtEl>
                                      </p:cBhvr>
                                    </p:animEffect>
                                  </p:childTnLst>
                                </p:cTn>
                              </p:par>
                              <p:par>
                                <p:cTn id="15" presetID="12" presetClass="entr" presetSubtype="8" fill="hold" grpId="0" nodeType="withEffect">
                                  <p:stCondLst>
                                    <p:cond delay="20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par>
                                <p:cTn id="19" presetID="12" presetClass="entr" presetSubtype="8" fill="hold" grpId="0" nodeType="withEffect">
                                  <p:stCondLst>
                                    <p:cond delay="25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p:tgtEl>
                                          <p:spTgt spid="6"/>
                                        </p:tgtEl>
                                        <p:attrNameLst>
                                          <p:attrName>ppt_x</p:attrName>
                                        </p:attrNameLst>
                                      </p:cBhvr>
                                      <p:tavLst>
                                        <p:tav tm="0">
                                          <p:val>
                                            <p:strVal val="#ppt_x-#ppt_w*1.125000"/>
                                          </p:val>
                                        </p:tav>
                                        <p:tav tm="100000">
                                          <p:val>
                                            <p:strVal val="#ppt_x"/>
                                          </p:val>
                                        </p:tav>
                                      </p:tavLst>
                                    </p:anim>
                                    <p:animEffect transition="in" filter="wipe(right)">
                                      <p:cBhvr>
                                        <p:cTn id="22" dur="500"/>
                                        <p:tgtEl>
                                          <p:spTgt spid="6"/>
                                        </p:tgtEl>
                                      </p:cBhvr>
                                    </p:animEffect>
                                  </p:childTnLst>
                                </p:cTn>
                              </p:par>
                              <p:par>
                                <p:cTn id="23" presetID="12" presetClass="entr" presetSubtype="8" fill="hold" grpId="0" nodeType="withEffect">
                                  <p:stCondLst>
                                    <p:cond delay="30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ppt_x</p:attrName>
                                        </p:attrNameLst>
                                      </p:cBhvr>
                                      <p:tavLst>
                                        <p:tav tm="0">
                                          <p:val>
                                            <p:strVal val="#ppt_x-#ppt_w*1.125000"/>
                                          </p:val>
                                        </p:tav>
                                        <p:tav tm="100000">
                                          <p:val>
                                            <p:strVal val="#ppt_x"/>
                                          </p:val>
                                        </p:tav>
                                      </p:tavLst>
                                    </p:anim>
                                    <p:animEffect transition="in" filter="wipe(righ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13"/>
          <p:cNvGrpSpPr/>
          <p:nvPr>
            <p:custDataLst>
              <p:tags r:id="rId1"/>
            </p:custDataLst>
          </p:nvPr>
        </p:nvGrpSpPr>
        <p:grpSpPr>
          <a:xfrm>
            <a:off x="4589331" y="1268763"/>
            <a:ext cx="3031419" cy="4454615"/>
            <a:chOff x="4845953" y="1974790"/>
            <a:chExt cx="2518173" cy="3700417"/>
          </a:xfrm>
        </p:grpSpPr>
        <p:grpSp>
          <p:nvGrpSpPr>
            <p:cNvPr id="17" name="Group 107"/>
            <p:cNvGrpSpPr/>
            <p:nvPr/>
          </p:nvGrpSpPr>
          <p:grpSpPr>
            <a:xfrm>
              <a:off x="5583851" y="5075668"/>
              <a:ext cx="1021829" cy="599539"/>
              <a:chOff x="5583851" y="5075668"/>
              <a:chExt cx="1021829" cy="599539"/>
            </a:xfrm>
          </p:grpSpPr>
          <p:sp>
            <p:nvSpPr>
              <p:cNvPr id="117" name="Freeform: Shape 4"/>
              <p:cNvSpPr/>
              <p:nvPr/>
            </p:nvSpPr>
            <p:spPr bwMode="auto">
              <a:xfrm flipH="1">
                <a:off x="5759567" y="5403612"/>
                <a:ext cx="670400" cy="144227"/>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chemeClr val="bg1">
                  <a:lumMod val="65000"/>
                </a:schemeClr>
              </a:solidFill>
              <a:ln>
                <a:noFill/>
              </a:ln>
            </p:spPr>
            <p:txBody>
              <a:bodyPr anchor="ctr"/>
              <a:lstStyle/>
              <a:p>
                <a:pPr algn="ctr"/>
                <a:endParaRPr/>
              </a:p>
            </p:txBody>
          </p:sp>
          <p:sp>
            <p:nvSpPr>
              <p:cNvPr id="118" name="Freeform: Shape 5"/>
              <p:cNvSpPr/>
              <p:nvPr/>
            </p:nvSpPr>
            <p:spPr>
              <a:xfrm flipH="1">
                <a:off x="5583851" y="5075668"/>
                <a:ext cx="1021829" cy="297882"/>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9" name="Freeform: Shape 6"/>
              <p:cNvSpPr/>
              <p:nvPr/>
            </p:nvSpPr>
            <p:spPr>
              <a:xfrm flipH="1">
                <a:off x="5866854" y="5577900"/>
                <a:ext cx="455825" cy="97307"/>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8" name="Freeform: Shape 7"/>
            <p:cNvSpPr/>
            <p:nvPr/>
          </p:nvSpPr>
          <p:spPr bwMode="auto">
            <a:xfrm>
              <a:off x="6012766" y="4500106"/>
              <a:ext cx="133350" cy="394097"/>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chemeClr val="accent2"/>
            </a:solidFill>
            <a:ln>
              <a:noFill/>
            </a:ln>
          </p:spPr>
          <p:txBody>
            <a:bodyPr anchor="ctr"/>
            <a:lstStyle/>
            <a:p>
              <a:pPr algn="ctr"/>
              <a:endParaRPr/>
            </a:p>
          </p:txBody>
        </p:sp>
        <p:sp>
          <p:nvSpPr>
            <p:cNvPr id="19" name="Freeform: Shape 8"/>
            <p:cNvSpPr/>
            <p:nvPr/>
          </p:nvSpPr>
          <p:spPr bwMode="auto">
            <a:xfrm>
              <a:off x="6050866" y="4429859"/>
              <a:ext cx="104775" cy="121444"/>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chemeClr val="accent2"/>
            </a:solidFill>
            <a:ln>
              <a:noFill/>
            </a:ln>
          </p:spPr>
          <p:txBody>
            <a:bodyPr anchor="ctr"/>
            <a:lstStyle/>
            <a:p>
              <a:pPr algn="ctr"/>
              <a:endParaRPr/>
            </a:p>
          </p:txBody>
        </p:sp>
        <p:sp>
          <p:nvSpPr>
            <p:cNvPr id="20" name="Freeform: Shape 9"/>
            <p:cNvSpPr/>
            <p:nvPr/>
          </p:nvSpPr>
          <p:spPr bwMode="auto">
            <a:xfrm>
              <a:off x="6038960" y="4473912"/>
              <a:ext cx="114300" cy="110729"/>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chemeClr val="accent2"/>
            </a:solidFill>
            <a:ln>
              <a:noFill/>
            </a:ln>
          </p:spPr>
          <p:txBody>
            <a:bodyPr anchor="ctr"/>
            <a:lstStyle/>
            <a:p>
              <a:pPr algn="ctr"/>
              <a:endParaRPr/>
            </a:p>
          </p:txBody>
        </p:sp>
        <p:sp>
          <p:nvSpPr>
            <p:cNvPr id="21" name="Freeform: Shape 10"/>
            <p:cNvSpPr/>
            <p:nvPr/>
          </p:nvSpPr>
          <p:spPr bwMode="auto">
            <a:xfrm>
              <a:off x="6030626" y="4879915"/>
              <a:ext cx="34529" cy="5715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chemeClr val="accent2"/>
            </a:solidFill>
            <a:ln>
              <a:noFill/>
            </a:ln>
          </p:spPr>
          <p:txBody>
            <a:bodyPr anchor="ctr"/>
            <a:lstStyle/>
            <a:p>
              <a:pPr algn="ctr"/>
              <a:endParaRPr/>
            </a:p>
          </p:txBody>
        </p:sp>
        <p:sp>
          <p:nvSpPr>
            <p:cNvPr id="22" name="Freeform: Shape 11"/>
            <p:cNvSpPr/>
            <p:nvPr/>
          </p:nvSpPr>
          <p:spPr bwMode="auto">
            <a:xfrm>
              <a:off x="6150879" y="4498915"/>
              <a:ext cx="132160" cy="394097"/>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chemeClr val="bg1">
                <a:lumMod val="75000"/>
              </a:schemeClr>
            </a:solidFill>
            <a:ln>
              <a:noFill/>
            </a:ln>
          </p:spPr>
          <p:txBody>
            <a:bodyPr anchor="ctr"/>
            <a:lstStyle/>
            <a:p>
              <a:pPr algn="ctr"/>
              <a:endParaRPr/>
            </a:p>
          </p:txBody>
        </p:sp>
        <p:sp>
          <p:nvSpPr>
            <p:cNvPr id="23" name="Freeform: Shape 12"/>
            <p:cNvSpPr/>
            <p:nvPr/>
          </p:nvSpPr>
          <p:spPr bwMode="auto">
            <a:xfrm>
              <a:off x="6187788" y="4426287"/>
              <a:ext cx="104775" cy="121444"/>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chemeClr val="accent2"/>
            </a:solidFill>
            <a:ln>
              <a:noFill/>
            </a:ln>
          </p:spPr>
          <p:txBody>
            <a:bodyPr anchor="ctr"/>
            <a:lstStyle/>
            <a:p>
              <a:pPr algn="ctr"/>
              <a:endParaRPr/>
            </a:p>
          </p:txBody>
        </p:sp>
        <p:sp>
          <p:nvSpPr>
            <p:cNvPr id="24" name="Freeform: Shape 13"/>
            <p:cNvSpPr/>
            <p:nvPr/>
          </p:nvSpPr>
          <p:spPr bwMode="auto">
            <a:xfrm>
              <a:off x="6177072" y="4472721"/>
              <a:ext cx="114300" cy="109538"/>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chemeClr val="accent2"/>
            </a:solidFill>
            <a:ln>
              <a:noFill/>
            </a:ln>
          </p:spPr>
          <p:txBody>
            <a:bodyPr anchor="ctr"/>
            <a:lstStyle/>
            <a:p>
              <a:pPr algn="ctr"/>
              <a:endParaRPr/>
            </a:p>
          </p:txBody>
        </p:sp>
        <p:sp>
          <p:nvSpPr>
            <p:cNvPr id="25" name="Freeform: Shape 14"/>
            <p:cNvSpPr/>
            <p:nvPr/>
          </p:nvSpPr>
          <p:spPr bwMode="auto">
            <a:xfrm>
              <a:off x="6168738" y="4876343"/>
              <a:ext cx="34529" cy="5715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chemeClr val="accent2"/>
            </a:solidFill>
            <a:ln>
              <a:noFill/>
            </a:ln>
          </p:spPr>
          <p:txBody>
            <a:bodyPr anchor="ctr"/>
            <a:lstStyle/>
            <a:p>
              <a:pPr algn="ctr"/>
              <a:endParaRPr/>
            </a:p>
          </p:txBody>
        </p:sp>
        <p:sp>
          <p:nvSpPr>
            <p:cNvPr id="26" name="Freeform: Shape 15"/>
            <p:cNvSpPr/>
            <p:nvPr/>
          </p:nvSpPr>
          <p:spPr bwMode="auto">
            <a:xfrm>
              <a:off x="6271133" y="4501296"/>
              <a:ext cx="30956" cy="200025"/>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chemeClr val="accent2"/>
            </a:solidFill>
            <a:ln>
              <a:noFill/>
            </a:ln>
          </p:spPr>
          <p:txBody>
            <a:bodyPr anchor="ctr"/>
            <a:lstStyle/>
            <a:p>
              <a:pPr algn="ctr"/>
              <a:endParaRPr/>
            </a:p>
          </p:txBody>
        </p:sp>
        <p:grpSp>
          <p:nvGrpSpPr>
            <p:cNvPr id="27" name="Group 16"/>
            <p:cNvGrpSpPr/>
            <p:nvPr/>
          </p:nvGrpSpPr>
          <p:grpSpPr>
            <a:xfrm>
              <a:off x="5344834" y="4439390"/>
              <a:ext cx="613173" cy="465536"/>
              <a:chOff x="7170738" y="4168775"/>
              <a:chExt cx="817563" cy="620713"/>
            </a:xfrm>
            <a:solidFill>
              <a:schemeClr val="accent2"/>
            </a:solidFill>
          </p:grpSpPr>
          <p:sp>
            <p:nvSpPr>
              <p:cNvPr id="111" name="Freeform: Shape 98"/>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2" name="Rectangle 99"/>
              <p:cNvSpPr/>
              <p:nvPr/>
            </p:nvSpPr>
            <p:spPr bwMode="auto">
              <a:xfrm>
                <a:off x="7924800" y="4335463"/>
                <a:ext cx="23813" cy="257175"/>
              </a:xfrm>
              <a:prstGeom prst="rect">
                <a:avLst/>
              </a:prstGeom>
              <a:solidFill>
                <a:schemeClr val="accent3">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3" name="Oval 100"/>
              <p:cNvSpPr/>
              <p:nvPr/>
            </p:nvSpPr>
            <p:spPr bwMode="auto">
              <a:xfrm>
                <a:off x="7897813" y="4564063"/>
                <a:ext cx="76200" cy="77788"/>
              </a:xfrm>
              <a:prstGeom prst="ellipse">
                <a:avLst/>
              </a:pr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4" name="Freeform: Shape 101"/>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5" name="Freeform: Shape 102"/>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6" name="Freeform: Shape 103"/>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8" name="Freeform: Shape 17"/>
            <p:cNvSpPr/>
            <p:nvPr/>
          </p:nvSpPr>
          <p:spPr bwMode="auto">
            <a:xfrm>
              <a:off x="4845953" y="2820133"/>
              <a:ext cx="358379" cy="377429"/>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chemeClr val="accent2"/>
            </a:solidFill>
            <a:ln>
              <a:noFill/>
            </a:ln>
          </p:spPr>
          <p:txBody>
            <a:bodyPr anchor="ctr"/>
            <a:lstStyle/>
            <a:p>
              <a:pPr algn="ctr"/>
              <a:endParaRPr/>
            </a:p>
          </p:txBody>
        </p:sp>
        <p:grpSp>
          <p:nvGrpSpPr>
            <p:cNvPr id="29" name="Group 104"/>
            <p:cNvGrpSpPr/>
            <p:nvPr/>
          </p:nvGrpSpPr>
          <p:grpSpPr>
            <a:xfrm>
              <a:off x="7024798" y="2732027"/>
              <a:ext cx="313134" cy="426244"/>
              <a:chOff x="7024798" y="2732027"/>
              <a:chExt cx="313134" cy="426244"/>
            </a:xfrm>
          </p:grpSpPr>
          <p:sp>
            <p:nvSpPr>
              <p:cNvPr id="108" name="Oval 18"/>
              <p:cNvSpPr/>
              <p:nvPr/>
            </p:nvSpPr>
            <p:spPr bwMode="auto">
              <a:xfrm>
                <a:off x="7133145" y="2732027"/>
                <a:ext cx="105966" cy="105966"/>
              </a:xfrm>
              <a:prstGeom prst="ellipse">
                <a:avLst/>
              </a:prstGeom>
              <a:solidFill>
                <a:schemeClr val="accent3">
                  <a:lumMod val="100000"/>
                </a:schemeClr>
              </a:solidFill>
              <a:ln>
                <a:noFill/>
              </a:ln>
            </p:spPr>
            <p:txBody>
              <a:bodyPr anchor="ctr"/>
              <a:lstStyle/>
              <a:p>
                <a:pPr algn="ctr"/>
                <a:endParaRPr/>
              </a:p>
            </p:txBody>
          </p:sp>
          <p:sp>
            <p:nvSpPr>
              <p:cNvPr id="109" name="Freeform: Shape 19"/>
              <p:cNvSpPr/>
              <p:nvPr/>
            </p:nvSpPr>
            <p:spPr bwMode="auto">
              <a:xfrm>
                <a:off x="7171244" y="2810608"/>
                <a:ext cx="166688" cy="347663"/>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chemeClr val="accent3">
                  <a:lumMod val="100000"/>
                </a:schemeClr>
              </a:solidFill>
              <a:ln>
                <a:noFill/>
              </a:ln>
            </p:spPr>
            <p:txBody>
              <a:bodyPr anchor="ctr"/>
              <a:lstStyle/>
              <a:p>
                <a:pPr algn="ctr"/>
                <a:endParaRPr/>
              </a:p>
            </p:txBody>
          </p:sp>
          <p:sp>
            <p:nvSpPr>
              <p:cNvPr id="110" name="Freeform: Shape 20"/>
              <p:cNvSpPr/>
              <p:nvPr/>
            </p:nvSpPr>
            <p:spPr bwMode="auto">
              <a:xfrm>
                <a:off x="7024798" y="2810608"/>
                <a:ext cx="178594" cy="3429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chemeClr val="accent3">
                  <a:lumMod val="100000"/>
                </a:schemeClr>
              </a:solidFill>
              <a:ln>
                <a:noFill/>
              </a:ln>
            </p:spPr>
            <p:txBody>
              <a:bodyPr anchor="ctr"/>
              <a:lstStyle/>
              <a:p>
                <a:pPr algn="ctr"/>
                <a:endParaRPr/>
              </a:p>
            </p:txBody>
          </p:sp>
        </p:grpSp>
        <p:sp>
          <p:nvSpPr>
            <p:cNvPr id="30" name="Freeform: Shape 21"/>
            <p:cNvSpPr/>
            <p:nvPr/>
          </p:nvSpPr>
          <p:spPr bwMode="auto">
            <a:xfrm>
              <a:off x="7180770" y="2693928"/>
              <a:ext cx="19050" cy="59531"/>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chemeClr val="accent3">
                <a:lumMod val="100000"/>
              </a:schemeClr>
            </a:solidFill>
            <a:ln>
              <a:noFill/>
            </a:ln>
          </p:spPr>
          <p:txBody>
            <a:bodyPr anchor="ctr"/>
            <a:lstStyle/>
            <a:p>
              <a:pPr algn="ctr"/>
              <a:endParaRPr/>
            </a:p>
          </p:txBody>
        </p:sp>
        <p:sp>
          <p:nvSpPr>
            <p:cNvPr id="31" name="Freeform: Shape 22"/>
            <p:cNvSpPr/>
            <p:nvPr/>
          </p:nvSpPr>
          <p:spPr bwMode="auto">
            <a:xfrm>
              <a:off x="6328282" y="2437943"/>
              <a:ext cx="169069" cy="4572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chemeClr val="accent2"/>
            </a:solidFill>
            <a:ln>
              <a:noFill/>
            </a:ln>
          </p:spPr>
          <p:txBody>
            <a:bodyPr anchor="ctr"/>
            <a:lstStyle/>
            <a:p>
              <a:pPr algn="ctr"/>
              <a:endParaRPr/>
            </a:p>
          </p:txBody>
        </p:sp>
        <p:sp>
          <p:nvSpPr>
            <p:cNvPr id="32" name="Freeform: Shape 23"/>
            <p:cNvSpPr/>
            <p:nvPr/>
          </p:nvSpPr>
          <p:spPr bwMode="auto">
            <a:xfrm>
              <a:off x="6183026" y="2582008"/>
              <a:ext cx="458391" cy="167879"/>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chemeClr val="accent2"/>
            </a:solidFill>
            <a:ln>
              <a:noFill/>
            </a:ln>
          </p:spPr>
          <p:txBody>
            <a:bodyPr anchor="ctr"/>
            <a:lstStyle/>
            <a:p>
              <a:pPr algn="ctr"/>
              <a:endParaRPr/>
            </a:p>
          </p:txBody>
        </p:sp>
        <p:sp>
          <p:nvSpPr>
            <p:cNvPr id="33" name="Freeform: Shape 24"/>
            <p:cNvSpPr/>
            <p:nvPr/>
          </p:nvSpPr>
          <p:spPr bwMode="auto">
            <a:xfrm>
              <a:off x="6217554" y="2478425"/>
              <a:ext cx="389335" cy="373856"/>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chemeClr val="accent2"/>
            </a:solidFill>
            <a:ln>
              <a:noFill/>
            </a:ln>
          </p:spPr>
          <p:txBody>
            <a:bodyPr anchor="ctr"/>
            <a:lstStyle/>
            <a:p>
              <a:pPr algn="ctr"/>
              <a:endParaRPr/>
            </a:p>
          </p:txBody>
        </p:sp>
        <p:sp>
          <p:nvSpPr>
            <p:cNvPr id="34" name="Freeform: Shape 25"/>
            <p:cNvSpPr/>
            <p:nvPr/>
          </p:nvSpPr>
          <p:spPr bwMode="auto">
            <a:xfrm>
              <a:off x="6217554" y="2478425"/>
              <a:ext cx="389335" cy="373856"/>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chemeClr val="accent2"/>
            </a:solidFill>
            <a:ln>
              <a:noFill/>
            </a:ln>
          </p:spPr>
          <p:txBody>
            <a:bodyPr anchor="ctr"/>
            <a:lstStyle/>
            <a:p>
              <a:pPr algn="ctr"/>
              <a:endParaRPr/>
            </a:p>
          </p:txBody>
        </p:sp>
        <p:sp>
          <p:nvSpPr>
            <p:cNvPr id="35" name="Oval 26"/>
            <p:cNvSpPr/>
            <p:nvPr/>
          </p:nvSpPr>
          <p:spPr bwMode="auto">
            <a:xfrm>
              <a:off x="6378289" y="2630825"/>
              <a:ext cx="70247" cy="70247"/>
            </a:xfrm>
            <a:prstGeom prst="ellipse">
              <a:avLst/>
            </a:prstGeom>
            <a:solidFill>
              <a:schemeClr val="accent2"/>
            </a:solidFill>
            <a:ln>
              <a:noFill/>
            </a:ln>
          </p:spPr>
          <p:txBody>
            <a:bodyPr anchor="ctr"/>
            <a:lstStyle/>
            <a:p>
              <a:pPr algn="ctr"/>
              <a:endParaRPr/>
            </a:p>
          </p:txBody>
        </p:sp>
        <p:sp>
          <p:nvSpPr>
            <p:cNvPr id="36" name="Freeform: Shape 27"/>
            <p:cNvSpPr/>
            <p:nvPr/>
          </p:nvSpPr>
          <p:spPr bwMode="auto">
            <a:xfrm>
              <a:off x="6917642" y="2308165"/>
              <a:ext cx="192881" cy="365522"/>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chemeClr val="accent2"/>
            </a:solidFill>
            <a:ln>
              <a:noFill/>
            </a:ln>
          </p:spPr>
          <p:txBody>
            <a:bodyPr anchor="ctr"/>
            <a:lstStyle/>
            <a:p>
              <a:pPr algn="ctr"/>
              <a:endParaRPr/>
            </a:p>
          </p:txBody>
        </p:sp>
        <p:sp>
          <p:nvSpPr>
            <p:cNvPr id="37" name="Rectangle 28"/>
            <p:cNvSpPr/>
            <p:nvPr/>
          </p:nvSpPr>
          <p:spPr bwMode="auto">
            <a:xfrm>
              <a:off x="6821201" y="2306975"/>
              <a:ext cx="48816" cy="355997"/>
            </a:xfrm>
            <a:prstGeom prst="rect">
              <a:avLst/>
            </a:prstGeom>
            <a:solidFill>
              <a:schemeClr val="accent2"/>
            </a:solidFill>
            <a:ln>
              <a:noFill/>
            </a:ln>
          </p:spPr>
          <p:txBody>
            <a:bodyPr anchor="ctr"/>
            <a:lstStyle/>
            <a:p>
              <a:pPr algn="ctr"/>
              <a:endParaRPr/>
            </a:p>
          </p:txBody>
        </p:sp>
        <p:sp>
          <p:nvSpPr>
            <p:cNvPr id="38" name="Freeform: Shape 29"/>
            <p:cNvSpPr/>
            <p:nvPr/>
          </p:nvSpPr>
          <p:spPr bwMode="auto">
            <a:xfrm>
              <a:off x="5240051" y="4100056"/>
              <a:ext cx="421481" cy="308372"/>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chemeClr val="accent4">
                <a:lumMod val="100000"/>
              </a:schemeClr>
            </a:solidFill>
            <a:ln>
              <a:noFill/>
            </a:ln>
          </p:spPr>
          <p:txBody>
            <a:bodyPr anchor="ctr"/>
            <a:lstStyle/>
            <a:p>
              <a:pPr algn="ctr"/>
              <a:endParaRPr/>
            </a:p>
          </p:txBody>
        </p:sp>
        <p:grpSp>
          <p:nvGrpSpPr>
            <p:cNvPr id="39" name="Group 30"/>
            <p:cNvGrpSpPr/>
            <p:nvPr/>
          </p:nvGrpSpPr>
          <p:grpSpPr>
            <a:xfrm>
              <a:off x="6424706" y="4408427"/>
              <a:ext cx="381000" cy="490538"/>
              <a:chOff x="8610600" y="4127500"/>
              <a:chExt cx="508001" cy="654050"/>
            </a:xfrm>
            <a:solidFill>
              <a:schemeClr val="accent2"/>
            </a:solidFill>
          </p:grpSpPr>
          <p:sp>
            <p:nvSpPr>
              <p:cNvPr id="100" name="Freeform: Shape 90"/>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1" name="Freeform: Shape 9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2" name="Freeform: Shape 92"/>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3" name="Freeform: Shape 93"/>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4" name="Freeform: Shape 94"/>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5" name="Freeform: Shape 95"/>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6" name="Freeform: Shape 96"/>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7" name="Freeform: Shape 97"/>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40" name="Freeform: Shape 31"/>
            <p:cNvSpPr/>
            <p:nvPr/>
          </p:nvSpPr>
          <p:spPr bwMode="auto">
            <a:xfrm>
              <a:off x="6740239" y="3913127"/>
              <a:ext cx="321469" cy="292894"/>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chemeClr val="accent2"/>
            </a:solidFill>
            <a:ln>
              <a:noFill/>
            </a:ln>
          </p:spPr>
          <p:txBody>
            <a:bodyPr anchor="ctr"/>
            <a:lstStyle/>
            <a:p>
              <a:pPr algn="ctr"/>
              <a:endParaRPr/>
            </a:p>
          </p:txBody>
        </p:sp>
        <p:sp>
          <p:nvSpPr>
            <p:cNvPr id="41" name="Freeform: Shape 32"/>
            <p:cNvSpPr/>
            <p:nvPr/>
          </p:nvSpPr>
          <p:spPr bwMode="auto">
            <a:xfrm>
              <a:off x="6823583" y="4183399"/>
              <a:ext cx="69056" cy="148829"/>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chemeClr val="accent2"/>
            </a:solidFill>
            <a:ln>
              <a:noFill/>
            </a:ln>
          </p:spPr>
          <p:txBody>
            <a:bodyPr anchor="ctr"/>
            <a:lstStyle/>
            <a:p>
              <a:pPr algn="ctr"/>
              <a:endParaRPr/>
            </a:p>
          </p:txBody>
        </p:sp>
        <p:sp>
          <p:nvSpPr>
            <p:cNvPr id="42" name="Freeform: Shape 33"/>
            <p:cNvSpPr/>
            <p:nvPr/>
          </p:nvSpPr>
          <p:spPr bwMode="auto">
            <a:xfrm>
              <a:off x="6795008" y="4228643"/>
              <a:ext cx="97631" cy="201216"/>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chemeClr val="accent2"/>
            </a:solidFill>
            <a:ln>
              <a:noFill/>
            </a:ln>
          </p:spPr>
          <p:txBody>
            <a:bodyPr anchor="ctr"/>
            <a:lstStyle/>
            <a:p>
              <a:pPr algn="ctr"/>
              <a:endParaRPr/>
            </a:p>
          </p:txBody>
        </p:sp>
        <p:sp>
          <p:nvSpPr>
            <p:cNvPr id="43" name="Freeform: Shape 34"/>
            <p:cNvSpPr/>
            <p:nvPr/>
          </p:nvSpPr>
          <p:spPr bwMode="auto">
            <a:xfrm>
              <a:off x="5903229" y="1974790"/>
              <a:ext cx="392906" cy="359569"/>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chemeClr val="accent3">
                <a:lumMod val="100000"/>
              </a:schemeClr>
            </a:solidFill>
            <a:ln>
              <a:noFill/>
            </a:ln>
          </p:spPr>
          <p:txBody>
            <a:bodyPr anchor="ctr"/>
            <a:lstStyle/>
            <a:p>
              <a:pPr algn="ctr"/>
              <a:endParaRPr/>
            </a:p>
          </p:txBody>
        </p:sp>
        <p:sp>
          <p:nvSpPr>
            <p:cNvPr id="44" name="Freeform: Shape 35"/>
            <p:cNvSpPr/>
            <p:nvPr/>
          </p:nvSpPr>
          <p:spPr bwMode="auto">
            <a:xfrm>
              <a:off x="5786548" y="3970277"/>
              <a:ext cx="478631" cy="396479"/>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chemeClr val="accent3">
                <a:lumMod val="100000"/>
              </a:schemeClr>
            </a:solidFill>
            <a:ln>
              <a:noFill/>
            </a:ln>
          </p:spPr>
          <p:txBody>
            <a:bodyPr anchor="ctr"/>
            <a:lstStyle/>
            <a:p>
              <a:pPr algn="ctr"/>
              <a:endParaRPr/>
            </a:p>
          </p:txBody>
        </p:sp>
        <p:sp>
          <p:nvSpPr>
            <p:cNvPr id="45" name="Freeform: Shape 36"/>
            <p:cNvSpPr/>
            <p:nvPr/>
          </p:nvSpPr>
          <p:spPr bwMode="auto">
            <a:xfrm>
              <a:off x="6633082" y="3180894"/>
              <a:ext cx="614363" cy="716756"/>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chemeClr val="accent2"/>
            </a:solidFill>
            <a:ln>
              <a:noFill/>
            </a:ln>
          </p:spPr>
          <p:txBody>
            <a:bodyPr anchor="ctr"/>
            <a:lstStyle/>
            <a:p>
              <a:pPr algn="ctr"/>
              <a:endParaRPr/>
            </a:p>
          </p:txBody>
        </p:sp>
        <p:sp>
          <p:nvSpPr>
            <p:cNvPr id="46" name="Freeform: Shape 37"/>
            <p:cNvSpPr/>
            <p:nvPr/>
          </p:nvSpPr>
          <p:spPr bwMode="auto">
            <a:xfrm>
              <a:off x="7098616" y="3390443"/>
              <a:ext cx="265510" cy="521494"/>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chemeClr val="accent4">
                <a:lumMod val="100000"/>
              </a:schemeClr>
            </a:solidFill>
            <a:ln>
              <a:noFill/>
            </a:ln>
          </p:spPr>
          <p:txBody>
            <a:bodyPr anchor="ctr"/>
            <a:lstStyle/>
            <a:p>
              <a:pPr algn="ctr"/>
              <a:endParaRPr/>
            </a:p>
          </p:txBody>
        </p:sp>
        <p:sp>
          <p:nvSpPr>
            <p:cNvPr id="47" name="Freeform: Shape 38"/>
            <p:cNvSpPr/>
            <p:nvPr/>
          </p:nvSpPr>
          <p:spPr bwMode="auto">
            <a:xfrm>
              <a:off x="6172310" y="3457118"/>
              <a:ext cx="434579" cy="434579"/>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chemeClr val="accent2"/>
            </a:solidFill>
            <a:ln>
              <a:noFill/>
            </a:ln>
          </p:spPr>
          <p:txBody>
            <a:bodyPr anchor="ctr"/>
            <a:lstStyle/>
            <a:p>
              <a:pPr algn="ctr"/>
              <a:endParaRPr/>
            </a:p>
          </p:txBody>
        </p:sp>
        <p:sp>
          <p:nvSpPr>
            <p:cNvPr id="48" name="Freeform: Shape 39"/>
            <p:cNvSpPr/>
            <p:nvPr/>
          </p:nvSpPr>
          <p:spPr bwMode="auto">
            <a:xfrm>
              <a:off x="6252082" y="3595231"/>
              <a:ext cx="216694" cy="1143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chemeClr val="accent2"/>
            </a:solidFill>
            <a:ln>
              <a:noFill/>
            </a:ln>
          </p:spPr>
          <p:txBody>
            <a:bodyPr anchor="ctr"/>
            <a:lstStyle/>
            <a:p>
              <a:pPr algn="ctr"/>
              <a:endParaRPr/>
            </a:p>
          </p:txBody>
        </p:sp>
        <p:grpSp>
          <p:nvGrpSpPr>
            <p:cNvPr id="49" name="Group 40"/>
            <p:cNvGrpSpPr/>
            <p:nvPr/>
          </p:nvGrpSpPr>
          <p:grpSpPr>
            <a:xfrm>
              <a:off x="6346141" y="4016712"/>
              <a:ext cx="340519" cy="323850"/>
              <a:chOff x="8505825" y="3605213"/>
              <a:chExt cx="454025" cy="431800"/>
            </a:xfrm>
            <a:solidFill>
              <a:schemeClr val="bg1">
                <a:lumMod val="85000"/>
              </a:schemeClr>
            </a:solidFill>
          </p:grpSpPr>
          <p:sp>
            <p:nvSpPr>
              <p:cNvPr id="98" name="Freeform: Shape 88"/>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9" name="Freeform: Shape 89"/>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50" name="Freeform: Shape 41"/>
            <p:cNvSpPr/>
            <p:nvPr/>
          </p:nvSpPr>
          <p:spPr bwMode="auto">
            <a:xfrm>
              <a:off x="5296010" y="2089089"/>
              <a:ext cx="509588" cy="414338"/>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chemeClr val="accent2"/>
            </a:solidFill>
            <a:ln>
              <a:noFill/>
            </a:ln>
          </p:spPr>
          <p:txBody>
            <a:bodyPr anchor="ctr"/>
            <a:lstStyle/>
            <a:p>
              <a:pPr algn="ctr"/>
              <a:endParaRPr/>
            </a:p>
          </p:txBody>
        </p:sp>
        <p:sp>
          <p:nvSpPr>
            <p:cNvPr id="51" name="Freeform: Shape 42"/>
            <p:cNvSpPr/>
            <p:nvPr/>
          </p:nvSpPr>
          <p:spPr bwMode="auto">
            <a:xfrm>
              <a:off x="5682964" y="2066469"/>
              <a:ext cx="140494" cy="192881"/>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chemeClr val="accent2"/>
            </a:solidFill>
            <a:ln>
              <a:noFill/>
            </a:ln>
          </p:spPr>
          <p:txBody>
            <a:bodyPr anchor="ctr"/>
            <a:lstStyle/>
            <a:p>
              <a:pPr algn="ctr"/>
              <a:endParaRPr/>
            </a:p>
          </p:txBody>
        </p:sp>
        <p:sp>
          <p:nvSpPr>
            <p:cNvPr id="52" name="Freeform: Shape 43"/>
            <p:cNvSpPr/>
            <p:nvPr/>
          </p:nvSpPr>
          <p:spPr bwMode="auto">
            <a:xfrm>
              <a:off x="5362685" y="2198627"/>
              <a:ext cx="385763" cy="252413"/>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chemeClr val="accent2"/>
            </a:solidFill>
            <a:ln>
              <a:noFill/>
            </a:ln>
          </p:spPr>
          <p:txBody>
            <a:bodyPr anchor="ctr"/>
            <a:lstStyle/>
            <a:p>
              <a:pPr algn="ctr"/>
              <a:endParaRPr/>
            </a:p>
          </p:txBody>
        </p:sp>
        <p:sp>
          <p:nvSpPr>
            <p:cNvPr id="53" name="Freeform: Shape 44"/>
            <p:cNvSpPr/>
            <p:nvPr/>
          </p:nvSpPr>
          <p:spPr bwMode="auto">
            <a:xfrm>
              <a:off x="5048360" y="2420083"/>
              <a:ext cx="222647" cy="390525"/>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chemeClr val="accent4">
                <a:lumMod val="100000"/>
              </a:schemeClr>
            </a:solidFill>
            <a:ln>
              <a:noFill/>
            </a:ln>
          </p:spPr>
          <p:txBody>
            <a:bodyPr anchor="ctr"/>
            <a:lstStyle/>
            <a:p>
              <a:pPr algn="ctr"/>
              <a:endParaRPr/>
            </a:p>
          </p:txBody>
        </p:sp>
        <p:sp>
          <p:nvSpPr>
            <p:cNvPr id="54" name="Freeform: Shape 45"/>
            <p:cNvSpPr/>
            <p:nvPr/>
          </p:nvSpPr>
          <p:spPr bwMode="auto">
            <a:xfrm>
              <a:off x="4845954" y="3238043"/>
              <a:ext cx="416719" cy="453629"/>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chemeClr val="accent3">
                <a:lumMod val="100000"/>
              </a:schemeClr>
            </a:solidFill>
            <a:ln>
              <a:noFill/>
            </a:ln>
          </p:spPr>
          <p:txBody>
            <a:bodyPr anchor="ctr"/>
            <a:lstStyle/>
            <a:p>
              <a:pPr algn="ctr"/>
              <a:endParaRPr/>
            </a:p>
          </p:txBody>
        </p:sp>
        <p:sp>
          <p:nvSpPr>
            <p:cNvPr id="55" name="Freeform: Shape 46"/>
            <p:cNvSpPr/>
            <p:nvPr/>
          </p:nvSpPr>
          <p:spPr bwMode="auto">
            <a:xfrm>
              <a:off x="6383051" y="2065277"/>
              <a:ext cx="396479" cy="389335"/>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chemeClr val="accent1">
                <a:lumMod val="100000"/>
              </a:schemeClr>
            </a:solidFill>
            <a:ln>
              <a:noFill/>
            </a:ln>
          </p:spPr>
          <p:txBody>
            <a:bodyPr anchor="ctr"/>
            <a:lstStyle/>
            <a:p>
              <a:pPr algn="ctr"/>
              <a:endParaRPr/>
            </a:p>
          </p:txBody>
        </p:sp>
        <p:sp>
          <p:nvSpPr>
            <p:cNvPr id="56" name="Freeform: Shape 47"/>
            <p:cNvSpPr/>
            <p:nvPr/>
          </p:nvSpPr>
          <p:spPr bwMode="auto">
            <a:xfrm>
              <a:off x="4982495" y="3689495"/>
              <a:ext cx="385763" cy="390525"/>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chemeClr val="accent1">
                <a:lumMod val="100000"/>
              </a:schemeClr>
            </a:solidFill>
            <a:ln>
              <a:noFill/>
            </a:ln>
          </p:spPr>
          <p:txBody>
            <a:bodyPr anchor="ctr"/>
            <a:lstStyle/>
            <a:p>
              <a:pPr algn="ctr"/>
              <a:endParaRPr/>
            </a:p>
          </p:txBody>
        </p:sp>
        <p:sp>
          <p:nvSpPr>
            <p:cNvPr id="57" name="Rectangle 50"/>
            <p:cNvSpPr/>
            <p:nvPr/>
          </p:nvSpPr>
          <p:spPr bwMode="auto">
            <a:xfrm>
              <a:off x="6668801" y="3222564"/>
              <a:ext cx="91679" cy="23813"/>
            </a:xfrm>
            <a:prstGeom prst="rect">
              <a:avLst/>
            </a:prstGeom>
            <a:solidFill>
              <a:schemeClr val="accent2"/>
            </a:solidFill>
            <a:ln>
              <a:noFill/>
            </a:ln>
          </p:spPr>
          <p:txBody>
            <a:bodyPr anchor="ctr"/>
            <a:lstStyle/>
            <a:p>
              <a:pPr algn="ctr"/>
              <a:endParaRPr/>
            </a:p>
          </p:txBody>
        </p:sp>
        <p:sp>
          <p:nvSpPr>
            <p:cNvPr id="58" name="Rectangle 52"/>
            <p:cNvSpPr/>
            <p:nvPr/>
          </p:nvSpPr>
          <p:spPr bwMode="auto">
            <a:xfrm>
              <a:off x="6668801" y="3038018"/>
              <a:ext cx="91679" cy="23813"/>
            </a:xfrm>
            <a:prstGeom prst="rect">
              <a:avLst/>
            </a:prstGeom>
            <a:solidFill>
              <a:schemeClr val="accent2"/>
            </a:solidFill>
            <a:ln>
              <a:noFill/>
            </a:ln>
          </p:spPr>
          <p:txBody>
            <a:bodyPr anchor="ctr"/>
            <a:lstStyle/>
            <a:p>
              <a:pPr algn="ctr"/>
              <a:endParaRPr/>
            </a:p>
          </p:txBody>
        </p:sp>
        <p:sp>
          <p:nvSpPr>
            <p:cNvPr id="59" name="Rectangle 53"/>
            <p:cNvSpPr/>
            <p:nvPr/>
          </p:nvSpPr>
          <p:spPr bwMode="auto">
            <a:xfrm>
              <a:off x="6808104" y="3222564"/>
              <a:ext cx="89297" cy="23813"/>
            </a:xfrm>
            <a:prstGeom prst="rect">
              <a:avLst/>
            </a:prstGeom>
            <a:solidFill>
              <a:schemeClr val="accent2"/>
            </a:solidFill>
            <a:ln>
              <a:noFill/>
            </a:ln>
          </p:spPr>
          <p:txBody>
            <a:bodyPr anchor="ctr"/>
            <a:lstStyle/>
            <a:p>
              <a:pPr algn="ctr"/>
              <a:endParaRPr/>
            </a:p>
          </p:txBody>
        </p:sp>
        <p:sp>
          <p:nvSpPr>
            <p:cNvPr id="60" name="Rectangle 55"/>
            <p:cNvSpPr/>
            <p:nvPr/>
          </p:nvSpPr>
          <p:spPr bwMode="auto">
            <a:xfrm>
              <a:off x="6808104" y="3038018"/>
              <a:ext cx="89297" cy="23813"/>
            </a:xfrm>
            <a:prstGeom prst="rect">
              <a:avLst/>
            </a:prstGeom>
            <a:solidFill>
              <a:schemeClr val="accent2"/>
            </a:solidFill>
            <a:ln>
              <a:noFill/>
            </a:ln>
          </p:spPr>
          <p:txBody>
            <a:bodyPr anchor="ctr"/>
            <a:lstStyle/>
            <a:p>
              <a:pPr algn="ctr"/>
              <a:endParaRPr/>
            </a:p>
          </p:txBody>
        </p:sp>
        <p:sp>
          <p:nvSpPr>
            <p:cNvPr id="61" name="Rectangle 56"/>
            <p:cNvSpPr/>
            <p:nvPr/>
          </p:nvSpPr>
          <p:spPr bwMode="auto">
            <a:xfrm>
              <a:off x="6531878" y="3222564"/>
              <a:ext cx="91679" cy="23813"/>
            </a:xfrm>
            <a:prstGeom prst="rect">
              <a:avLst/>
            </a:prstGeom>
            <a:solidFill>
              <a:schemeClr val="accent2"/>
            </a:solidFill>
            <a:ln>
              <a:noFill/>
            </a:ln>
          </p:spPr>
          <p:txBody>
            <a:bodyPr anchor="ctr"/>
            <a:lstStyle/>
            <a:p>
              <a:pPr algn="ctr"/>
              <a:endParaRPr/>
            </a:p>
          </p:txBody>
        </p:sp>
        <p:sp>
          <p:nvSpPr>
            <p:cNvPr id="62" name="Rectangle 58"/>
            <p:cNvSpPr/>
            <p:nvPr/>
          </p:nvSpPr>
          <p:spPr bwMode="auto">
            <a:xfrm>
              <a:off x="6531878" y="3038018"/>
              <a:ext cx="91679" cy="23813"/>
            </a:xfrm>
            <a:prstGeom prst="rect">
              <a:avLst/>
            </a:prstGeom>
            <a:solidFill>
              <a:schemeClr val="accent2"/>
            </a:solidFill>
            <a:ln>
              <a:noFill/>
            </a:ln>
          </p:spPr>
          <p:txBody>
            <a:bodyPr anchor="ctr"/>
            <a:lstStyle/>
            <a:p>
              <a:pPr algn="ctr"/>
              <a:endParaRPr/>
            </a:p>
          </p:txBody>
        </p:sp>
        <p:sp>
          <p:nvSpPr>
            <p:cNvPr id="63" name="Rectangle 59"/>
            <p:cNvSpPr/>
            <p:nvPr/>
          </p:nvSpPr>
          <p:spPr bwMode="auto">
            <a:xfrm>
              <a:off x="6498542" y="2985630"/>
              <a:ext cx="432197" cy="23813"/>
            </a:xfrm>
            <a:prstGeom prst="rect">
              <a:avLst/>
            </a:prstGeom>
            <a:solidFill>
              <a:schemeClr val="accent2"/>
            </a:solidFill>
            <a:ln>
              <a:noFill/>
            </a:ln>
          </p:spPr>
          <p:txBody>
            <a:bodyPr anchor="ctr"/>
            <a:lstStyle/>
            <a:p>
              <a:pPr algn="ctr"/>
              <a:endParaRPr/>
            </a:p>
          </p:txBody>
        </p:sp>
        <p:grpSp>
          <p:nvGrpSpPr>
            <p:cNvPr id="64" name="Group 110"/>
            <p:cNvGrpSpPr/>
            <p:nvPr/>
          </p:nvGrpSpPr>
          <p:grpSpPr>
            <a:xfrm>
              <a:off x="6479492" y="2847518"/>
              <a:ext cx="470297" cy="495300"/>
              <a:chOff x="6479492" y="2847518"/>
              <a:chExt cx="470297" cy="495300"/>
            </a:xfrm>
          </p:grpSpPr>
          <p:sp>
            <p:nvSpPr>
              <p:cNvPr id="92" name="Rectangle 48"/>
              <p:cNvSpPr/>
              <p:nvPr/>
            </p:nvSpPr>
            <p:spPr bwMode="auto">
              <a:xfrm>
                <a:off x="6479492" y="3319005"/>
                <a:ext cx="470297" cy="23813"/>
              </a:xfrm>
              <a:prstGeom prst="rect">
                <a:avLst/>
              </a:prstGeom>
              <a:solidFill>
                <a:schemeClr val="accent4">
                  <a:lumMod val="100000"/>
                </a:schemeClr>
              </a:solidFill>
              <a:ln>
                <a:noFill/>
              </a:ln>
            </p:spPr>
            <p:txBody>
              <a:bodyPr anchor="ctr"/>
              <a:lstStyle/>
              <a:p>
                <a:pPr algn="ctr"/>
                <a:endParaRPr/>
              </a:p>
            </p:txBody>
          </p:sp>
          <p:sp>
            <p:nvSpPr>
              <p:cNvPr id="93" name="Rectangle 49"/>
              <p:cNvSpPr/>
              <p:nvPr/>
            </p:nvSpPr>
            <p:spPr bwMode="auto">
              <a:xfrm>
                <a:off x="6498542" y="3271380"/>
                <a:ext cx="432197" cy="23813"/>
              </a:xfrm>
              <a:prstGeom prst="rect">
                <a:avLst/>
              </a:prstGeom>
              <a:solidFill>
                <a:schemeClr val="accent4">
                  <a:lumMod val="100000"/>
                </a:schemeClr>
              </a:solidFill>
              <a:ln>
                <a:noFill/>
              </a:ln>
            </p:spPr>
            <p:txBody>
              <a:bodyPr anchor="ctr"/>
              <a:lstStyle/>
              <a:p>
                <a:pPr algn="ctr"/>
                <a:endParaRPr/>
              </a:p>
            </p:txBody>
          </p:sp>
          <p:sp>
            <p:nvSpPr>
              <p:cNvPr id="94" name="Rectangle 51"/>
              <p:cNvSpPr/>
              <p:nvPr/>
            </p:nvSpPr>
            <p:spPr bwMode="auto">
              <a:xfrm>
                <a:off x="6685470" y="3047543"/>
                <a:ext cx="58341" cy="190500"/>
              </a:xfrm>
              <a:prstGeom prst="rect">
                <a:avLst/>
              </a:prstGeom>
              <a:solidFill>
                <a:schemeClr val="accent4">
                  <a:lumMod val="100000"/>
                </a:schemeClr>
              </a:solidFill>
              <a:ln>
                <a:noFill/>
              </a:ln>
            </p:spPr>
            <p:txBody>
              <a:bodyPr anchor="ctr"/>
              <a:lstStyle/>
              <a:p>
                <a:pPr algn="ctr"/>
                <a:endParaRPr/>
              </a:p>
            </p:txBody>
          </p:sp>
          <p:sp>
            <p:nvSpPr>
              <p:cNvPr id="95" name="Rectangle 54"/>
              <p:cNvSpPr/>
              <p:nvPr/>
            </p:nvSpPr>
            <p:spPr bwMode="auto">
              <a:xfrm>
                <a:off x="6823582" y="3047543"/>
                <a:ext cx="57150" cy="190500"/>
              </a:xfrm>
              <a:prstGeom prst="rect">
                <a:avLst/>
              </a:prstGeom>
              <a:solidFill>
                <a:schemeClr val="accent4">
                  <a:lumMod val="100000"/>
                </a:schemeClr>
              </a:solidFill>
              <a:ln>
                <a:noFill/>
              </a:ln>
            </p:spPr>
            <p:txBody>
              <a:bodyPr anchor="ctr"/>
              <a:lstStyle/>
              <a:p>
                <a:pPr algn="ctr"/>
                <a:endParaRPr/>
              </a:p>
            </p:txBody>
          </p:sp>
          <p:sp>
            <p:nvSpPr>
              <p:cNvPr id="96" name="Rectangle 57"/>
              <p:cNvSpPr/>
              <p:nvPr/>
            </p:nvSpPr>
            <p:spPr bwMode="auto">
              <a:xfrm>
                <a:off x="6547358" y="3047543"/>
                <a:ext cx="59531" cy="190500"/>
              </a:xfrm>
              <a:prstGeom prst="rect">
                <a:avLst/>
              </a:prstGeom>
              <a:solidFill>
                <a:schemeClr val="accent4">
                  <a:lumMod val="100000"/>
                </a:schemeClr>
              </a:solidFill>
              <a:ln>
                <a:noFill/>
              </a:ln>
            </p:spPr>
            <p:txBody>
              <a:bodyPr anchor="ctr"/>
              <a:lstStyle/>
              <a:p>
                <a:pPr algn="ctr"/>
                <a:endParaRPr/>
              </a:p>
            </p:txBody>
          </p:sp>
          <p:sp>
            <p:nvSpPr>
              <p:cNvPr id="97" name="Freeform: Shape 60"/>
              <p:cNvSpPr/>
              <p:nvPr/>
            </p:nvSpPr>
            <p:spPr bwMode="auto">
              <a:xfrm>
                <a:off x="6498542" y="2847518"/>
                <a:ext cx="432197" cy="138113"/>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chemeClr val="accent4">
                  <a:lumMod val="100000"/>
                </a:schemeClr>
              </a:solidFill>
              <a:ln>
                <a:noFill/>
              </a:ln>
            </p:spPr>
            <p:txBody>
              <a:bodyPr anchor="ctr"/>
              <a:lstStyle/>
              <a:p>
                <a:pPr algn="ctr"/>
                <a:endParaRPr/>
              </a:p>
            </p:txBody>
          </p:sp>
        </p:grpSp>
        <p:sp>
          <p:nvSpPr>
            <p:cNvPr id="65" name="Freeform: Shape 61"/>
            <p:cNvSpPr/>
            <p:nvPr/>
          </p:nvSpPr>
          <p:spPr bwMode="auto">
            <a:xfrm>
              <a:off x="5310297" y="2972533"/>
              <a:ext cx="600075" cy="391716"/>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chemeClr val="accent4">
                <a:lumMod val="100000"/>
              </a:schemeClr>
            </a:solidFill>
            <a:ln>
              <a:noFill/>
            </a:ln>
          </p:spPr>
          <p:txBody>
            <a:bodyPr anchor="ctr"/>
            <a:lstStyle/>
            <a:p>
              <a:pPr algn="ctr"/>
              <a:endParaRPr/>
            </a:p>
          </p:txBody>
        </p:sp>
        <p:sp>
          <p:nvSpPr>
            <p:cNvPr id="66" name="Freeform: Shape 62"/>
            <p:cNvSpPr/>
            <p:nvPr/>
          </p:nvSpPr>
          <p:spPr bwMode="auto">
            <a:xfrm>
              <a:off x="6634273" y="3402350"/>
              <a:ext cx="140494" cy="245269"/>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chemeClr val="bg1">
                <a:lumMod val="85000"/>
              </a:schemeClr>
            </a:solidFill>
            <a:ln>
              <a:noFill/>
            </a:ln>
          </p:spPr>
          <p:txBody>
            <a:bodyPr anchor="ctr"/>
            <a:lstStyle/>
            <a:p>
              <a:pPr algn="ctr"/>
              <a:endParaRPr/>
            </a:p>
          </p:txBody>
        </p:sp>
        <p:sp>
          <p:nvSpPr>
            <p:cNvPr id="67" name="Freeform: Shape 63"/>
            <p:cNvSpPr/>
            <p:nvPr/>
          </p:nvSpPr>
          <p:spPr bwMode="auto">
            <a:xfrm>
              <a:off x="5407928" y="2561769"/>
              <a:ext cx="282179" cy="345281"/>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chemeClr val="accent2"/>
            </a:solidFill>
            <a:ln>
              <a:noFill/>
            </a:ln>
          </p:spPr>
          <p:txBody>
            <a:bodyPr anchor="ctr"/>
            <a:lstStyle/>
            <a:p>
              <a:pPr algn="ctr"/>
              <a:endParaRPr/>
            </a:p>
          </p:txBody>
        </p:sp>
        <p:sp>
          <p:nvSpPr>
            <p:cNvPr id="68" name="Freeform: Shape 64"/>
            <p:cNvSpPr/>
            <p:nvPr/>
          </p:nvSpPr>
          <p:spPr bwMode="auto">
            <a:xfrm>
              <a:off x="5950854" y="2924908"/>
              <a:ext cx="427435" cy="428625"/>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chemeClr val="accent1">
                <a:lumMod val="100000"/>
              </a:schemeClr>
            </a:solidFill>
            <a:ln>
              <a:noFill/>
            </a:ln>
          </p:spPr>
          <p:txBody>
            <a:bodyPr anchor="ctr"/>
            <a:lstStyle/>
            <a:p>
              <a:pPr algn="ctr"/>
              <a:endParaRPr/>
            </a:p>
          </p:txBody>
        </p:sp>
        <p:sp>
          <p:nvSpPr>
            <p:cNvPr id="69" name="Freeform: Shape 65"/>
            <p:cNvSpPr/>
            <p:nvPr/>
          </p:nvSpPr>
          <p:spPr bwMode="auto">
            <a:xfrm>
              <a:off x="5524610" y="3477359"/>
              <a:ext cx="482204" cy="365522"/>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chemeClr val="accent3">
                <a:lumMod val="100000"/>
              </a:schemeClr>
            </a:solidFill>
            <a:ln>
              <a:noFill/>
            </a:ln>
          </p:spPr>
          <p:txBody>
            <a:bodyPr anchor="ctr"/>
            <a:lstStyle/>
            <a:p>
              <a:pPr algn="ctr"/>
              <a:endParaRPr/>
            </a:p>
          </p:txBody>
        </p:sp>
        <p:sp>
          <p:nvSpPr>
            <p:cNvPr id="70" name="Freeform: Shape 66"/>
            <p:cNvSpPr/>
            <p:nvPr/>
          </p:nvSpPr>
          <p:spPr bwMode="auto">
            <a:xfrm>
              <a:off x="5735351" y="2941577"/>
              <a:ext cx="160735" cy="120254"/>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chemeClr val="accent2"/>
            </a:solidFill>
            <a:ln>
              <a:noFill/>
            </a:ln>
          </p:spPr>
          <p:txBody>
            <a:bodyPr anchor="ctr"/>
            <a:lstStyle/>
            <a:p>
              <a:pPr algn="ctr"/>
              <a:endParaRPr/>
            </a:p>
          </p:txBody>
        </p:sp>
        <p:sp>
          <p:nvSpPr>
            <p:cNvPr id="71" name="Freeform: Shape 67"/>
            <p:cNvSpPr/>
            <p:nvPr/>
          </p:nvSpPr>
          <p:spPr bwMode="auto">
            <a:xfrm>
              <a:off x="5806788" y="2910621"/>
              <a:ext cx="44054" cy="54769"/>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chemeClr val="accent2"/>
            </a:solidFill>
            <a:ln>
              <a:noFill/>
            </a:ln>
          </p:spPr>
          <p:txBody>
            <a:bodyPr anchor="ctr"/>
            <a:lstStyle/>
            <a:p>
              <a:pPr algn="ctr"/>
              <a:endParaRPr/>
            </a:p>
          </p:txBody>
        </p:sp>
        <p:sp>
          <p:nvSpPr>
            <p:cNvPr id="72" name="Freeform: Shape 68"/>
            <p:cNvSpPr/>
            <p:nvPr/>
          </p:nvSpPr>
          <p:spPr bwMode="auto">
            <a:xfrm>
              <a:off x="5556757" y="3913127"/>
              <a:ext cx="169069" cy="234554"/>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chemeClr val="accent2"/>
            </a:solidFill>
            <a:ln>
              <a:noFill/>
            </a:ln>
          </p:spPr>
          <p:txBody>
            <a:bodyPr anchor="ctr"/>
            <a:lstStyle/>
            <a:p>
              <a:pPr algn="ctr"/>
              <a:endParaRPr/>
            </a:p>
          </p:txBody>
        </p:sp>
        <p:sp>
          <p:nvSpPr>
            <p:cNvPr id="73" name="Freeform: Shape 69"/>
            <p:cNvSpPr/>
            <p:nvPr/>
          </p:nvSpPr>
          <p:spPr bwMode="auto">
            <a:xfrm>
              <a:off x="6855729" y="2710596"/>
              <a:ext cx="211931" cy="23217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chemeClr val="accent2"/>
            </a:solidFill>
            <a:ln>
              <a:noFill/>
            </a:ln>
          </p:spPr>
          <p:txBody>
            <a:bodyPr anchor="ctr"/>
            <a:lstStyle/>
            <a:p>
              <a:pPr algn="ctr"/>
              <a:endParaRPr/>
            </a:p>
          </p:txBody>
        </p:sp>
        <p:sp>
          <p:nvSpPr>
            <p:cNvPr id="74" name="Freeform: Shape 70"/>
            <p:cNvSpPr/>
            <p:nvPr/>
          </p:nvSpPr>
          <p:spPr bwMode="auto">
            <a:xfrm>
              <a:off x="5796072" y="2398653"/>
              <a:ext cx="320279" cy="460772"/>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chemeClr val="accent3">
                <a:lumMod val="100000"/>
              </a:schemeClr>
            </a:solidFill>
            <a:ln>
              <a:noFill/>
            </a:ln>
          </p:spPr>
          <p:txBody>
            <a:bodyPr anchor="ctr"/>
            <a:lstStyle/>
            <a:p>
              <a:pPr algn="ctr"/>
              <a:endParaRPr/>
            </a:p>
          </p:txBody>
        </p:sp>
        <p:sp>
          <p:nvSpPr>
            <p:cNvPr id="75" name="Freeform: Shape 71"/>
            <p:cNvSpPr/>
            <p:nvPr/>
          </p:nvSpPr>
          <p:spPr bwMode="auto">
            <a:xfrm>
              <a:off x="5681773" y="2333168"/>
              <a:ext cx="184547" cy="163116"/>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chemeClr val="accent2"/>
            </a:solidFill>
            <a:ln>
              <a:noFill/>
            </a:ln>
          </p:spPr>
          <p:txBody>
            <a:bodyPr anchor="ctr"/>
            <a:lstStyle/>
            <a:p>
              <a:pPr algn="ctr"/>
              <a:endParaRPr/>
            </a:p>
          </p:txBody>
        </p:sp>
        <p:sp>
          <p:nvSpPr>
            <p:cNvPr id="76" name="Freeform: Shape 72"/>
            <p:cNvSpPr/>
            <p:nvPr/>
          </p:nvSpPr>
          <p:spPr bwMode="auto">
            <a:xfrm>
              <a:off x="5629385" y="2430800"/>
              <a:ext cx="80963" cy="51197"/>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chemeClr val="accent2"/>
            </a:solidFill>
            <a:ln>
              <a:noFill/>
            </a:ln>
          </p:spPr>
          <p:txBody>
            <a:bodyPr anchor="ctr"/>
            <a:lstStyle/>
            <a:p>
              <a:pPr algn="ctr"/>
              <a:endParaRPr/>
            </a:p>
          </p:txBody>
        </p:sp>
        <p:sp>
          <p:nvSpPr>
            <p:cNvPr id="77" name="Freeform: Shape 73"/>
            <p:cNvSpPr/>
            <p:nvPr/>
          </p:nvSpPr>
          <p:spPr bwMode="auto">
            <a:xfrm>
              <a:off x="5578188" y="2437943"/>
              <a:ext cx="109538" cy="66675"/>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chemeClr val="accent2"/>
            </a:solidFill>
            <a:ln>
              <a:noFill/>
            </a:ln>
          </p:spPr>
          <p:txBody>
            <a:bodyPr anchor="ctr"/>
            <a:lstStyle/>
            <a:p>
              <a:pPr algn="ctr"/>
              <a:endParaRPr/>
            </a:p>
          </p:txBody>
        </p:sp>
        <p:sp>
          <p:nvSpPr>
            <p:cNvPr id="78" name="Freeform: Shape 74"/>
            <p:cNvSpPr/>
            <p:nvPr/>
          </p:nvSpPr>
          <p:spPr bwMode="auto">
            <a:xfrm>
              <a:off x="5515085" y="3307099"/>
              <a:ext cx="334566" cy="119063"/>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chemeClr val="accent2"/>
            </a:solidFill>
            <a:ln>
              <a:noFill/>
            </a:ln>
          </p:spPr>
          <p:txBody>
            <a:bodyPr anchor="ctr"/>
            <a:lstStyle/>
            <a:p>
              <a:pPr algn="ctr"/>
              <a:endParaRPr/>
            </a:p>
          </p:txBody>
        </p:sp>
        <p:sp>
          <p:nvSpPr>
            <p:cNvPr id="79" name="Freeform: Shape 75"/>
            <p:cNvSpPr/>
            <p:nvPr/>
          </p:nvSpPr>
          <p:spPr bwMode="auto">
            <a:xfrm>
              <a:off x="6900973" y="3614281"/>
              <a:ext cx="184547" cy="236935"/>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chemeClr val="accent2"/>
            </a:solidFill>
            <a:ln>
              <a:noFill/>
            </a:ln>
          </p:spPr>
          <p:txBody>
            <a:bodyPr anchor="ctr"/>
            <a:lstStyle/>
            <a:p>
              <a:pPr algn="ctr"/>
              <a:endParaRPr/>
            </a:p>
          </p:txBody>
        </p:sp>
        <p:sp>
          <p:nvSpPr>
            <p:cNvPr id="80" name="Freeform: Shape 76"/>
            <p:cNvSpPr/>
            <p:nvPr/>
          </p:nvSpPr>
          <p:spPr bwMode="auto">
            <a:xfrm>
              <a:off x="7005748" y="3605946"/>
              <a:ext cx="89297" cy="61913"/>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chemeClr val="accent2"/>
            </a:solidFill>
            <a:ln>
              <a:noFill/>
            </a:ln>
          </p:spPr>
          <p:txBody>
            <a:bodyPr anchor="ctr"/>
            <a:lstStyle/>
            <a:p>
              <a:pPr algn="ctr"/>
              <a:endParaRPr/>
            </a:p>
          </p:txBody>
        </p:sp>
        <p:sp>
          <p:nvSpPr>
            <p:cNvPr id="81" name="Freeform: Shape 77"/>
            <p:cNvSpPr/>
            <p:nvPr/>
          </p:nvSpPr>
          <p:spPr bwMode="auto">
            <a:xfrm>
              <a:off x="6936691" y="3654762"/>
              <a:ext cx="122635" cy="170260"/>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chemeClr val="accent2"/>
            </a:solidFill>
            <a:ln>
              <a:noFill/>
            </a:ln>
          </p:spPr>
          <p:txBody>
            <a:bodyPr anchor="ctr"/>
            <a:lstStyle/>
            <a:p>
              <a:pPr algn="ctr"/>
              <a:endParaRPr/>
            </a:p>
          </p:txBody>
        </p:sp>
        <p:sp>
          <p:nvSpPr>
            <p:cNvPr id="82" name="Freeform: Shape 78"/>
            <p:cNvSpPr/>
            <p:nvPr/>
          </p:nvSpPr>
          <p:spPr bwMode="auto">
            <a:xfrm>
              <a:off x="6650941" y="2685593"/>
              <a:ext cx="166688" cy="121444"/>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chemeClr val="accent3">
                <a:lumMod val="100000"/>
              </a:schemeClr>
            </a:solidFill>
            <a:ln>
              <a:noFill/>
            </a:ln>
          </p:spPr>
          <p:txBody>
            <a:bodyPr anchor="ctr"/>
            <a:lstStyle/>
            <a:p>
              <a:pPr algn="ctr"/>
              <a:endParaRPr/>
            </a:p>
          </p:txBody>
        </p:sp>
        <p:sp>
          <p:nvSpPr>
            <p:cNvPr id="83" name="Freeform: Shape 79"/>
            <p:cNvSpPr/>
            <p:nvPr/>
          </p:nvSpPr>
          <p:spPr bwMode="auto">
            <a:xfrm>
              <a:off x="5261483" y="3480931"/>
              <a:ext cx="154781" cy="200025"/>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chemeClr val="accent2"/>
            </a:solidFill>
            <a:ln>
              <a:noFill/>
            </a:ln>
          </p:spPr>
          <p:txBody>
            <a:bodyPr anchor="ctr"/>
            <a:lstStyle/>
            <a:p>
              <a:pPr algn="ctr"/>
              <a:endParaRPr/>
            </a:p>
          </p:txBody>
        </p:sp>
        <p:sp>
          <p:nvSpPr>
            <p:cNvPr id="84" name="Freeform: Shape 80"/>
            <p:cNvSpPr/>
            <p:nvPr/>
          </p:nvSpPr>
          <p:spPr bwMode="auto">
            <a:xfrm>
              <a:off x="5251957" y="3473787"/>
              <a:ext cx="76200" cy="52388"/>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chemeClr val="accent2"/>
            </a:solidFill>
            <a:ln>
              <a:noFill/>
            </a:ln>
          </p:spPr>
          <p:txBody>
            <a:bodyPr anchor="ctr"/>
            <a:lstStyle/>
            <a:p>
              <a:pPr algn="ctr"/>
              <a:endParaRPr/>
            </a:p>
          </p:txBody>
        </p:sp>
        <p:sp>
          <p:nvSpPr>
            <p:cNvPr id="85" name="Freeform: Shape 81"/>
            <p:cNvSpPr/>
            <p:nvPr/>
          </p:nvSpPr>
          <p:spPr bwMode="auto">
            <a:xfrm>
              <a:off x="5282913" y="3516649"/>
              <a:ext cx="104775" cy="144066"/>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chemeClr val="accent2"/>
            </a:solidFill>
            <a:ln>
              <a:noFill/>
            </a:ln>
          </p:spPr>
          <p:txBody>
            <a:bodyPr anchor="ctr"/>
            <a:lstStyle/>
            <a:p>
              <a:pPr algn="ctr"/>
              <a:endParaRPr/>
            </a:p>
          </p:txBody>
        </p:sp>
        <p:sp>
          <p:nvSpPr>
            <p:cNvPr id="86" name="Freeform: Shape 82"/>
            <p:cNvSpPr/>
            <p:nvPr/>
          </p:nvSpPr>
          <p:spPr bwMode="auto">
            <a:xfrm>
              <a:off x="6281848" y="4719181"/>
              <a:ext cx="164306" cy="179785"/>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chemeClr val="accent4">
                <a:lumMod val="100000"/>
              </a:schemeClr>
            </a:solidFill>
            <a:ln>
              <a:noFill/>
            </a:ln>
          </p:spPr>
          <p:txBody>
            <a:bodyPr anchor="ctr"/>
            <a:lstStyle/>
            <a:p>
              <a:pPr algn="ctr"/>
              <a:endParaRPr/>
            </a:p>
          </p:txBody>
        </p:sp>
        <p:sp>
          <p:nvSpPr>
            <p:cNvPr id="87" name="Freeform: Shape 83"/>
            <p:cNvSpPr/>
            <p:nvPr/>
          </p:nvSpPr>
          <p:spPr bwMode="auto">
            <a:xfrm>
              <a:off x="6083013" y="3534509"/>
              <a:ext cx="47625" cy="45244"/>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chemeClr val="accent2"/>
            </a:solidFill>
            <a:ln>
              <a:noFill/>
            </a:ln>
          </p:spPr>
          <p:txBody>
            <a:bodyPr anchor="ctr"/>
            <a:lstStyle/>
            <a:p>
              <a:pPr algn="ctr"/>
              <a:endParaRPr/>
            </a:p>
          </p:txBody>
        </p:sp>
        <p:sp>
          <p:nvSpPr>
            <p:cNvPr id="88" name="Freeform: Shape 84"/>
            <p:cNvSpPr/>
            <p:nvPr/>
          </p:nvSpPr>
          <p:spPr bwMode="auto">
            <a:xfrm>
              <a:off x="6072297" y="3397587"/>
              <a:ext cx="44054" cy="147638"/>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chemeClr val="accent2"/>
            </a:solidFill>
            <a:ln>
              <a:noFill/>
            </a:ln>
          </p:spPr>
          <p:txBody>
            <a:bodyPr anchor="ctr"/>
            <a:lstStyle/>
            <a:p>
              <a:pPr algn="ctr"/>
              <a:endParaRPr/>
            </a:p>
          </p:txBody>
        </p:sp>
        <p:sp>
          <p:nvSpPr>
            <p:cNvPr id="89" name="Freeform: Shape 85"/>
            <p:cNvSpPr/>
            <p:nvPr/>
          </p:nvSpPr>
          <p:spPr bwMode="auto">
            <a:xfrm>
              <a:off x="6103254" y="3421400"/>
              <a:ext cx="95250" cy="127397"/>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chemeClr val="accent2"/>
            </a:solidFill>
            <a:ln>
              <a:noFill/>
            </a:ln>
          </p:spPr>
          <p:txBody>
            <a:bodyPr anchor="ctr"/>
            <a:lstStyle/>
            <a:p>
              <a:pPr algn="ctr"/>
              <a:endParaRPr/>
            </a:p>
          </p:txBody>
        </p:sp>
        <p:sp>
          <p:nvSpPr>
            <p:cNvPr id="90" name="Freeform: Shape 86"/>
            <p:cNvSpPr/>
            <p:nvPr/>
          </p:nvSpPr>
          <p:spPr bwMode="auto">
            <a:xfrm>
              <a:off x="6094920" y="3569037"/>
              <a:ext cx="11906" cy="23813"/>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chemeClr val="accent2"/>
            </a:solidFill>
            <a:ln>
              <a:noFill/>
            </a:ln>
          </p:spPr>
          <p:txBody>
            <a:bodyPr anchor="ctr"/>
            <a:lstStyle/>
            <a:p>
              <a:pPr algn="ctr"/>
              <a:endParaRPr/>
            </a:p>
          </p:txBody>
        </p:sp>
        <p:sp>
          <p:nvSpPr>
            <p:cNvPr id="91" name="Freeform: Shape 87"/>
            <p:cNvSpPr/>
            <p:nvPr/>
          </p:nvSpPr>
          <p:spPr bwMode="auto">
            <a:xfrm>
              <a:off x="6056820" y="2362933"/>
              <a:ext cx="165497" cy="177404"/>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chemeClr val="accent2"/>
            </a:solidFill>
            <a:ln>
              <a:noFill/>
            </a:ln>
          </p:spPr>
          <p:txBody>
            <a:bodyPr anchor="ctr"/>
            <a:lstStyle/>
            <a:p>
              <a:pPr algn="ctr"/>
              <a:endParaRPr/>
            </a:p>
          </p:txBody>
        </p:sp>
      </p:grpSp>
      <p:grpSp>
        <p:nvGrpSpPr>
          <p:cNvPr id="5" name="千图PPT彼岸天：ID 8661124库_组合 116"/>
          <p:cNvGrpSpPr/>
          <p:nvPr>
            <p:custDataLst>
              <p:tags r:id="rId2"/>
            </p:custDataLst>
          </p:nvPr>
        </p:nvGrpSpPr>
        <p:grpSpPr>
          <a:xfrm>
            <a:off x="719137" y="2216166"/>
            <a:ext cx="3482473" cy="866137"/>
            <a:chOff x="793990" y="1227225"/>
            <a:chExt cx="2299240" cy="866137"/>
          </a:xfrm>
        </p:grpSpPr>
        <p:sp>
          <p:nvSpPr>
            <p:cNvPr id="15" name="TextBox 119"/>
            <p:cNvSpPr txBox="1"/>
            <p:nvPr/>
          </p:nvSpPr>
          <p:spPr bwMode="auto">
            <a:xfrm>
              <a:off x="793990" y="1227225"/>
              <a:ext cx="2299240" cy="309958"/>
            </a:xfrm>
            <a:prstGeom prst="rect">
              <a:avLst/>
            </a:prstGeom>
            <a:noFill/>
          </p:spPr>
          <p:txBody>
            <a:bodyPr wrap="none" lIns="0" tIns="0" rIns="432000" bIns="0" anchor="ctr" anchorCtr="0">
              <a:normAutofit/>
            </a:bodyPr>
            <a:lstStyle/>
            <a:p>
              <a:pPr algn="r" latinLnBrk="0"/>
              <a:r>
                <a:rPr lang="zh-CN" altLang="en-US" sz="1400" dirty="0">
                  <a:solidFill>
                    <a:schemeClr val="accent2">
                      <a:lumMod val="100000"/>
                    </a:schemeClr>
                  </a:solidFill>
                  <a:effectLst/>
                </a:rPr>
                <a:t>输入标题文本</a:t>
              </a:r>
            </a:p>
          </p:txBody>
        </p:sp>
        <p:sp>
          <p:nvSpPr>
            <p:cNvPr id="16" name="TextBox 122"/>
            <p:cNvSpPr txBox="1"/>
            <p:nvPr/>
          </p:nvSpPr>
          <p:spPr bwMode="auto">
            <a:xfrm>
              <a:off x="793990" y="1537183"/>
              <a:ext cx="2299240" cy="556179"/>
            </a:xfrm>
            <a:prstGeom prst="rect">
              <a:avLst/>
            </a:prstGeom>
            <a:noFill/>
          </p:spPr>
          <p:txBody>
            <a:bodyPr wrap="square" lIns="0" tIns="0" rIns="432000" bIns="0" anchor="ctr"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6" name="千图PPT彼岸天：ID 8661124库_组合 123"/>
          <p:cNvGrpSpPr/>
          <p:nvPr>
            <p:custDataLst>
              <p:tags r:id="rId3"/>
            </p:custDataLst>
          </p:nvPr>
        </p:nvGrpSpPr>
        <p:grpSpPr>
          <a:xfrm>
            <a:off x="719138" y="3665019"/>
            <a:ext cx="3482472" cy="866137"/>
            <a:chOff x="793990" y="1227225"/>
            <a:chExt cx="2299240" cy="866137"/>
          </a:xfrm>
        </p:grpSpPr>
        <p:sp>
          <p:nvSpPr>
            <p:cNvPr id="13" name="TextBox 124"/>
            <p:cNvSpPr txBox="1"/>
            <p:nvPr/>
          </p:nvSpPr>
          <p:spPr bwMode="auto">
            <a:xfrm>
              <a:off x="793990" y="1227225"/>
              <a:ext cx="2299240" cy="309958"/>
            </a:xfrm>
            <a:prstGeom prst="rect">
              <a:avLst/>
            </a:prstGeom>
            <a:noFill/>
          </p:spPr>
          <p:txBody>
            <a:bodyPr wrap="none" lIns="0" tIns="0" rIns="432000" bIns="0" anchor="ctr" anchorCtr="0">
              <a:normAutofit/>
            </a:bodyPr>
            <a:lstStyle/>
            <a:p>
              <a:pPr algn="r" latinLnBrk="0"/>
              <a:r>
                <a:rPr lang="zh-CN" altLang="en-US" sz="1400" dirty="0">
                  <a:solidFill>
                    <a:schemeClr val="accent1">
                      <a:lumMod val="100000"/>
                    </a:schemeClr>
                  </a:solidFill>
                  <a:effectLst/>
                </a:rPr>
                <a:t>输入标题文本</a:t>
              </a:r>
            </a:p>
          </p:txBody>
        </p:sp>
        <p:sp>
          <p:nvSpPr>
            <p:cNvPr id="14" name="TextBox 125"/>
            <p:cNvSpPr txBox="1"/>
            <p:nvPr/>
          </p:nvSpPr>
          <p:spPr bwMode="auto">
            <a:xfrm>
              <a:off x="793990" y="1537183"/>
              <a:ext cx="2299240" cy="556179"/>
            </a:xfrm>
            <a:prstGeom prst="rect">
              <a:avLst/>
            </a:prstGeom>
            <a:noFill/>
          </p:spPr>
          <p:txBody>
            <a:bodyPr wrap="square" lIns="0" tIns="0" rIns="432000" bIns="0" anchor="ctr"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7" name="千图PPT彼岸天：ID 8661124库_组合 126"/>
          <p:cNvGrpSpPr/>
          <p:nvPr>
            <p:custDataLst>
              <p:tags r:id="rId4"/>
            </p:custDataLst>
          </p:nvPr>
        </p:nvGrpSpPr>
        <p:grpSpPr>
          <a:xfrm>
            <a:off x="8106383" y="2216166"/>
            <a:ext cx="3366480" cy="856637"/>
            <a:chOff x="1415480" y="1651350"/>
            <a:chExt cx="2913191" cy="856637"/>
          </a:xfrm>
        </p:grpSpPr>
        <p:sp>
          <p:nvSpPr>
            <p:cNvPr id="11" name="TextBox 127"/>
            <p:cNvSpPr txBox="1"/>
            <p:nvPr/>
          </p:nvSpPr>
          <p:spPr bwMode="auto">
            <a:xfrm>
              <a:off x="1415480" y="1651350"/>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12" name="TextBox 128"/>
            <p:cNvSpPr txBox="1"/>
            <p:nvPr/>
          </p:nvSpPr>
          <p:spPr bwMode="auto">
            <a:xfrm>
              <a:off x="1415480" y="1951808"/>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8" name="千图PPT彼岸天：ID 8661124库_组合 129"/>
          <p:cNvGrpSpPr/>
          <p:nvPr>
            <p:custDataLst>
              <p:tags r:id="rId5"/>
            </p:custDataLst>
          </p:nvPr>
        </p:nvGrpSpPr>
        <p:grpSpPr>
          <a:xfrm>
            <a:off x="8106382" y="3665019"/>
            <a:ext cx="3366481" cy="856637"/>
            <a:chOff x="1415480" y="1651350"/>
            <a:chExt cx="2913191" cy="856637"/>
          </a:xfrm>
        </p:grpSpPr>
        <p:sp>
          <p:nvSpPr>
            <p:cNvPr id="9" name="TextBox 130"/>
            <p:cNvSpPr txBox="1"/>
            <p:nvPr/>
          </p:nvSpPr>
          <p:spPr bwMode="auto">
            <a:xfrm>
              <a:off x="1415480" y="1651350"/>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4">
                      <a:lumMod val="100000"/>
                    </a:schemeClr>
                  </a:solidFill>
                  <a:effectLst/>
                </a:rPr>
                <a:t>输入标题文本</a:t>
              </a:r>
            </a:p>
          </p:txBody>
        </p:sp>
        <p:sp>
          <p:nvSpPr>
            <p:cNvPr id="10" name="TextBox 131"/>
            <p:cNvSpPr txBox="1"/>
            <p:nvPr/>
          </p:nvSpPr>
          <p:spPr bwMode="auto">
            <a:xfrm>
              <a:off x="1415480" y="1951808"/>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2" name="文本框 1"/>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heckerboard(across)">
                                      <p:cBhvr>
                                        <p:cTn id="11" dur="500"/>
                                        <p:tgtEl>
                                          <p:spTgt spid="5"/>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heckerboard(across)">
                                      <p:cBhvr>
                                        <p:cTn id="15" dur="500"/>
                                        <p:tgtEl>
                                          <p:spTgt spid="6"/>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heckerboard(across)">
                                      <p:cBhvr>
                                        <p:cTn id="19" dur="500"/>
                                        <p:tgtEl>
                                          <p:spTgt spid="7"/>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checkerboard(across)">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163453" y="2155748"/>
            <a:ext cx="2347947" cy="2670843"/>
            <a:chOff x="1163453" y="2155748"/>
            <a:chExt cx="2347947" cy="2670843"/>
          </a:xfrm>
        </p:grpSpPr>
        <p:sp>
          <p:nvSpPr>
            <p:cNvPr id="24" name="Oval 10"/>
            <p:cNvSpPr/>
            <p:nvPr/>
          </p:nvSpPr>
          <p:spPr>
            <a:xfrm>
              <a:off x="1809677" y="2511811"/>
              <a:ext cx="1123570" cy="11235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Freeform: Shape 11"/>
            <p:cNvSpPr/>
            <p:nvPr/>
          </p:nvSpPr>
          <p:spPr bwMode="auto">
            <a:xfrm>
              <a:off x="2077539" y="2741335"/>
              <a:ext cx="587847" cy="664522"/>
            </a:xfrm>
            <a:custGeom>
              <a:avLst/>
              <a:gdLst>
                <a:gd name="T0" fmla="*/ 62 w 240"/>
                <a:gd name="T1" fmla="*/ 49 h 272"/>
                <a:gd name="T2" fmla="*/ 35 w 240"/>
                <a:gd name="T3" fmla="*/ 35 h 272"/>
                <a:gd name="T4" fmla="*/ 49 w 240"/>
                <a:gd name="T5" fmla="*/ 62 h 272"/>
                <a:gd name="T6" fmla="*/ 62 w 240"/>
                <a:gd name="T7" fmla="*/ 62 h 272"/>
                <a:gd name="T8" fmla="*/ 9 w 240"/>
                <a:gd name="T9" fmla="*/ 111 h 272"/>
                <a:gd name="T10" fmla="*/ 9 w 240"/>
                <a:gd name="T11" fmla="*/ 130 h 272"/>
                <a:gd name="T12" fmla="*/ 38 w 240"/>
                <a:gd name="T13" fmla="*/ 120 h 272"/>
                <a:gd name="T14" fmla="*/ 120 w 240"/>
                <a:gd name="T15" fmla="*/ 38 h 272"/>
                <a:gd name="T16" fmla="*/ 129 w 240"/>
                <a:gd name="T17" fmla="*/ 10 h 272"/>
                <a:gd name="T18" fmla="*/ 111 w 240"/>
                <a:gd name="T19" fmla="*/ 10 h 272"/>
                <a:gd name="T20" fmla="*/ 120 w 240"/>
                <a:gd name="T21" fmla="*/ 38 h 272"/>
                <a:gd name="T22" fmla="*/ 107 w 240"/>
                <a:gd name="T23" fmla="*/ 272 h 272"/>
                <a:gd name="T24" fmla="*/ 153 w 240"/>
                <a:gd name="T25" fmla="*/ 253 h 272"/>
                <a:gd name="T26" fmla="*/ 87 w 240"/>
                <a:gd name="T27" fmla="*/ 244 h 272"/>
                <a:gd name="T28" fmla="*/ 205 w 240"/>
                <a:gd name="T29" fmla="*/ 35 h 272"/>
                <a:gd name="T30" fmla="*/ 178 w 240"/>
                <a:gd name="T31" fmla="*/ 49 h 272"/>
                <a:gd name="T32" fmla="*/ 185 w 240"/>
                <a:gd name="T33" fmla="*/ 65 h 272"/>
                <a:gd name="T34" fmla="*/ 205 w 240"/>
                <a:gd name="T35" fmla="*/ 49 h 272"/>
                <a:gd name="T36" fmla="*/ 120 w 240"/>
                <a:gd name="T37" fmla="*/ 49 h 272"/>
                <a:gd name="T38" fmla="*/ 61 w 240"/>
                <a:gd name="T39" fmla="*/ 156 h 272"/>
                <a:gd name="T40" fmla="*/ 78 w 240"/>
                <a:gd name="T41" fmla="*/ 186 h 272"/>
                <a:gd name="T42" fmla="*/ 75 w 240"/>
                <a:gd name="T43" fmla="*/ 199 h 272"/>
                <a:gd name="T44" fmla="*/ 69 w 240"/>
                <a:gd name="T45" fmla="*/ 229 h 272"/>
                <a:gd name="T46" fmla="*/ 166 w 240"/>
                <a:gd name="T47" fmla="*/ 235 h 272"/>
                <a:gd name="T48" fmla="*/ 171 w 240"/>
                <a:gd name="T49" fmla="*/ 204 h 272"/>
                <a:gd name="T50" fmla="*/ 162 w 240"/>
                <a:gd name="T51" fmla="*/ 199 h 272"/>
                <a:gd name="T52" fmla="*/ 178 w 240"/>
                <a:gd name="T53" fmla="*/ 158 h 272"/>
                <a:gd name="T54" fmla="*/ 120 w 240"/>
                <a:gd name="T55" fmla="*/ 49 h 272"/>
                <a:gd name="T56" fmla="*/ 117 w 240"/>
                <a:gd name="T57" fmla="*/ 136 h 272"/>
                <a:gd name="T58" fmla="*/ 120 w 240"/>
                <a:gd name="T59" fmla="*/ 170 h 272"/>
                <a:gd name="T60" fmla="*/ 143 w 240"/>
                <a:gd name="T61" fmla="*/ 186 h 272"/>
                <a:gd name="T62" fmla="*/ 127 w 240"/>
                <a:gd name="T63" fmla="*/ 199 h 272"/>
                <a:gd name="T64" fmla="*/ 141 w 240"/>
                <a:gd name="T65" fmla="*/ 136 h 272"/>
                <a:gd name="T66" fmla="*/ 141 w 240"/>
                <a:gd name="T67" fmla="*/ 107 h 272"/>
                <a:gd name="T68" fmla="*/ 125 w 240"/>
                <a:gd name="T69" fmla="*/ 127 h 272"/>
                <a:gd name="T70" fmla="*/ 111 w 240"/>
                <a:gd name="T71" fmla="*/ 111 h 272"/>
                <a:gd name="T72" fmla="*/ 85 w 240"/>
                <a:gd name="T73" fmla="*/ 122 h 272"/>
                <a:gd name="T74" fmla="*/ 107 w 240"/>
                <a:gd name="T75" fmla="*/ 136 h 272"/>
                <a:gd name="T76" fmla="*/ 97 w 240"/>
                <a:gd name="T77" fmla="*/ 199 h 272"/>
                <a:gd name="T78" fmla="*/ 78 w 240"/>
                <a:gd name="T79" fmla="*/ 147 h 272"/>
                <a:gd name="T80" fmla="*/ 77 w 240"/>
                <a:gd name="T81" fmla="*/ 146 h 272"/>
                <a:gd name="T82" fmla="*/ 120 w 240"/>
                <a:gd name="T83" fmla="*/ 68 h 272"/>
                <a:gd name="T84" fmla="*/ 162 w 240"/>
                <a:gd name="T85" fmla="*/ 147 h 272"/>
                <a:gd name="T86" fmla="*/ 138 w 240"/>
                <a:gd name="T87" fmla="*/ 117 h 272"/>
                <a:gd name="T88" fmla="*/ 147 w 240"/>
                <a:gd name="T89" fmla="*/ 122 h 272"/>
                <a:gd name="T90" fmla="*/ 135 w 240"/>
                <a:gd name="T91" fmla="*/ 127 h 272"/>
                <a:gd name="T92" fmla="*/ 100 w 240"/>
                <a:gd name="T93" fmla="*/ 127 h 272"/>
                <a:gd name="T94" fmla="*/ 100 w 240"/>
                <a:gd name="T95" fmla="*/ 116 h 272"/>
                <a:gd name="T96" fmla="*/ 107 w 240"/>
                <a:gd name="T97" fmla="*/ 127 h 272"/>
                <a:gd name="T98" fmla="*/ 212 w 240"/>
                <a:gd name="T99" fmla="*/ 111 h 272"/>
                <a:gd name="T100" fmla="*/ 212 w 240"/>
                <a:gd name="T101" fmla="*/ 130 h 272"/>
                <a:gd name="T102" fmla="*/ 240 w 240"/>
                <a:gd name="T103" fmla="*/ 12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0" h="272">
                  <a:moveTo>
                    <a:pt x="62" y="62"/>
                  </a:moveTo>
                  <a:cubicBezTo>
                    <a:pt x="66" y="58"/>
                    <a:pt x="66" y="52"/>
                    <a:pt x="62" y="49"/>
                  </a:cubicBezTo>
                  <a:cubicBezTo>
                    <a:pt x="49" y="35"/>
                    <a:pt x="49" y="35"/>
                    <a:pt x="49" y="35"/>
                  </a:cubicBezTo>
                  <a:cubicBezTo>
                    <a:pt x="45" y="32"/>
                    <a:pt x="39" y="32"/>
                    <a:pt x="35" y="35"/>
                  </a:cubicBezTo>
                  <a:cubicBezTo>
                    <a:pt x="32" y="39"/>
                    <a:pt x="32" y="45"/>
                    <a:pt x="35" y="49"/>
                  </a:cubicBezTo>
                  <a:cubicBezTo>
                    <a:pt x="49" y="62"/>
                    <a:pt x="49" y="62"/>
                    <a:pt x="49" y="62"/>
                  </a:cubicBezTo>
                  <a:cubicBezTo>
                    <a:pt x="50" y="64"/>
                    <a:pt x="53" y="65"/>
                    <a:pt x="55" y="65"/>
                  </a:cubicBezTo>
                  <a:cubicBezTo>
                    <a:pt x="58" y="65"/>
                    <a:pt x="60" y="64"/>
                    <a:pt x="62" y="62"/>
                  </a:cubicBezTo>
                  <a:moveTo>
                    <a:pt x="28" y="111"/>
                  </a:moveTo>
                  <a:cubicBezTo>
                    <a:pt x="9" y="111"/>
                    <a:pt x="9" y="111"/>
                    <a:pt x="9" y="111"/>
                  </a:cubicBezTo>
                  <a:cubicBezTo>
                    <a:pt x="4" y="111"/>
                    <a:pt x="0" y="115"/>
                    <a:pt x="0" y="120"/>
                  </a:cubicBezTo>
                  <a:cubicBezTo>
                    <a:pt x="0" y="125"/>
                    <a:pt x="4" y="130"/>
                    <a:pt x="9" y="130"/>
                  </a:cubicBezTo>
                  <a:cubicBezTo>
                    <a:pt x="28" y="130"/>
                    <a:pt x="28" y="130"/>
                    <a:pt x="28" y="130"/>
                  </a:cubicBezTo>
                  <a:cubicBezTo>
                    <a:pt x="34" y="130"/>
                    <a:pt x="38" y="125"/>
                    <a:pt x="38" y="120"/>
                  </a:cubicBezTo>
                  <a:cubicBezTo>
                    <a:pt x="38" y="115"/>
                    <a:pt x="34" y="111"/>
                    <a:pt x="28" y="111"/>
                  </a:cubicBezTo>
                  <a:moveTo>
                    <a:pt x="120" y="38"/>
                  </a:moveTo>
                  <a:cubicBezTo>
                    <a:pt x="125" y="38"/>
                    <a:pt x="129" y="34"/>
                    <a:pt x="129" y="29"/>
                  </a:cubicBezTo>
                  <a:cubicBezTo>
                    <a:pt x="129" y="10"/>
                    <a:pt x="129" y="10"/>
                    <a:pt x="129" y="10"/>
                  </a:cubicBezTo>
                  <a:cubicBezTo>
                    <a:pt x="129" y="4"/>
                    <a:pt x="125" y="0"/>
                    <a:pt x="120" y="0"/>
                  </a:cubicBezTo>
                  <a:cubicBezTo>
                    <a:pt x="115" y="0"/>
                    <a:pt x="111" y="4"/>
                    <a:pt x="111" y="10"/>
                  </a:cubicBezTo>
                  <a:cubicBezTo>
                    <a:pt x="111" y="29"/>
                    <a:pt x="111" y="29"/>
                    <a:pt x="111" y="29"/>
                  </a:cubicBezTo>
                  <a:cubicBezTo>
                    <a:pt x="111" y="34"/>
                    <a:pt x="115" y="38"/>
                    <a:pt x="120" y="38"/>
                  </a:cubicBezTo>
                  <a:moveTo>
                    <a:pt x="87" y="253"/>
                  </a:moveTo>
                  <a:cubicBezTo>
                    <a:pt x="87" y="264"/>
                    <a:pt x="96" y="272"/>
                    <a:pt x="107" y="272"/>
                  </a:cubicBezTo>
                  <a:cubicBezTo>
                    <a:pt x="133" y="272"/>
                    <a:pt x="133" y="272"/>
                    <a:pt x="133" y="272"/>
                  </a:cubicBezTo>
                  <a:cubicBezTo>
                    <a:pt x="144" y="272"/>
                    <a:pt x="153" y="264"/>
                    <a:pt x="153" y="253"/>
                  </a:cubicBezTo>
                  <a:cubicBezTo>
                    <a:pt x="153" y="244"/>
                    <a:pt x="153" y="244"/>
                    <a:pt x="153" y="244"/>
                  </a:cubicBezTo>
                  <a:cubicBezTo>
                    <a:pt x="87" y="244"/>
                    <a:pt x="87" y="244"/>
                    <a:pt x="87" y="244"/>
                  </a:cubicBezTo>
                  <a:cubicBezTo>
                    <a:pt x="87" y="253"/>
                    <a:pt x="87" y="253"/>
                    <a:pt x="87" y="253"/>
                  </a:cubicBezTo>
                  <a:close/>
                  <a:moveTo>
                    <a:pt x="205" y="35"/>
                  </a:moveTo>
                  <a:cubicBezTo>
                    <a:pt x="201" y="32"/>
                    <a:pt x="195" y="32"/>
                    <a:pt x="192" y="35"/>
                  </a:cubicBezTo>
                  <a:cubicBezTo>
                    <a:pt x="178" y="49"/>
                    <a:pt x="178" y="49"/>
                    <a:pt x="178" y="49"/>
                  </a:cubicBezTo>
                  <a:cubicBezTo>
                    <a:pt x="174" y="52"/>
                    <a:pt x="174" y="58"/>
                    <a:pt x="178" y="62"/>
                  </a:cubicBezTo>
                  <a:cubicBezTo>
                    <a:pt x="180" y="64"/>
                    <a:pt x="182" y="65"/>
                    <a:pt x="185" y="65"/>
                  </a:cubicBezTo>
                  <a:cubicBezTo>
                    <a:pt x="187" y="65"/>
                    <a:pt x="190" y="64"/>
                    <a:pt x="192" y="62"/>
                  </a:cubicBezTo>
                  <a:cubicBezTo>
                    <a:pt x="205" y="49"/>
                    <a:pt x="205" y="49"/>
                    <a:pt x="205" y="49"/>
                  </a:cubicBezTo>
                  <a:cubicBezTo>
                    <a:pt x="209" y="45"/>
                    <a:pt x="209" y="39"/>
                    <a:pt x="205" y="35"/>
                  </a:cubicBezTo>
                  <a:moveTo>
                    <a:pt x="120" y="49"/>
                  </a:moveTo>
                  <a:cubicBezTo>
                    <a:pt x="81" y="49"/>
                    <a:pt x="50" y="80"/>
                    <a:pt x="50" y="118"/>
                  </a:cubicBezTo>
                  <a:cubicBezTo>
                    <a:pt x="50" y="132"/>
                    <a:pt x="54" y="145"/>
                    <a:pt x="61" y="156"/>
                  </a:cubicBezTo>
                  <a:cubicBezTo>
                    <a:pt x="62" y="157"/>
                    <a:pt x="62" y="158"/>
                    <a:pt x="62" y="158"/>
                  </a:cubicBezTo>
                  <a:cubicBezTo>
                    <a:pt x="75" y="176"/>
                    <a:pt x="78" y="182"/>
                    <a:pt x="78" y="186"/>
                  </a:cubicBezTo>
                  <a:cubicBezTo>
                    <a:pt x="78" y="199"/>
                    <a:pt x="78" y="199"/>
                    <a:pt x="78" y="199"/>
                  </a:cubicBezTo>
                  <a:cubicBezTo>
                    <a:pt x="75" y="199"/>
                    <a:pt x="75" y="199"/>
                    <a:pt x="75" y="199"/>
                  </a:cubicBezTo>
                  <a:cubicBezTo>
                    <a:pt x="71" y="199"/>
                    <a:pt x="69" y="200"/>
                    <a:pt x="69" y="204"/>
                  </a:cubicBezTo>
                  <a:cubicBezTo>
                    <a:pt x="69" y="229"/>
                    <a:pt x="69" y="229"/>
                    <a:pt x="69" y="229"/>
                  </a:cubicBezTo>
                  <a:cubicBezTo>
                    <a:pt x="69" y="233"/>
                    <a:pt x="71" y="235"/>
                    <a:pt x="75" y="235"/>
                  </a:cubicBezTo>
                  <a:cubicBezTo>
                    <a:pt x="166" y="235"/>
                    <a:pt x="166" y="235"/>
                    <a:pt x="166" y="235"/>
                  </a:cubicBezTo>
                  <a:cubicBezTo>
                    <a:pt x="169" y="235"/>
                    <a:pt x="171" y="233"/>
                    <a:pt x="171" y="229"/>
                  </a:cubicBezTo>
                  <a:cubicBezTo>
                    <a:pt x="171" y="204"/>
                    <a:pt x="171" y="204"/>
                    <a:pt x="171" y="204"/>
                  </a:cubicBezTo>
                  <a:cubicBezTo>
                    <a:pt x="171" y="200"/>
                    <a:pt x="169" y="199"/>
                    <a:pt x="166" y="199"/>
                  </a:cubicBezTo>
                  <a:cubicBezTo>
                    <a:pt x="162" y="199"/>
                    <a:pt x="162" y="199"/>
                    <a:pt x="162" y="199"/>
                  </a:cubicBezTo>
                  <a:cubicBezTo>
                    <a:pt x="162" y="186"/>
                    <a:pt x="162" y="186"/>
                    <a:pt x="162" y="186"/>
                  </a:cubicBezTo>
                  <a:cubicBezTo>
                    <a:pt x="162" y="183"/>
                    <a:pt x="163" y="178"/>
                    <a:pt x="178" y="158"/>
                  </a:cubicBezTo>
                  <a:cubicBezTo>
                    <a:pt x="186" y="146"/>
                    <a:pt x="190" y="133"/>
                    <a:pt x="190" y="118"/>
                  </a:cubicBezTo>
                  <a:cubicBezTo>
                    <a:pt x="190" y="80"/>
                    <a:pt x="159" y="49"/>
                    <a:pt x="120" y="49"/>
                  </a:cubicBezTo>
                  <a:moveTo>
                    <a:pt x="120" y="170"/>
                  </a:moveTo>
                  <a:cubicBezTo>
                    <a:pt x="117" y="136"/>
                    <a:pt x="117" y="136"/>
                    <a:pt x="117" y="136"/>
                  </a:cubicBezTo>
                  <a:cubicBezTo>
                    <a:pt x="124" y="136"/>
                    <a:pt x="124" y="136"/>
                    <a:pt x="124" y="136"/>
                  </a:cubicBezTo>
                  <a:lnTo>
                    <a:pt x="120" y="170"/>
                  </a:lnTo>
                  <a:close/>
                  <a:moveTo>
                    <a:pt x="162" y="147"/>
                  </a:moveTo>
                  <a:cubicBezTo>
                    <a:pt x="147" y="168"/>
                    <a:pt x="143" y="176"/>
                    <a:pt x="143" y="186"/>
                  </a:cubicBezTo>
                  <a:cubicBezTo>
                    <a:pt x="143" y="199"/>
                    <a:pt x="143" y="199"/>
                    <a:pt x="143" y="199"/>
                  </a:cubicBezTo>
                  <a:cubicBezTo>
                    <a:pt x="127" y="199"/>
                    <a:pt x="127" y="199"/>
                    <a:pt x="127" y="199"/>
                  </a:cubicBezTo>
                  <a:cubicBezTo>
                    <a:pt x="134" y="136"/>
                    <a:pt x="134" y="136"/>
                    <a:pt x="134" y="136"/>
                  </a:cubicBezTo>
                  <a:cubicBezTo>
                    <a:pt x="141" y="136"/>
                    <a:pt x="141" y="136"/>
                    <a:pt x="141" y="136"/>
                  </a:cubicBezTo>
                  <a:cubicBezTo>
                    <a:pt x="149" y="136"/>
                    <a:pt x="156" y="130"/>
                    <a:pt x="156" y="122"/>
                  </a:cubicBezTo>
                  <a:cubicBezTo>
                    <a:pt x="156" y="113"/>
                    <a:pt x="149" y="107"/>
                    <a:pt x="141" y="107"/>
                  </a:cubicBezTo>
                  <a:cubicBezTo>
                    <a:pt x="137" y="107"/>
                    <a:pt x="134" y="108"/>
                    <a:pt x="131" y="111"/>
                  </a:cubicBezTo>
                  <a:cubicBezTo>
                    <a:pt x="127" y="115"/>
                    <a:pt x="125" y="122"/>
                    <a:pt x="125" y="127"/>
                  </a:cubicBezTo>
                  <a:cubicBezTo>
                    <a:pt x="116" y="127"/>
                    <a:pt x="116" y="127"/>
                    <a:pt x="116" y="127"/>
                  </a:cubicBezTo>
                  <a:cubicBezTo>
                    <a:pt x="116" y="122"/>
                    <a:pt x="115" y="116"/>
                    <a:pt x="111" y="111"/>
                  </a:cubicBezTo>
                  <a:cubicBezTo>
                    <a:pt x="108" y="108"/>
                    <a:pt x="104" y="107"/>
                    <a:pt x="100" y="107"/>
                  </a:cubicBezTo>
                  <a:cubicBezTo>
                    <a:pt x="92" y="107"/>
                    <a:pt x="85" y="113"/>
                    <a:pt x="85" y="122"/>
                  </a:cubicBezTo>
                  <a:cubicBezTo>
                    <a:pt x="85" y="130"/>
                    <a:pt x="92" y="136"/>
                    <a:pt x="100" y="136"/>
                  </a:cubicBezTo>
                  <a:cubicBezTo>
                    <a:pt x="107" y="136"/>
                    <a:pt x="107" y="136"/>
                    <a:pt x="107" y="136"/>
                  </a:cubicBezTo>
                  <a:cubicBezTo>
                    <a:pt x="114" y="199"/>
                    <a:pt x="114" y="199"/>
                    <a:pt x="114" y="199"/>
                  </a:cubicBezTo>
                  <a:cubicBezTo>
                    <a:pt x="97" y="199"/>
                    <a:pt x="97" y="199"/>
                    <a:pt x="97" y="199"/>
                  </a:cubicBezTo>
                  <a:cubicBezTo>
                    <a:pt x="97" y="186"/>
                    <a:pt x="97" y="186"/>
                    <a:pt x="97" y="186"/>
                  </a:cubicBezTo>
                  <a:cubicBezTo>
                    <a:pt x="97" y="177"/>
                    <a:pt x="93" y="168"/>
                    <a:pt x="78" y="147"/>
                  </a:cubicBezTo>
                  <a:cubicBezTo>
                    <a:pt x="78" y="147"/>
                    <a:pt x="78" y="147"/>
                    <a:pt x="78" y="147"/>
                  </a:cubicBezTo>
                  <a:cubicBezTo>
                    <a:pt x="77" y="146"/>
                    <a:pt x="77" y="146"/>
                    <a:pt x="77" y="146"/>
                  </a:cubicBezTo>
                  <a:cubicBezTo>
                    <a:pt x="71" y="138"/>
                    <a:pt x="68" y="128"/>
                    <a:pt x="68" y="118"/>
                  </a:cubicBezTo>
                  <a:cubicBezTo>
                    <a:pt x="68" y="91"/>
                    <a:pt x="92" y="68"/>
                    <a:pt x="120" y="68"/>
                  </a:cubicBezTo>
                  <a:cubicBezTo>
                    <a:pt x="148" y="68"/>
                    <a:pt x="172" y="91"/>
                    <a:pt x="172" y="118"/>
                  </a:cubicBezTo>
                  <a:cubicBezTo>
                    <a:pt x="172" y="129"/>
                    <a:pt x="168" y="139"/>
                    <a:pt x="162" y="147"/>
                  </a:cubicBezTo>
                  <a:moveTo>
                    <a:pt x="135" y="127"/>
                  </a:moveTo>
                  <a:cubicBezTo>
                    <a:pt x="135" y="124"/>
                    <a:pt x="136" y="119"/>
                    <a:pt x="138" y="117"/>
                  </a:cubicBezTo>
                  <a:cubicBezTo>
                    <a:pt x="139" y="116"/>
                    <a:pt x="140" y="116"/>
                    <a:pt x="141" y="116"/>
                  </a:cubicBezTo>
                  <a:cubicBezTo>
                    <a:pt x="144" y="116"/>
                    <a:pt x="147" y="119"/>
                    <a:pt x="147" y="122"/>
                  </a:cubicBezTo>
                  <a:cubicBezTo>
                    <a:pt x="147" y="125"/>
                    <a:pt x="144" y="127"/>
                    <a:pt x="141" y="127"/>
                  </a:cubicBezTo>
                  <a:cubicBezTo>
                    <a:pt x="135" y="127"/>
                    <a:pt x="135" y="127"/>
                    <a:pt x="135" y="127"/>
                  </a:cubicBezTo>
                  <a:close/>
                  <a:moveTo>
                    <a:pt x="107" y="127"/>
                  </a:moveTo>
                  <a:cubicBezTo>
                    <a:pt x="100" y="127"/>
                    <a:pt x="100" y="127"/>
                    <a:pt x="100" y="127"/>
                  </a:cubicBezTo>
                  <a:cubicBezTo>
                    <a:pt x="97" y="127"/>
                    <a:pt x="94" y="125"/>
                    <a:pt x="94" y="122"/>
                  </a:cubicBezTo>
                  <a:cubicBezTo>
                    <a:pt x="94" y="119"/>
                    <a:pt x="97" y="116"/>
                    <a:pt x="100" y="116"/>
                  </a:cubicBezTo>
                  <a:cubicBezTo>
                    <a:pt x="102" y="116"/>
                    <a:pt x="103" y="117"/>
                    <a:pt x="104" y="118"/>
                  </a:cubicBezTo>
                  <a:cubicBezTo>
                    <a:pt x="106" y="120"/>
                    <a:pt x="107" y="124"/>
                    <a:pt x="107" y="127"/>
                  </a:cubicBezTo>
                  <a:moveTo>
                    <a:pt x="231" y="111"/>
                  </a:moveTo>
                  <a:cubicBezTo>
                    <a:pt x="212" y="111"/>
                    <a:pt x="212" y="111"/>
                    <a:pt x="212" y="111"/>
                  </a:cubicBezTo>
                  <a:cubicBezTo>
                    <a:pt x="206" y="111"/>
                    <a:pt x="202" y="115"/>
                    <a:pt x="202" y="120"/>
                  </a:cubicBezTo>
                  <a:cubicBezTo>
                    <a:pt x="202" y="125"/>
                    <a:pt x="206" y="130"/>
                    <a:pt x="212" y="130"/>
                  </a:cubicBezTo>
                  <a:cubicBezTo>
                    <a:pt x="231" y="130"/>
                    <a:pt x="231" y="130"/>
                    <a:pt x="231" y="130"/>
                  </a:cubicBezTo>
                  <a:cubicBezTo>
                    <a:pt x="236" y="130"/>
                    <a:pt x="240" y="125"/>
                    <a:pt x="240" y="120"/>
                  </a:cubicBezTo>
                  <a:cubicBezTo>
                    <a:pt x="240" y="115"/>
                    <a:pt x="236" y="111"/>
                    <a:pt x="231" y="111"/>
                  </a:cubicBezTo>
                </a:path>
              </a:pathLst>
            </a:custGeom>
            <a:solidFill>
              <a:schemeClr val="bg1"/>
            </a:solidFill>
            <a:ln>
              <a:noFill/>
            </a:ln>
          </p:spPr>
          <p:txBody>
            <a:bodyPr anchor="ctr"/>
            <a:lstStyle/>
            <a:p>
              <a:pPr algn="ctr"/>
              <a:endParaRPr/>
            </a:p>
          </p:txBody>
        </p:sp>
        <p:sp>
          <p:nvSpPr>
            <p:cNvPr id="26" name="Rectangle 12"/>
            <p:cNvSpPr/>
            <p:nvPr/>
          </p:nvSpPr>
          <p:spPr>
            <a:xfrm>
              <a:off x="1909796" y="2155748"/>
              <a:ext cx="923330" cy="184666"/>
            </a:xfrm>
            <a:prstGeom prst="rect">
              <a:avLst/>
            </a:prstGeom>
          </p:spPr>
          <p:txBody>
            <a:bodyPr wrap="none" lIns="0" tIns="0" rIns="0" bIns="0" anchor="ctr" anchorCtr="0">
              <a:normAutofit/>
            </a:bodyPr>
            <a:lstStyle/>
            <a:p>
              <a:pPr algn="ctr"/>
              <a:r>
                <a:rPr lang="zh-CN" altLang="en-US" sz="1200" b="1">
                  <a:solidFill>
                    <a:schemeClr val="accent1"/>
                  </a:solidFill>
                </a:rPr>
                <a:t>关键词</a:t>
              </a:r>
            </a:p>
          </p:txBody>
        </p:sp>
        <p:grpSp>
          <p:nvGrpSpPr>
            <p:cNvPr id="6" name="Group 25"/>
            <p:cNvGrpSpPr/>
            <p:nvPr/>
          </p:nvGrpSpPr>
          <p:grpSpPr>
            <a:xfrm>
              <a:off x="1163453" y="3969331"/>
              <a:ext cx="2347947" cy="857260"/>
              <a:chOff x="1732858" y="5001250"/>
              <a:chExt cx="2213143" cy="857260"/>
            </a:xfrm>
          </p:grpSpPr>
          <p:sp>
            <p:nvSpPr>
              <p:cNvPr id="16" name="TextBox 35"/>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1"/>
                    </a:solidFill>
                  </a:rPr>
                  <a:t>输入标题文本</a:t>
                </a:r>
              </a:p>
            </p:txBody>
          </p:sp>
          <p:sp>
            <p:nvSpPr>
              <p:cNvPr id="17" name="TextBox 36"/>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30" name="千图PPT彼岸天：ID 8661124库_组合 29"/>
          <p:cNvGrpSpPr/>
          <p:nvPr>
            <p:custDataLst>
              <p:tags r:id="rId2"/>
            </p:custDataLst>
          </p:nvPr>
        </p:nvGrpSpPr>
        <p:grpSpPr>
          <a:xfrm>
            <a:off x="3669169" y="2140039"/>
            <a:ext cx="2347947" cy="2686552"/>
            <a:chOff x="3669169" y="2140039"/>
            <a:chExt cx="2347947" cy="2686552"/>
          </a:xfrm>
        </p:grpSpPr>
        <p:sp>
          <p:nvSpPr>
            <p:cNvPr id="22" name="Oval 8"/>
            <p:cNvSpPr/>
            <p:nvPr/>
          </p:nvSpPr>
          <p:spPr>
            <a:xfrm>
              <a:off x="4311157" y="2492896"/>
              <a:ext cx="1123570" cy="11235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Freeform: Shape 9"/>
            <p:cNvSpPr/>
            <p:nvPr/>
          </p:nvSpPr>
          <p:spPr bwMode="auto">
            <a:xfrm>
              <a:off x="4593927" y="2815069"/>
              <a:ext cx="558029" cy="479224"/>
            </a:xfrm>
            <a:custGeom>
              <a:avLst/>
              <a:gdLst>
                <a:gd name="T0" fmla="*/ 223 w 228"/>
                <a:gd name="T1" fmla="*/ 0 h 196"/>
                <a:gd name="T2" fmla="*/ 210 w 228"/>
                <a:gd name="T3" fmla="*/ 0 h 196"/>
                <a:gd name="T4" fmla="*/ 205 w 228"/>
                <a:gd name="T5" fmla="*/ 5 h 196"/>
                <a:gd name="T6" fmla="*/ 205 w 228"/>
                <a:gd name="T7" fmla="*/ 10 h 196"/>
                <a:gd name="T8" fmla="*/ 20 w 228"/>
                <a:gd name="T9" fmla="*/ 42 h 196"/>
                <a:gd name="T10" fmla="*/ 20 w 228"/>
                <a:gd name="T11" fmla="*/ 40 h 196"/>
                <a:gd name="T12" fmla="*/ 15 w 228"/>
                <a:gd name="T13" fmla="*/ 35 h 196"/>
                <a:gd name="T14" fmla="*/ 5 w 228"/>
                <a:gd name="T15" fmla="*/ 35 h 196"/>
                <a:gd name="T16" fmla="*/ 0 w 228"/>
                <a:gd name="T17" fmla="*/ 40 h 196"/>
                <a:gd name="T18" fmla="*/ 0 w 228"/>
                <a:gd name="T19" fmla="*/ 45 h 196"/>
                <a:gd name="T20" fmla="*/ 0 w 228"/>
                <a:gd name="T21" fmla="*/ 135 h 196"/>
                <a:gd name="T22" fmla="*/ 0 w 228"/>
                <a:gd name="T23" fmla="*/ 140 h 196"/>
                <a:gd name="T24" fmla="*/ 5 w 228"/>
                <a:gd name="T25" fmla="*/ 145 h 196"/>
                <a:gd name="T26" fmla="*/ 15 w 228"/>
                <a:gd name="T27" fmla="*/ 145 h 196"/>
                <a:gd name="T28" fmla="*/ 20 w 228"/>
                <a:gd name="T29" fmla="*/ 140 h 196"/>
                <a:gd name="T30" fmla="*/ 20 w 228"/>
                <a:gd name="T31" fmla="*/ 138 h 196"/>
                <a:gd name="T32" fmla="*/ 70 w 228"/>
                <a:gd name="T33" fmla="*/ 147 h 196"/>
                <a:gd name="T34" fmla="*/ 70 w 228"/>
                <a:gd name="T35" fmla="*/ 148 h 196"/>
                <a:gd name="T36" fmla="*/ 117 w 228"/>
                <a:gd name="T37" fmla="*/ 196 h 196"/>
                <a:gd name="T38" fmla="*/ 162 w 228"/>
                <a:gd name="T39" fmla="*/ 162 h 196"/>
                <a:gd name="T40" fmla="*/ 205 w 228"/>
                <a:gd name="T41" fmla="*/ 170 h 196"/>
                <a:gd name="T42" fmla="*/ 205 w 228"/>
                <a:gd name="T43" fmla="*/ 175 h 196"/>
                <a:gd name="T44" fmla="*/ 210 w 228"/>
                <a:gd name="T45" fmla="*/ 180 h 196"/>
                <a:gd name="T46" fmla="*/ 223 w 228"/>
                <a:gd name="T47" fmla="*/ 180 h 196"/>
                <a:gd name="T48" fmla="*/ 228 w 228"/>
                <a:gd name="T49" fmla="*/ 175 h 196"/>
                <a:gd name="T50" fmla="*/ 228 w 228"/>
                <a:gd name="T51" fmla="*/ 5 h 196"/>
                <a:gd name="T52" fmla="*/ 223 w 228"/>
                <a:gd name="T53" fmla="*/ 0 h 196"/>
                <a:gd name="T54" fmla="*/ 117 w 228"/>
                <a:gd name="T55" fmla="*/ 177 h 196"/>
                <a:gd name="T56" fmla="*/ 89 w 228"/>
                <a:gd name="T57" fmla="*/ 150 h 196"/>
                <a:gd name="T58" fmla="*/ 143 w 228"/>
                <a:gd name="T59" fmla="*/ 159 h 196"/>
                <a:gd name="T60" fmla="*/ 117 w 228"/>
                <a:gd name="T61" fmla="*/ 177 h 196"/>
                <a:gd name="T62" fmla="*/ 199 w 228"/>
                <a:gd name="T63" fmla="*/ 53 h 196"/>
                <a:gd name="T64" fmla="*/ 31 w 228"/>
                <a:gd name="T65" fmla="*/ 76 h 196"/>
                <a:gd name="T66" fmla="*/ 30 w 228"/>
                <a:gd name="T67" fmla="*/ 76 h 196"/>
                <a:gd name="T68" fmla="*/ 23 w 228"/>
                <a:gd name="T69" fmla="*/ 70 h 196"/>
                <a:gd name="T70" fmla="*/ 29 w 228"/>
                <a:gd name="T71" fmla="*/ 62 h 196"/>
                <a:gd name="T72" fmla="*/ 197 w 228"/>
                <a:gd name="T73" fmla="*/ 39 h 196"/>
                <a:gd name="T74" fmla="*/ 205 w 228"/>
                <a:gd name="T75" fmla="*/ 45 h 196"/>
                <a:gd name="T76" fmla="*/ 199 w 228"/>
                <a:gd name="T77" fmla="*/ 5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8" h="196">
                  <a:moveTo>
                    <a:pt x="223" y="0"/>
                  </a:moveTo>
                  <a:cubicBezTo>
                    <a:pt x="210" y="0"/>
                    <a:pt x="210" y="0"/>
                    <a:pt x="210" y="0"/>
                  </a:cubicBezTo>
                  <a:cubicBezTo>
                    <a:pt x="207" y="0"/>
                    <a:pt x="205" y="2"/>
                    <a:pt x="205" y="5"/>
                  </a:cubicBezTo>
                  <a:cubicBezTo>
                    <a:pt x="205" y="10"/>
                    <a:pt x="205" y="10"/>
                    <a:pt x="205" y="10"/>
                  </a:cubicBezTo>
                  <a:cubicBezTo>
                    <a:pt x="20" y="42"/>
                    <a:pt x="20" y="42"/>
                    <a:pt x="20" y="42"/>
                  </a:cubicBezTo>
                  <a:cubicBezTo>
                    <a:pt x="20" y="40"/>
                    <a:pt x="20" y="40"/>
                    <a:pt x="20" y="40"/>
                  </a:cubicBezTo>
                  <a:cubicBezTo>
                    <a:pt x="20" y="37"/>
                    <a:pt x="18" y="35"/>
                    <a:pt x="15" y="35"/>
                  </a:cubicBezTo>
                  <a:cubicBezTo>
                    <a:pt x="5" y="35"/>
                    <a:pt x="5" y="35"/>
                    <a:pt x="5" y="35"/>
                  </a:cubicBezTo>
                  <a:cubicBezTo>
                    <a:pt x="2" y="35"/>
                    <a:pt x="0" y="37"/>
                    <a:pt x="0" y="40"/>
                  </a:cubicBezTo>
                  <a:cubicBezTo>
                    <a:pt x="0" y="45"/>
                    <a:pt x="0" y="45"/>
                    <a:pt x="0" y="45"/>
                  </a:cubicBezTo>
                  <a:cubicBezTo>
                    <a:pt x="0" y="135"/>
                    <a:pt x="0" y="135"/>
                    <a:pt x="0" y="135"/>
                  </a:cubicBezTo>
                  <a:cubicBezTo>
                    <a:pt x="0" y="140"/>
                    <a:pt x="0" y="140"/>
                    <a:pt x="0" y="140"/>
                  </a:cubicBezTo>
                  <a:cubicBezTo>
                    <a:pt x="0" y="143"/>
                    <a:pt x="2" y="145"/>
                    <a:pt x="5" y="145"/>
                  </a:cubicBezTo>
                  <a:cubicBezTo>
                    <a:pt x="15" y="145"/>
                    <a:pt x="15" y="145"/>
                    <a:pt x="15" y="145"/>
                  </a:cubicBezTo>
                  <a:cubicBezTo>
                    <a:pt x="18" y="145"/>
                    <a:pt x="20" y="143"/>
                    <a:pt x="20" y="140"/>
                  </a:cubicBezTo>
                  <a:cubicBezTo>
                    <a:pt x="20" y="138"/>
                    <a:pt x="20" y="138"/>
                    <a:pt x="20" y="138"/>
                  </a:cubicBezTo>
                  <a:cubicBezTo>
                    <a:pt x="70" y="147"/>
                    <a:pt x="70" y="147"/>
                    <a:pt x="70" y="147"/>
                  </a:cubicBezTo>
                  <a:cubicBezTo>
                    <a:pt x="70" y="147"/>
                    <a:pt x="70" y="148"/>
                    <a:pt x="70" y="148"/>
                  </a:cubicBezTo>
                  <a:cubicBezTo>
                    <a:pt x="70" y="175"/>
                    <a:pt x="91" y="196"/>
                    <a:pt x="117" y="196"/>
                  </a:cubicBezTo>
                  <a:cubicBezTo>
                    <a:pt x="138" y="196"/>
                    <a:pt x="156" y="182"/>
                    <a:pt x="162" y="162"/>
                  </a:cubicBezTo>
                  <a:cubicBezTo>
                    <a:pt x="205" y="170"/>
                    <a:pt x="205" y="170"/>
                    <a:pt x="205" y="170"/>
                  </a:cubicBezTo>
                  <a:cubicBezTo>
                    <a:pt x="205" y="175"/>
                    <a:pt x="205" y="175"/>
                    <a:pt x="205" y="175"/>
                  </a:cubicBezTo>
                  <a:cubicBezTo>
                    <a:pt x="205" y="178"/>
                    <a:pt x="207" y="180"/>
                    <a:pt x="210" y="180"/>
                  </a:cubicBezTo>
                  <a:cubicBezTo>
                    <a:pt x="223" y="180"/>
                    <a:pt x="223" y="180"/>
                    <a:pt x="223" y="180"/>
                  </a:cubicBezTo>
                  <a:cubicBezTo>
                    <a:pt x="226" y="180"/>
                    <a:pt x="228" y="178"/>
                    <a:pt x="228" y="175"/>
                  </a:cubicBezTo>
                  <a:cubicBezTo>
                    <a:pt x="228" y="5"/>
                    <a:pt x="228" y="5"/>
                    <a:pt x="228" y="5"/>
                  </a:cubicBezTo>
                  <a:cubicBezTo>
                    <a:pt x="228" y="2"/>
                    <a:pt x="226" y="0"/>
                    <a:pt x="223" y="0"/>
                  </a:cubicBezTo>
                  <a:moveTo>
                    <a:pt x="117" y="177"/>
                  </a:moveTo>
                  <a:cubicBezTo>
                    <a:pt x="102" y="177"/>
                    <a:pt x="90" y="165"/>
                    <a:pt x="89" y="150"/>
                  </a:cubicBezTo>
                  <a:cubicBezTo>
                    <a:pt x="143" y="159"/>
                    <a:pt x="143" y="159"/>
                    <a:pt x="143" y="159"/>
                  </a:cubicBezTo>
                  <a:cubicBezTo>
                    <a:pt x="139" y="170"/>
                    <a:pt x="129" y="177"/>
                    <a:pt x="117" y="177"/>
                  </a:cubicBezTo>
                  <a:moveTo>
                    <a:pt x="199" y="53"/>
                  </a:moveTo>
                  <a:cubicBezTo>
                    <a:pt x="31" y="76"/>
                    <a:pt x="31" y="76"/>
                    <a:pt x="31" y="76"/>
                  </a:cubicBezTo>
                  <a:cubicBezTo>
                    <a:pt x="30" y="76"/>
                    <a:pt x="30" y="76"/>
                    <a:pt x="30" y="76"/>
                  </a:cubicBezTo>
                  <a:cubicBezTo>
                    <a:pt x="26" y="76"/>
                    <a:pt x="23" y="73"/>
                    <a:pt x="23" y="70"/>
                  </a:cubicBezTo>
                  <a:cubicBezTo>
                    <a:pt x="22" y="66"/>
                    <a:pt x="25" y="62"/>
                    <a:pt x="29" y="62"/>
                  </a:cubicBezTo>
                  <a:cubicBezTo>
                    <a:pt x="197" y="39"/>
                    <a:pt x="197" y="39"/>
                    <a:pt x="197" y="39"/>
                  </a:cubicBezTo>
                  <a:cubicBezTo>
                    <a:pt x="201" y="38"/>
                    <a:pt x="204" y="41"/>
                    <a:pt x="205" y="45"/>
                  </a:cubicBezTo>
                  <a:cubicBezTo>
                    <a:pt x="205" y="49"/>
                    <a:pt x="203" y="52"/>
                    <a:pt x="199" y="53"/>
                  </a:cubicBezTo>
                </a:path>
              </a:pathLst>
            </a:custGeom>
            <a:solidFill>
              <a:schemeClr val="bg1"/>
            </a:solidFill>
            <a:ln>
              <a:noFill/>
            </a:ln>
          </p:spPr>
          <p:txBody>
            <a:bodyPr anchor="ctr"/>
            <a:lstStyle/>
            <a:p>
              <a:pPr algn="ctr"/>
              <a:endParaRPr/>
            </a:p>
          </p:txBody>
        </p:sp>
        <p:sp>
          <p:nvSpPr>
            <p:cNvPr id="27" name="Rectangle 13"/>
            <p:cNvSpPr/>
            <p:nvPr/>
          </p:nvSpPr>
          <p:spPr>
            <a:xfrm>
              <a:off x="4411276" y="2140039"/>
              <a:ext cx="923330" cy="184666"/>
            </a:xfrm>
            <a:prstGeom prst="rect">
              <a:avLst/>
            </a:prstGeom>
          </p:spPr>
          <p:txBody>
            <a:bodyPr wrap="none" lIns="0" tIns="0" rIns="0" bIns="0" anchor="ctr" anchorCtr="0">
              <a:normAutofit/>
            </a:bodyPr>
            <a:lstStyle/>
            <a:p>
              <a:pPr algn="ctr"/>
              <a:r>
                <a:rPr lang="zh-CN" altLang="en-US" sz="1200" b="1">
                  <a:solidFill>
                    <a:schemeClr val="accent2"/>
                  </a:solidFill>
                </a:rPr>
                <a:t>关键词</a:t>
              </a:r>
            </a:p>
          </p:txBody>
        </p:sp>
        <p:grpSp>
          <p:nvGrpSpPr>
            <p:cNvPr id="7" name="Group 26"/>
            <p:cNvGrpSpPr/>
            <p:nvPr/>
          </p:nvGrpSpPr>
          <p:grpSpPr>
            <a:xfrm>
              <a:off x="3669169" y="3969331"/>
              <a:ext cx="2347947" cy="857260"/>
              <a:chOff x="1732858" y="5001250"/>
              <a:chExt cx="2213143" cy="857260"/>
            </a:xfrm>
          </p:grpSpPr>
          <p:sp>
            <p:nvSpPr>
              <p:cNvPr id="14" name="TextBox 33"/>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2"/>
                    </a:solidFill>
                  </a:rPr>
                  <a:t>输入标题文本</a:t>
                </a:r>
              </a:p>
            </p:txBody>
          </p:sp>
          <p:sp>
            <p:nvSpPr>
              <p:cNvPr id="15" name="TextBox 34"/>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31" name="千图PPT彼岸天：ID 8661124库_组合 30"/>
          <p:cNvGrpSpPr/>
          <p:nvPr>
            <p:custDataLst>
              <p:tags r:id="rId3"/>
            </p:custDataLst>
          </p:nvPr>
        </p:nvGrpSpPr>
        <p:grpSpPr>
          <a:xfrm>
            <a:off x="6174886" y="2136018"/>
            <a:ext cx="2347947" cy="2690573"/>
            <a:chOff x="6174886" y="2136018"/>
            <a:chExt cx="2347947" cy="2690573"/>
          </a:xfrm>
        </p:grpSpPr>
        <p:sp>
          <p:nvSpPr>
            <p:cNvPr id="20" name="Oval 6"/>
            <p:cNvSpPr/>
            <p:nvPr/>
          </p:nvSpPr>
          <p:spPr>
            <a:xfrm>
              <a:off x="6733294" y="2492896"/>
              <a:ext cx="1123570" cy="112357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Freeform: Shape 7"/>
            <p:cNvSpPr/>
            <p:nvPr/>
          </p:nvSpPr>
          <p:spPr bwMode="auto">
            <a:xfrm>
              <a:off x="7000090" y="2780991"/>
              <a:ext cx="589979" cy="547380"/>
            </a:xfrm>
            <a:custGeom>
              <a:avLst/>
              <a:gdLst>
                <a:gd name="T0" fmla="*/ 142 w 241"/>
                <a:gd name="T1" fmla="*/ 137 h 224"/>
                <a:gd name="T2" fmla="*/ 150 w 241"/>
                <a:gd name="T3" fmla="*/ 97 h 224"/>
                <a:gd name="T4" fmla="*/ 132 w 241"/>
                <a:gd name="T5" fmla="*/ 115 h 224"/>
                <a:gd name="T6" fmla="*/ 110 w 241"/>
                <a:gd name="T7" fmla="*/ 115 h 224"/>
                <a:gd name="T8" fmla="*/ 110 w 241"/>
                <a:gd name="T9" fmla="*/ 92 h 224"/>
                <a:gd name="T10" fmla="*/ 127 w 241"/>
                <a:gd name="T11" fmla="*/ 74 h 224"/>
                <a:gd name="T12" fmla="*/ 88 w 241"/>
                <a:gd name="T13" fmla="*/ 83 h 224"/>
                <a:gd name="T14" fmla="*/ 78 w 241"/>
                <a:gd name="T15" fmla="*/ 120 h 224"/>
                <a:gd name="T16" fmla="*/ 3 w 241"/>
                <a:gd name="T17" fmla="*/ 195 h 224"/>
                <a:gd name="T18" fmla="*/ 3 w 241"/>
                <a:gd name="T19" fmla="*/ 206 h 224"/>
                <a:gd name="T20" fmla="*/ 19 w 241"/>
                <a:gd name="T21" fmla="*/ 222 h 224"/>
                <a:gd name="T22" fmla="*/ 25 w 241"/>
                <a:gd name="T23" fmla="*/ 224 h 224"/>
                <a:gd name="T24" fmla="*/ 30 w 241"/>
                <a:gd name="T25" fmla="*/ 222 h 224"/>
                <a:gd name="T26" fmla="*/ 105 w 241"/>
                <a:gd name="T27" fmla="*/ 147 h 224"/>
                <a:gd name="T28" fmla="*/ 142 w 241"/>
                <a:gd name="T29" fmla="*/ 137 h 224"/>
                <a:gd name="T30" fmla="*/ 27 w 241"/>
                <a:gd name="T31" fmla="*/ 206 h 224"/>
                <a:gd name="T32" fmla="*/ 19 w 241"/>
                <a:gd name="T33" fmla="*/ 206 h 224"/>
                <a:gd name="T34" fmla="*/ 19 w 241"/>
                <a:gd name="T35" fmla="*/ 198 h 224"/>
                <a:gd name="T36" fmla="*/ 27 w 241"/>
                <a:gd name="T37" fmla="*/ 198 h 224"/>
                <a:gd name="T38" fmla="*/ 27 w 241"/>
                <a:gd name="T39" fmla="*/ 206 h 224"/>
                <a:gd name="T40" fmla="*/ 236 w 241"/>
                <a:gd name="T41" fmla="*/ 0 h 224"/>
                <a:gd name="T42" fmla="*/ 19 w 241"/>
                <a:gd name="T43" fmla="*/ 0 h 224"/>
                <a:gd name="T44" fmla="*/ 14 w 241"/>
                <a:gd name="T45" fmla="*/ 5 h 224"/>
                <a:gd name="T46" fmla="*/ 14 w 241"/>
                <a:gd name="T47" fmla="*/ 171 h 224"/>
                <a:gd name="T48" fmla="*/ 38 w 241"/>
                <a:gd name="T49" fmla="*/ 147 h 224"/>
                <a:gd name="T50" fmla="*/ 38 w 241"/>
                <a:gd name="T51" fmla="*/ 48 h 224"/>
                <a:gd name="T52" fmla="*/ 217 w 241"/>
                <a:gd name="T53" fmla="*/ 48 h 224"/>
                <a:gd name="T54" fmla="*/ 217 w 241"/>
                <a:gd name="T55" fmla="*/ 170 h 224"/>
                <a:gd name="T56" fmla="*/ 95 w 241"/>
                <a:gd name="T57" fmla="*/ 170 h 224"/>
                <a:gd name="T58" fmla="*/ 72 w 241"/>
                <a:gd name="T59" fmla="*/ 193 h 224"/>
                <a:gd name="T60" fmla="*/ 222 w 241"/>
                <a:gd name="T61" fmla="*/ 193 h 224"/>
                <a:gd name="T62" fmla="*/ 241 w 241"/>
                <a:gd name="T63" fmla="*/ 175 h 224"/>
                <a:gd name="T64" fmla="*/ 241 w 241"/>
                <a:gd name="T65" fmla="*/ 5 h 224"/>
                <a:gd name="T66" fmla="*/ 236 w 241"/>
                <a:gd name="T67" fmla="*/ 0 h 224"/>
                <a:gd name="T68" fmla="*/ 47 w 241"/>
                <a:gd name="T69" fmla="*/ 32 h 224"/>
                <a:gd name="T70" fmla="*/ 39 w 241"/>
                <a:gd name="T71" fmla="*/ 24 h 224"/>
                <a:gd name="T72" fmla="*/ 47 w 241"/>
                <a:gd name="T73" fmla="*/ 15 h 224"/>
                <a:gd name="T74" fmla="*/ 55 w 241"/>
                <a:gd name="T75" fmla="*/ 24 h 224"/>
                <a:gd name="T76" fmla="*/ 47 w 241"/>
                <a:gd name="T77" fmla="*/ 32 h 224"/>
                <a:gd name="T78" fmla="*/ 77 w 241"/>
                <a:gd name="T79" fmla="*/ 32 h 224"/>
                <a:gd name="T80" fmla="*/ 69 w 241"/>
                <a:gd name="T81" fmla="*/ 24 h 224"/>
                <a:gd name="T82" fmla="*/ 77 w 241"/>
                <a:gd name="T83" fmla="*/ 15 h 224"/>
                <a:gd name="T84" fmla="*/ 85 w 241"/>
                <a:gd name="T85" fmla="*/ 24 h 224"/>
                <a:gd name="T86" fmla="*/ 77 w 241"/>
                <a:gd name="T87" fmla="*/ 3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1" h="224">
                  <a:moveTo>
                    <a:pt x="142" y="137"/>
                  </a:moveTo>
                  <a:cubicBezTo>
                    <a:pt x="153" y="126"/>
                    <a:pt x="155" y="110"/>
                    <a:pt x="150" y="97"/>
                  </a:cubicBezTo>
                  <a:cubicBezTo>
                    <a:pt x="132" y="115"/>
                    <a:pt x="132" y="115"/>
                    <a:pt x="132" y="115"/>
                  </a:cubicBezTo>
                  <a:cubicBezTo>
                    <a:pt x="126" y="121"/>
                    <a:pt x="116" y="121"/>
                    <a:pt x="110" y="115"/>
                  </a:cubicBezTo>
                  <a:cubicBezTo>
                    <a:pt x="104" y="108"/>
                    <a:pt x="104" y="98"/>
                    <a:pt x="110" y="92"/>
                  </a:cubicBezTo>
                  <a:cubicBezTo>
                    <a:pt x="127" y="74"/>
                    <a:pt x="127" y="74"/>
                    <a:pt x="127" y="74"/>
                  </a:cubicBezTo>
                  <a:cubicBezTo>
                    <a:pt x="114" y="70"/>
                    <a:pt x="99" y="73"/>
                    <a:pt x="88" y="83"/>
                  </a:cubicBezTo>
                  <a:cubicBezTo>
                    <a:pt x="78" y="93"/>
                    <a:pt x="75" y="107"/>
                    <a:pt x="78" y="120"/>
                  </a:cubicBezTo>
                  <a:cubicBezTo>
                    <a:pt x="3" y="195"/>
                    <a:pt x="3" y="195"/>
                    <a:pt x="3" y="195"/>
                  </a:cubicBezTo>
                  <a:cubicBezTo>
                    <a:pt x="0" y="198"/>
                    <a:pt x="0" y="203"/>
                    <a:pt x="3" y="206"/>
                  </a:cubicBezTo>
                  <a:cubicBezTo>
                    <a:pt x="19" y="222"/>
                    <a:pt x="19" y="222"/>
                    <a:pt x="19" y="222"/>
                  </a:cubicBezTo>
                  <a:cubicBezTo>
                    <a:pt x="21" y="223"/>
                    <a:pt x="23" y="224"/>
                    <a:pt x="25" y="224"/>
                  </a:cubicBezTo>
                  <a:cubicBezTo>
                    <a:pt x="27" y="224"/>
                    <a:pt x="29" y="223"/>
                    <a:pt x="30" y="222"/>
                  </a:cubicBezTo>
                  <a:cubicBezTo>
                    <a:pt x="105" y="147"/>
                    <a:pt x="105" y="147"/>
                    <a:pt x="105" y="147"/>
                  </a:cubicBezTo>
                  <a:cubicBezTo>
                    <a:pt x="118" y="150"/>
                    <a:pt x="132" y="147"/>
                    <a:pt x="142" y="137"/>
                  </a:cubicBezTo>
                  <a:close/>
                  <a:moveTo>
                    <a:pt x="27" y="206"/>
                  </a:moveTo>
                  <a:cubicBezTo>
                    <a:pt x="25" y="208"/>
                    <a:pt x="21" y="208"/>
                    <a:pt x="19" y="206"/>
                  </a:cubicBezTo>
                  <a:cubicBezTo>
                    <a:pt x="17" y="204"/>
                    <a:pt x="17" y="200"/>
                    <a:pt x="19" y="198"/>
                  </a:cubicBezTo>
                  <a:cubicBezTo>
                    <a:pt x="21" y="195"/>
                    <a:pt x="25" y="195"/>
                    <a:pt x="27" y="198"/>
                  </a:cubicBezTo>
                  <a:cubicBezTo>
                    <a:pt x="30" y="200"/>
                    <a:pt x="30" y="204"/>
                    <a:pt x="27" y="206"/>
                  </a:cubicBezTo>
                  <a:close/>
                  <a:moveTo>
                    <a:pt x="236" y="0"/>
                  </a:moveTo>
                  <a:cubicBezTo>
                    <a:pt x="19" y="0"/>
                    <a:pt x="19" y="0"/>
                    <a:pt x="19" y="0"/>
                  </a:cubicBezTo>
                  <a:cubicBezTo>
                    <a:pt x="16" y="0"/>
                    <a:pt x="14" y="2"/>
                    <a:pt x="14" y="5"/>
                  </a:cubicBezTo>
                  <a:cubicBezTo>
                    <a:pt x="14" y="171"/>
                    <a:pt x="14" y="171"/>
                    <a:pt x="14" y="171"/>
                  </a:cubicBezTo>
                  <a:cubicBezTo>
                    <a:pt x="38" y="147"/>
                    <a:pt x="38" y="147"/>
                    <a:pt x="38" y="147"/>
                  </a:cubicBezTo>
                  <a:cubicBezTo>
                    <a:pt x="38" y="48"/>
                    <a:pt x="38" y="48"/>
                    <a:pt x="38" y="48"/>
                  </a:cubicBezTo>
                  <a:cubicBezTo>
                    <a:pt x="217" y="48"/>
                    <a:pt x="217" y="48"/>
                    <a:pt x="217" y="48"/>
                  </a:cubicBezTo>
                  <a:cubicBezTo>
                    <a:pt x="217" y="170"/>
                    <a:pt x="217" y="170"/>
                    <a:pt x="217" y="170"/>
                  </a:cubicBezTo>
                  <a:cubicBezTo>
                    <a:pt x="95" y="170"/>
                    <a:pt x="95" y="170"/>
                    <a:pt x="95" y="170"/>
                  </a:cubicBezTo>
                  <a:cubicBezTo>
                    <a:pt x="72" y="193"/>
                    <a:pt x="72" y="193"/>
                    <a:pt x="72" y="193"/>
                  </a:cubicBezTo>
                  <a:cubicBezTo>
                    <a:pt x="222" y="193"/>
                    <a:pt x="222" y="193"/>
                    <a:pt x="222" y="193"/>
                  </a:cubicBezTo>
                  <a:cubicBezTo>
                    <a:pt x="233" y="193"/>
                    <a:pt x="241" y="185"/>
                    <a:pt x="241" y="175"/>
                  </a:cubicBezTo>
                  <a:cubicBezTo>
                    <a:pt x="241" y="5"/>
                    <a:pt x="241" y="5"/>
                    <a:pt x="241" y="5"/>
                  </a:cubicBezTo>
                  <a:cubicBezTo>
                    <a:pt x="241" y="2"/>
                    <a:pt x="239" y="0"/>
                    <a:pt x="236" y="0"/>
                  </a:cubicBezTo>
                  <a:close/>
                  <a:moveTo>
                    <a:pt x="47" y="32"/>
                  </a:moveTo>
                  <a:cubicBezTo>
                    <a:pt x="42" y="32"/>
                    <a:pt x="39" y="28"/>
                    <a:pt x="39" y="24"/>
                  </a:cubicBezTo>
                  <a:cubicBezTo>
                    <a:pt x="39" y="19"/>
                    <a:pt x="42" y="15"/>
                    <a:pt x="47" y="15"/>
                  </a:cubicBezTo>
                  <a:cubicBezTo>
                    <a:pt x="52" y="15"/>
                    <a:pt x="55" y="19"/>
                    <a:pt x="55" y="24"/>
                  </a:cubicBezTo>
                  <a:cubicBezTo>
                    <a:pt x="55" y="28"/>
                    <a:pt x="52" y="32"/>
                    <a:pt x="47" y="32"/>
                  </a:cubicBezTo>
                  <a:close/>
                  <a:moveTo>
                    <a:pt x="77" y="32"/>
                  </a:moveTo>
                  <a:cubicBezTo>
                    <a:pt x="72" y="32"/>
                    <a:pt x="69" y="28"/>
                    <a:pt x="69" y="24"/>
                  </a:cubicBezTo>
                  <a:cubicBezTo>
                    <a:pt x="69" y="19"/>
                    <a:pt x="72" y="15"/>
                    <a:pt x="77" y="15"/>
                  </a:cubicBezTo>
                  <a:cubicBezTo>
                    <a:pt x="81" y="15"/>
                    <a:pt x="85" y="19"/>
                    <a:pt x="85" y="24"/>
                  </a:cubicBezTo>
                  <a:cubicBezTo>
                    <a:pt x="85" y="28"/>
                    <a:pt x="81" y="32"/>
                    <a:pt x="77" y="32"/>
                  </a:cubicBezTo>
                  <a:close/>
                </a:path>
              </a:pathLst>
            </a:custGeom>
            <a:solidFill>
              <a:schemeClr val="bg1"/>
            </a:solidFill>
            <a:ln>
              <a:noFill/>
            </a:ln>
          </p:spPr>
          <p:txBody>
            <a:bodyPr anchor="ctr"/>
            <a:lstStyle/>
            <a:p>
              <a:pPr algn="ctr"/>
              <a:endParaRPr/>
            </a:p>
          </p:txBody>
        </p:sp>
        <p:sp>
          <p:nvSpPr>
            <p:cNvPr id="28" name="Rectangle 14"/>
            <p:cNvSpPr/>
            <p:nvPr/>
          </p:nvSpPr>
          <p:spPr>
            <a:xfrm>
              <a:off x="6833413" y="2136018"/>
              <a:ext cx="923330" cy="184666"/>
            </a:xfrm>
            <a:prstGeom prst="rect">
              <a:avLst/>
            </a:prstGeom>
          </p:spPr>
          <p:txBody>
            <a:bodyPr wrap="none" lIns="0" tIns="0" rIns="0" bIns="0" anchor="ctr" anchorCtr="0">
              <a:normAutofit/>
            </a:bodyPr>
            <a:lstStyle/>
            <a:p>
              <a:pPr algn="ctr"/>
              <a:r>
                <a:rPr lang="zh-CN" altLang="en-US" sz="1200" b="1">
                  <a:solidFill>
                    <a:schemeClr val="accent3"/>
                  </a:solidFill>
                </a:rPr>
                <a:t>关键词</a:t>
              </a:r>
            </a:p>
          </p:txBody>
        </p:sp>
        <p:grpSp>
          <p:nvGrpSpPr>
            <p:cNvPr id="8" name="Group 27"/>
            <p:cNvGrpSpPr/>
            <p:nvPr/>
          </p:nvGrpSpPr>
          <p:grpSpPr>
            <a:xfrm>
              <a:off x="6174886" y="3969331"/>
              <a:ext cx="2347947" cy="857260"/>
              <a:chOff x="1732858" y="5001250"/>
              <a:chExt cx="2213143" cy="857260"/>
            </a:xfrm>
          </p:grpSpPr>
          <p:sp>
            <p:nvSpPr>
              <p:cNvPr id="12" name="TextBox 31"/>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3"/>
                    </a:solidFill>
                  </a:rPr>
                  <a:t>输入标题文本</a:t>
                </a:r>
              </a:p>
            </p:txBody>
          </p:sp>
          <p:sp>
            <p:nvSpPr>
              <p:cNvPr id="13" name="TextBox 32"/>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32" name="千图PPT彼岸天：ID 8661124库_组合 31"/>
          <p:cNvGrpSpPr/>
          <p:nvPr>
            <p:custDataLst>
              <p:tags r:id="rId4"/>
            </p:custDataLst>
          </p:nvPr>
        </p:nvGrpSpPr>
        <p:grpSpPr>
          <a:xfrm>
            <a:off x="8680602" y="2141548"/>
            <a:ext cx="2347947" cy="2685043"/>
            <a:chOff x="8680602" y="2141548"/>
            <a:chExt cx="2347947" cy="2685043"/>
          </a:xfrm>
        </p:grpSpPr>
        <p:sp>
          <p:nvSpPr>
            <p:cNvPr id="18" name="Oval 4"/>
            <p:cNvSpPr/>
            <p:nvPr/>
          </p:nvSpPr>
          <p:spPr>
            <a:xfrm>
              <a:off x="9258754" y="2492896"/>
              <a:ext cx="1123570" cy="11235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Freeform: Shape 5"/>
            <p:cNvSpPr/>
            <p:nvPr/>
          </p:nvSpPr>
          <p:spPr bwMode="auto">
            <a:xfrm>
              <a:off x="9615005" y="2770342"/>
              <a:ext cx="411068" cy="568679"/>
            </a:xfrm>
            <a:custGeom>
              <a:avLst/>
              <a:gdLst>
                <a:gd name="T0" fmla="*/ 143 w 168"/>
                <a:gd name="T1" fmla="*/ 65 h 232"/>
                <a:gd name="T2" fmla="*/ 113 w 168"/>
                <a:gd name="T3" fmla="*/ 38 h 232"/>
                <a:gd name="T4" fmla="*/ 141 w 168"/>
                <a:gd name="T5" fmla="*/ 38 h 232"/>
                <a:gd name="T6" fmla="*/ 147 w 168"/>
                <a:gd name="T7" fmla="*/ 33 h 232"/>
                <a:gd name="T8" fmla="*/ 154 w 168"/>
                <a:gd name="T9" fmla="*/ 5 h 232"/>
                <a:gd name="T10" fmla="*/ 155 w 168"/>
                <a:gd name="T11" fmla="*/ 0 h 232"/>
                <a:gd name="T12" fmla="*/ 13 w 168"/>
                <a:gd name="T13" fmla="*/ 0 h 232"/>
                <a:gd name="T14" fmla="*/ 14 w 168"/>
                <a:gd name="T15" fmla="*/ 5 h 232"/>
                <a:gd name="T16" fmla="*/ 21 w 168"/>
                <a:gd name="T17" fmla="*/ 33 h 232"/>
                <a:gd name="T18" fmla="*/ 27 w 168"/>
                <a:gd name="T19" fmla="*/ 38 h 232"/>
                <a:gd name="T20" fmla="*/ 55 w 168"/>
                <a:gd name="T21" fmla="*/ 38 h 232"/>
                <a:gd name="T22" fmla="*/ 25 w 168"/>
                <a:gd name="T23" fmla="*/ 65 h 232"/>
                <a:gd name="T24" fmla="*/ 15 w 168"/>
                <a:gd name="T25" fmla="*/ 132 h 232"/>
                <a:gd name="T26" fmla="*/ 84 w 168"/>
                <a:gd name="T27" fmla="*/ 232 h 232"/>
                <a:gd name="T28" fmla="*/ 153 w 168"/>
                <a:gd name="T29" fmla="*/ 132 h 232"/>
                <a:gd name="T30" fmla="*/ 143 w 168"/>
                <a:gd name="T31" fmla="*/ 65 h 232"/>
                <a:gd name="T32" fmla="*/ 134 w 168"/>
                <a:gd name="T33" fmla="*/ 119 h 232"/>
                <a:gd name="T34" fmla="*/ 93 w 168"/>
                <a:gd name="T35" fmla="*/ 177 h 232"/>
                <a:gd name="T36" fmla="*/ 93 w 168"/>
                <a:gd name="T37" fmla="*/ 134 h 232"/>
                <a:gd name="T38" fmla="*/ 97 w 168"/>
                <a:gd name="T39" fmla="*/ 126 h 232"/>
                <a:gd name="T40" fmla="*/ 102 w 168"/>
                <a:gd name="T41" fmla="*/ 114 h 232"/>
                <a:gd name="T42" fmla="*/ 84 w 168"/>
                <a:gd name="T43" fmla="*/ 96 h 232"/>
                <a:gd name="T44" fmla="*/ 66 w 168"/>
                <a:gd name="T45" fmla="*/ 114 h 232"/>
                <a:gd name="T46" fmla="*/ 71 w 168"/>
                <a:gd name="T47" fmla="*/ 126 h 232"/>
                <a:gd name="T48" fmla="*/ 74 w 168"/>
                <a:gd name="T49" fmla="*/ 134 h 232"/>
                <a:gd name="T50" fmla="*/ 74 w 168"/>
                <a:gd name="T51" fmla="*/ 177 h 232"/>
                <a:gd name="T52" fmla="*/ 34 w 168"/>
                <a:gd name="T53" fmla="*/ 119 h 232"/>
                <a:gd name="T54" fmla="*/ 40 w 168"/>
                <a:gd name="T55" fmla="*/ 83 h 232"/>
                <a:gd name="T56" fmla="*/ 84 w 168"/>
                <a:gd name="T57" fmla="*/ 44 h 232"/>
                <a:gd name="T58" fmla="*/ 127 w 168"/>
                <a:gd name="T59" fmla="*/ 82 h 232"/>
                <a:gd name="T60" fmla="*/ 128 w 168"/>
                <a:gd name="T61" fmla="*/ 83 h 232"/>
                <a:gd name="T62" fmla="*/ 134 w 168"/>
                <a:gd name="T63" fmla="*/ 11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 h="232">
                  <a:moveTo>
                    <a:pt x="143" y="65"/>
                  </a:moveTo>
                  <a:cubicBezTo>
                    <a:pt x="113" y="38"/>
                    <a:pt x="113" y="38"/>
                    <a:pt x="113" y="38"/>
                  </a:cubicBezTo>
                  <a:cubicBezTo>
                    <a:pt x="141" y="38"/>
                    <a:pt x="141" y="38"/>
                    <a:pt x="141" y="38"/>
                  </a:cubicBezTo>
                  <a:cubicBezTo>
                    <a:pt x="143" y="38"/>
                    <a:pt x="146" y="36"/>
                    <a:pt x="147" y="33"/>
                  </a:cubicBezTo>
                  <a:cubicBezTo>
                    <a:pt x="154" y="5"/>
                    <a:pt x="154" y="5"/>
                    <a:pt x="154" y="5"/>
                  </a:cubicBezTo>
                  <a:cubicBezTo>
                    <a:pt x="155" y="0"/>
                    <a:pt x="155" y="0"/>
                    <a:pt x="155" y="0"/>
                  </a:cubicBezTo>
                  <a:cubicBezTo>
                    <a:pt x="13" y="0"/>
                    <a:pt x="13" y="0"/>
                    <a:pt x="13" y="0"/>
                  </a:cubicBezTo>
                  <a:cubicBezTo>
                    <a:pt x="14" y="5"/>
                    <a:pt x="14" y="5"/>
                    <a:pt x="14" y="5"/>
                  </a:cubicBezTo>
                  <a:cubicBezTo>
                    <a:pt x="21" y="33"/>
                    <a:pt x="21" y="33"/>
                    <a:pt x="21" y="33"/>
                  </a:cubicBezTo>
                  <a:cubicBezTo>
                    <a:pt x="22" y="36"/>
                    <a:pt x="24" y="38"/>
                    <a:pt x="27" y="38"/>
                  </a:cubicBezTo>
                  <a:cubicBezTo>
                    <a:pt x="55" y="38"/>
                    <a:pt x="55" y="38"/>
                    <a:pt x="55" y="38"/>
                  </a:cubicBezTo>
                  <a:cubicBezTo>
                    <a:pt x="25" y="65"/>
                    <a:pt x="25" y="65"/>
                    <a:pt x="25" y="65"/>
                  </a:cubicBezTo>
                  <a:cubicBezTo>
                    <a:pt x="5" y="81"/>
                    <a:pt x="0" y="111"/>
                    <a:pt x="15" y="132"/>
                  </a:cubicBezTo>
                  <a:cubicBezTo>
                    <a:pt x="84" y="232"/>
                    <a:pt x="84" y="232"/>
                    <a:pt x="84" y="232"/>
                  </a:cubicBezTo>
                  <a:cubicBezTo>
                    <a:pt x="153" y="132"/>
                    <a:pt x="153" y="132"/>
                    <a:pt x="153" y="132"/>
                  </a:cubicBezTo>
                  <a:cubicBezTo>
                    <a:pt x="168" y="111"/>
                    <a:pt x="163" y="81"/>
                    <a:pt x="143" y="65"/>
                  </a:cubicBezTo>
                  <a:close/>
                  <a:moveTo>
                    <a:pt x="134" y="119"/>
                  </a:moveTo>
                  <a:cubicBezTo>
                    <a:pt x="93" y="177"/>
                    <a:pt x="93" y="177"/>
                    <a:pt x="93" y="177"/>
                  </a:cubicBezTo>
                  <a:cubicBezTo>
                    <a:pt x="93" y="134"/>
                    <a:pt x="93" y="134"/>
                    <a:pt x="93" y="134"/>
                  </a:cubicBezTo>
                  <a:cubicBezTo>
                    <a:pt x="93" y="131"/>
                    <a:pt x="95" y="128"/>
                    <a:pt x="97" y="126"/>
                  </a:cubicBezTo>
                  <a:cubicBezTo>
                    <a:pt x="100" y="123"/>
                    <a:pt x="102" y="119"/>
                    <a:pt x="102" y="114"/>
                  </a:cubicBezTo>
                  <a:cubicBezTo>
                    <a:pt x="102" y="104"/>
                    <a:pt x="94" y="96"/>
                    <a:pt x="84" y="96"/>
                  </a:cubicBezTo>
                  <a:cubicBezTo>
                    <a:pt x="74" y="96"/>
                    <a:pt x="66" y="104"/>
                    <a:pt x="66" y="114"/>
                  </a:cubicBezTo>
                  <a:cubicBezTo>
                    <a:pt x="66" y="119"/>
                    <a:pt x="68" y="123"/>
                    <a:pt x="71" y="126"/>
                  </a:cubicBezTo>
                  <a:cubicBezTo>
                    <a:pt x="73" y="128"/>
                    <a:pt x="74" y="131"/>
                    <a:pt x="74" y="134"/>
                  </a:cubicBezTo>
                  <a:cubicBezTo>
                    <a:pt x="74" y="177"/>
                    <a:pt x="74" y="177"/>
                    <a:pt x="74" y="177"/>
                  </a:cubicBezTo>
                  <a:cubicBezTo>
                    <a:pt x="34" y="119"/>
                    <a:pt x="34" y="119"/>
                    <a:pt x="34" y="119"/>
                  </a:cubicBezTo>
                  <a:cubicBezTo>
                    <a:pt x="26" y="108"/>
                    <a:pt x="29" y="91"/>
                    <a:pt x="40" y="83"/>
                  </a:cubicBezTo>
                  <a:cubicBezTo>
                    <a:pt x="84" y="44"/>
                    <a:pt x="84" y="44"/>
                    <a:pt x="84" y="44"/>
                  </a:cubicBezTo>
                  <a:cubicBezTo>
                    <a:pt x="127" y="82"/>
                    <a:pt x="127" y="82"/>
                    <a:pt x="127" y="82"/>
                  </a:cubicBezTo>
                  <a:cubicBezTo>
                    <a:pt x="128" y="83"/>
                    <a:pt x="128" y="83"/>
                    <a:pt x="128" y="83"/>
                  </a:cubicBezTo>
                  <a:cubicBezTo>
                    <a:pt x="139" y="91"/>
                    <a:pt x="142" y="108"/>
                    <a:pt x="134" y="119"/>
                  </a:cubicBezTo>
                  <a:close/>
                </a:path>
              </a:pathLst>
            </a:custGeom>
            <a:solidFill>
              <a:schemeClr val="bg1"/>
            </a:solidFill>
            <a:ln>
              <a:noFill/>
            </a:ln>
          </p:spPr>
          <p:txBody>
            <a:bodyPr anchor="ctr"/>
            <a:lstStyle/>
            <a:p>
              <a:pPr algn="ctr"/>
              <a:endParaRPr/>
            </a:p>
          </p:txBody>
        </p:sp>
        <p:sp>
          <p:nvSpPr>
            <p:cNvPr id="29" name="Rectangle 15"/>
            <p:cNvSpPr/>
            <p:nvPr/>
          </p:nvSpPr>
          <p:spPr>
            <a:xfrm>
              <a:off x="9358874" y="2141548"/>
              <a:ext cx="923330" cy="184666"/>
            </a:xfrm>
            <a:prstGeom prst="rect">
              <a:avLst/>
            </a:prstGeom>
          </p:spPr>
          <p:txBody>
            <a:bodyPr wrap="none" lIns="0" tIns="0" rIns="0" bIns="0" anchor="ctr" anchorCtr="0">
              <a:normAutofit/>
            </a:bodyPr>
            <a:lstStyle/>
            <a:p>
              <a:pPr algn="ctr"/>
              <a:r>
                <a:rPr lang="zh-CN" altLang="en-US" sz="1200" b="1">
                  <a:solidFill>
                    <a:schemeClr val="accent4"/>
                  </a:solidFill>
                </a:rPr>
                <a:t>关键词</a:t>
              </a:r>
            </a:p>
          </p:txBody>
        </p:sp>
        <p:grpSp>
          <p:nvGrpSpPr>
            <p:cNvPr id="9" name="Group 28"/>
            <p:cNvGrpSpPr/>
            <p:nvPr/>
          </p:nvGrpSpPr>
          <p:grpSpPr>
            <a:xfrm>
              <a:off x="8680602" y="3969331"/>
              <a:ext cx="2347947" cy="857260"/>
              <a:chOff x="1732858" y="5001250"/>
              <a:chExt cx="2213143" cy="857260"/>
            </a:xfrm>
          </p:grpSpPr>
          <p:sp>
            <p:nvSpPr>
              <p:cNvPr id="10" name="TextBox 29"/>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4"/>
                    </a:solidFill>
                  </a:rPr>
                  <a:t>输入标题文本</a:t>
                </a:r>
              </a:p>
            </p:txBody>
          </p:sp>
          <p:sp>
            <p:nvSpPr>
              <p:cNvPr id="11" name="TextBox 30"/>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4" name="文本框 3"/>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等腰三角形 1"/>
          <p:cNvSpPr/>
          <p:nvPr>
            <p:custDataLst>
              <p:tags r:id="rId1"/>
            </p:custDataLst>
          </p:nvPr>
        </p:nvSpPr>
        <p:spPr>
          <a:xfrm>
            <a:off x="3135086" y="5609771"/>
            <a:ext cx="5921829" cy="1248229"/>
          </a:xfrm>
          <a:prstGeom prst="triangl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千图PPT彼岸天：ID 8661124库_Arrow: Pentagon 2"/>
          <p:cNvSpPr/>
          <p:nvPr>
            <p:custDataLst>
              <p:tags r:id="rId2"/>
            </p:custDataLst>
          </p:nvPr>
        </p:nvSpPr>
        <p:spPr>
          <a:xfrm rot="16200000">
            <a:off x="3749038" y="3563409"/>
            <a:ext cx="4699228" cy="407229"/>
          </a:xfrm>
          <a:prstGeom prst="homePlat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 name="千图PPT彼岸天：ID 8661124库_组合 1"/>
          <p:cNvGrpSpPr/>
          <p:nvPr>
            <p:custDataLst>
              <p:tags r:id="rId3"/>
            </p:custDataLst>
          </p:nvPr>
        </p:nvGrpSpPr>
        <p:grpSpPr>
          <a:xfrm>
            <a:off x="3613396" y="5004578"/>
            <a:ext cx="4172231" cy="567541"/>
            <a:chOff x="3613396" y="5004578"/>
            <a:chExt cx="4172231" cy="567541"/>
          </a:xfrm>
        </p:grpSpPr>
        <p:grpSp>
          <p:nvGrpSpPr>
            <p:cNvPr id="10" name="Group 21"/>
            <p:cNvGrpSpPr/>
            <p:nvPr/>
          </p:nvGrpSpPr>
          <p:grpSpPr>
            <a:xfrm>
              <a:off x="5821387" y="5063085"/>
              <a:ext cx="1964240" cy="509034"/>
              <a:chOff x="5779770" y="4818415"/>
              <a:chExt cx="2240280" cy="580570"/>
            </a:xfrm>
          </p:grpSpPr>
          <p:sp>
            <p:nvSpPr>
              <p:cNvPr id="23" name="Arrow: Chevron 18"/>
              <p:cNvSpPr/>
              <p:nvPr/>
            </p:nvSpPr>
            <p:spPr>
              <a:xfrm flipH="1">
                <a:off x="6004741" y="4818415"/>
                <a:ext cx="2015309" cy="580570"/>
              </a:xfrm>
              <a:prstGeom prst="chevron">
                <a:avLst>
                  <a:gd name="adj" fmla="val 31308"/>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Rectangle: Rounded Corners 19"/>
              <p:cNvSpPr/>
              <p:nvPr/>
            </p:nvSpPr>
            <p:spPr>
              <a:xfrm flipH="1">
                <a:off x="5779770" y="4818415"/>
                <a:ext cx="1231900" cy="580570"/>
              </a:xfrm>
              <a:prstGeom prst="roundRect">
                <a:avLst>
                  <a:gd name="adj" fmla="val 50000"/>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Oval 20"/>
              <p:cNvSpPr/>
              <p:nvPr/>
            </p:nvSpPr>
            <p:spPr>
              <a:xfrm flipH="1">
                <a:off x="5825579" y="4861050"/>
                <a:ext cx="495300" cy="495300"/>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6" name="Rectangle 31"/>
            <p:cNvSpPr/>
            <p:nvPr/>
          </p:nvSpPr>
          <p:spPr>
            <a:xfrm>
              <a:off x="6306799" y="5209660"/>
              <a:ext cx="1229162" cy="215882"/>
            </a:xfrm>
            <a:prstGeom prst="rect">
              <a:avLst/>
            </a:prstGeom>
          </p:spPr>
          <p:txBody>
            <a:bodyPr wrap="none" lIns="72000" tIns="0" rIns="72000" bIns="0">
              <a:normAutofit fontScale="92500" lnSpcReduction="10000"/>
            </a:bodyPr>
            <a:lstStyle/>
            <a:p>
              <a:pPr lvl="0" algn="r" defTabSz="913765">
                <a:defRPr/>
              </a:pPr>
              <a:r>
                <a:rPr lang="zh-CN" altLang="en-US" sz="1600" b="1" dirty="0">
                  <a:solidFill>
                    <a:schemeClr val="bg1"/>
                  </a:solidFill>
                </a:rPr>
                <a:t>输入标题文本</a:t>
              </a:r>
            </a:p>
          </p:txBody>
        </p:sp>
        <p:sp>
          <p:nvSpPr>
            <p:cNvPr id="17" name="TextBox 32"/>
            <p:cNvSpPr txBox="1"/>
            <p:nvPr/>
          </p:nvSpPr>
          <p:spPr>
            <a:xfrm>
              <a:off x="3613396" y="5004578"/>
              <a:ext cx="2110957" cy="516912"/>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19" name="Freeform: Shape 34"/>
            <p:cNvSpPr/>
            <p:nvPr/>
          </p:nvSpPr>
          <p:spPr bwMode="auto">
            <a:xfrm>
              <a:off x="5982573" y="5164101"/>
              <a:ext cx="158040" cy="284472"/>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chemeClr val="accent6"/>
            </a:solidFill>
            <a:ln>
              <a:noFill/>
            </a:ln>
          </p:spPr>
          <p:txBody>
            <a:bodyPr anchor="ctr"/>
            <a:lstStyle/>
            <a:p>
              <a:pPr algn="ctr"/>
              <a:endParaRPr/>
            </a:p>
          </p:txBody>
        </p:sp>
      </p:grpSp>
      <p:grpSp>
        <p:nvGrpSpPr>
          <p:cNvPr id="37" name="千图PPT彼岸天：ID 8661124库_组合 36"/>
          <p:cNvGrpSpPr/>
          <p:nvPr>
            <p:custDataLst>
              <p:tags r:id="rId4"/>
            </p:custDataLst>
          </p:nvPr>
        </p:nvGrpSpPr>
        <p:grpSpPr>
          <a:xfrm>
            <a:off x="4435061" y="1807219"/>
            <a:ext cx="4186550" cy="516912"/>
            <a:chOff x="4435061" y="1807219"/>
            <a:chExt cx="4186550" cy="516912"/>
          </a:xfrm>
        </p:grpSpPr>
        <p:grpSp>
          <p:nvGrpSpPr>
            <p:cNvPr id="7" name="Group 8"/>
            <p:cNvGrpSpPr/>
            <p:nvPr/>
          </p:nvGrpSpPr>
          <p:grpSpPr>
            <a:xfrm>
              <a:off x="4435061" y="1809238"/>
              <a:ext cx="1964240" cy="509034"/>
              <a:chOff x="4198620" y="1810329"/>
              <a:chExt cx="2240280" cy="580570"/>
            </a:xfrm>
          </p:grpSpPr>
          <p:sp>
            <p:nvSpPr>
              <p:cNvPr id="32" name="Arrow: Chevron 3"/>
              <p:cNvSpPr/>
              <p:nvPr/>
            </p:nvSpPr>
            <p:spPr>
              <a:xfrm>
                <a:off x="4198620" y="1810329"/>
                <a:ext cx="2015309" cy="580570"/>
              </a:xfrm>
              <a:prstGeom prst="chevron">
                <a:avLst>
                  <a:gd name="adj" fmla="val 31308"/>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Rectangle: Rounded Corners 6"/>
              <p:cNvSpPr/>
              <p:nvPr/>
            </p:nvSpPr>
            <p:spPr>
              <a:xfrm>
                <a:off x="5207000" y="1810329"/>
                <a:ext cx="1231900" cy="580570"/>
              </a:xfrm>
              <a:prstGeom prst="roundRect">
                <a:avLst>
                  <a:gd name="adj" fmla="val 50000"/>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Oval 7"/>
              <p:cNvSpPr/>
              <p:nvPr/>
            </p:nvSpPr>
            <p:spPr>
              <a:xfrm>
                <a:off x="5897791" y="1852964"/>
                <a:ext cx="495300" cy="495300"/>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3" name="TextBox 28"/>
            <p:cNvSpPr txBox="1"/>
            <p:nvPr/>
          </p:nvSpPr>
          <p:spPr>
            <a:xfrm>
              <a:off x="6467066" y="1807219"/>
              <a:ext cx="2154545" cy="516912"/>
            </a:xfrm>
            <a:prstGeom prst="rect">
              <a:avLst/>
            </a:prstGeom>
            <a:noFill/>
          </p:spPr>
          <p:txBody>
            <a:bodyPr wrap="square" lIns="72000" tIns="0" rIns="72000" bIns="0" anchor="ctr" anchorCtr="0">
              <a:normAutofit lnSpcReduction="10000"/>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14" name="Rectangle 29"/>
            <p:cNvSpPr/>
            <p:nvPr/>
          </p:nvSpPr>
          <p:spPr>
            <a:xfrm>
              <a:off x="4670329" y="1941374"/>
              <a:ext cx="1220891" cy="215882"/>
            </a:xfrm>
            <a:prstGeom prst="rect">
              <a:avLst/>
            </a:prstGeom>
          </p:spPr>
          <p:txBody>
            <a:bodyPr wrap="none" lIns="72000" tIns="0" rIns="72000" bIns="0">
              <a:normAutofit fontScale="92500" lnSpcReduction="10000"/>
            </a:bodyPr>
            <a:lstStyle/>
            <a:p>
              <a:pPr lvl="0" defTabSz="913765">
                <a:defRPr/>
              </a:pPr>
              <a:r>
                <a:rPr lang="zh-CN" altLang="en-US" sz="1600" b="1" dirty="0">
                  <a:solidFill>
                    <a:schemeClr val="bg1"/>
                  </a:solidFill>
                </a:rPr>
                <a:t>输入标题文本</a:t>
              </a:r>
            </a:p>
          </p:txBody>
        </p:sp>
        <p:sp>
          <p:nvSpPr>
            <p:cNvPr id="20" name="Freeform: Shape 35"/>
            <p:cNvSpPr/>
            <p:nvPr/>
          </p:nvSpPr>
          <p:spPr bwMode="auto">
            <a:xfrm>
              <a:off x="6007993" y="1956015"/>
              <a:ext cx="267708" cy="220033"/>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accent1"/>
            </a:solidFill>
            <a:ln>
              <a:noFill/>
            </a:ln>
          </p:spPr>
          <p:txBody>
            <a:bodyPr anchor="ctr"/>
            <a:lstStyle/>
            <a:p>
              <a:pPr algn="ctr"/>
              <a:endParaRPr/>
            </a:p>
          </p:txBody>
        </p:sp>
      </p:grpSp>
      <p:grpSp>
        <p:nvGrpSpPr>
          <p:cNvPr id="35" name="千图PPT彼岸天：ID 8661124库_组合 34"/>
          <p:cNvGrpSpPr/>
          <p:nvPr>
            <p:custDataLst>
              <p:tags r:id="rId5"/>
            </p:custDataLst>
          </p:nvPr>
        </p:nvGrpSpPr>
        <p:grpSpPr>
          <a:xfrm>
            <a:off x="4435061" y="3941087"/>
            <a:ext cx="4186550" cy="546417"/>
            <a:chOff x="4435061" y="3941087"/>
            <a:chExt cx="4186550" cy="546417"/>
          </a:xfrm>
        </p:grpSpPr>
        <p:grpSp>
          <p:nvGrpSpPr>
            <p:cNvPr id="8" name="Group 22"/>
            <p:cNvGrpSpPr/>
            <p:nvPr/>
          </p:nvGrpSpPr>
          <p:grpSpPr>
            <a:xfrm>
              <a:off x="4435061" y="3978470"/>
              <a:ext cx="1964240" cy="509034"/>
              <a:chOff x="4198620" y="3581375"/>
              <a:chExt cx="2240280" cy="580570"/>
            </a:xfrm>
          </p:grpSpPr>
          <p:sp>
            <p:nvSpPr>
              <p:cNvPr id="29" name="Arrow: Chevron 10"/>
              <p:cNvSpPr/>
              <p:nvPr/>
            </p:nvSpPr>
            <p:spPr>
              <a:xfrm>
                <a:off x="4198620" y="3581375"/>
                <a:ext cx="2015309" cy="580570"/>
              </a:xfrm>
              <a:prstGeom prst="chevron">
                <a:avLst>
                  <a:gd name="adj" fmla="val 31308"/>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Rounded Corners 11"/>
              <p:cNvSpPr/>
              <p:nvPr/>
            </p:nvSpPr>
            <p:spPr>
              <a:xfrm>
                <a:off x="5207000" y="3581375"/>
                <a:ext cx="1231900" cy="580570"/>
              </a:xfrm>
              <a:prstGeom prst="roundRect">
                <a:avLst>
                  <a:gd name="adj" fmla="val 50000"/>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Oval 12"/>
              <p:cNvSpPr/>
              <p:nvPr/>
            </p:nvSpPr>
            <p:spPr>
              <a:xfrm>
                <a:off x="5897791" y="3624010"/>
                <a:ext cx="495300" cy="495300"/>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5" name="Rectangle 30"/>
            <p:cNvSpPr/>
            <p:nvPr/>
          </p:nvSpPr>
          <p:spPr>
            <a:xfrm>
              <a:off x="4670329" y="4121800"/>
              <a:ext cx="1220891" cy="215882"/>
            </a:xfrm>
            <a:prstGeom prst="rect">
              <a:avLst/>
            </a:prstGeom>
          </p:spPr>
          <p:txBody>
            <a:bodyPr wrap="none" lIns="72000" tIns="0" rIns="72000" bIns="0">
              <a:normAutofit fontScale="92500" lnSpcReduction="10000"/>
            </a:bodyPr>
            <a:lstStyle/>
            <a:p>
              <a:pPr lvl="0" defTabSz="913765">
                <a:defRPr/>
              </a:pPr>
              <a:r>
                <a:rPr lang="zh-CN" altLang="en-US" sz="1600" b="1" dirty="0">
                  <a:solidFill>
                    <a:schemeClr val="bg1"/>
                  </a:solidFill>
                </a:rPr>
                <a:t>输入标题文本</a:t>
              </a:r>
            </a:p>
          </p:txBody>
        </p:sp>
        <p:sp>
          <p:nvSpPr>
            <p:cNvPr id="18" name="TextBox 33"/>
            <p:cNvSpPr txBox="1"/>
            <p:nvPr/>
          </p:nvSpPr>
          <p:spPr>
            <a:xfrm>
              <a:off x="6467066" y="3941087"/>
              <a:ext cx="2154545" cy="516912"/>
            </a:xfrm>
            <a:prstGeom prst="rect">
              <a:avLst/>
            </a:prstGeom>
            <a:noFill/>
          </p:spPr>
          <p:txBody>
            <a:bodyPr wrap="square" lIns="72000" tIns="0" rIns="72000" bIns="0" anchor="ctr" anchorCtr="0">
              <a:normAutofit lnSpcReduction="10000"/>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1" name="Freeform: Shape 36"/>
            <p:cNvSpPr/>
            <p:nvPr/>
          </p:nvSpPr>
          <p:spPr bwMode="auto">
            <a:xfrm>
              <a:off x="6017134" y="4113732"/>
              <a:ext cx="246958" cy="246499"/>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accent4"/>
            </a:solidFill>
            <a:ln>
              <a:noFill/>
            </a:ln>
          </p:spPr>
          <p:txBody>
            <a:bodyPr anchor="ctr"/>
            <a:lstStyle/>
            <a:p>
              <a:pPr algn="ctr"/>
              <a:endParaRPr/>
            </a:p>
          </p:txBody>
        </p:sp>
      </p:grpSp>
      <p:grpSp>
        <p:nvGrpSpPr>
          <p:cNvPr id="36" name="千图PPT彼岸天：ID 8661124库_组合 35"/>
          <p:cNvGrpSpPr/>
          <p:nvPr>
            <p:custDataLst>
              <p:tags r:id="rId6"/>
            </p:custDataLst>
          </p:nvPr>
        </p:nvGrpSpPr>
        <p:grpSpPr>
          <a:xfrm>
            <a:off x="3613396" y="2870709"/>
            <a:ext cx="4172231" cy="532179"/>
            <a:chOff x="3613396" y="2870709"/>
            <a:chExt cx="4172231" cy="532179"/>
          </a:xfrm>
        </p:grpSpPr>
        <p:grpSp>
          <p:nvGrpSpPr>
            <p:cNvPr id="9" name="Group 23"/>
            <p:cNvGrpSpPr/>
            <p:nvPr/>
          </p:nvGrpSpPr>
          <p:grpSpPr>
            <a:xfrm>
              <a:off x="5821387" y="2893854"/>
              <a:ext cx="1964240" cy="509034"/>
              <a:chOff x="5779770" y="2344334"/>
              <a:chExt cx="2240280" cy="580570"/>
            </a:xfrm>
          </p:grpSpPr>
          <p:sp>
            <p:nvSpPr>
              <p:cNvPr id="26" name="Arrow: Chevron 14"/>
              <p:cNvSpPr/>
              <p:nvPr/>
            </p:nvSpPr>
            <p:spPr>
              <a:xfrm flipH="1">
                <a:off x="6004741" y="2344334"/>
                <a:ext cx="2015309" cy="580570"/>
              </a:xfrm>
              <a:prstGeom prst="chevron">
                <a:avLst>
                  <a:gd name="adj" fmla="val 31308"/>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Rectangle: Rounded Corners 15"/>
              <p:cNvSpPr/>
              <p:nvPr/>
            </p:nvSpPr>
            <p:spPr>
              <a:xfrm flipH="1">
                <a:off x="5779770" y="2344334"/>
                <a:ext cx="1231900" cy="580570"/>
              </a:xfrm>
              <a:prstGeom prst="roundRect">
                <a:avLst>
                  <a:gd name="adj" fmla="val 50000"/>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Oval 16"/>
              <p:cNvSpPr/>
              <p:nvPr/>
            </p:nvSpPr>
            <p:spPr>
              <a:xfrm flipH="1">
                <a:off x="5825579" y="2386969"/>
                <a:ext cx="495300" cy="495300"/>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1" name="TextBox 25"/>
            <p:cNvSpPr txBox="1"/>
            <p:nvPr/>
          </p:nvSpPr>
          <p:spPr>
            <a:xfrm>
              <a:off x="3613396" y="2870709"/>
              <a:ext cx="2110957" cy="516912"/>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12" name="Rectangle 26"/>
            <p:cNvSpPr/>
            <p:nvPr/>
          </p:nvSpPr>
          <p:spPr>
            <a:xfrm>
              <a:off x="6306799" y="3040429"/>
              <a:ext cx="1229162" cy="215882"/>
            </a:xfrm>
            <a:prstGeom prst="rect">
              <a:avLst/>
            </a:prstGeom>
          </p:spPr>
          <p:txBody>
            <a:bodyPr wrap="none" lIns="72000" tIns="0" rIns="72000" bIns="0">
              <a:normAutofit fontScale="92500" lnSpcReduction="10000"/>
            </a:bodyPr>
            <a:lstStyle/>
            <a:p>
              <a:pPr lvl="0" algn="r" defTabSz="913765">
                <a:defRPr/>
              </a:pPr>
              <a:r>
                <a:rPr lang="zh-CN" altLang="en-US" sz="1600" b="1" dirty="0">
                  <a:solidFill>
                    <a:schemeClr val="bg1"/>
                  </a:solidFill>
                </a:rPr>
                <a:t>输入标题文本</a:t>
              </a:r>
            </a:p>
          </p:txBody>
        </p:sp>
        <p:sp>
          <p:nvSpPr>
            <p:cNvPr id="22" name="Freeform: Shape 37"/>
            <p:cNvSpPr>
              <a:spLocks noChangeAspect="1"/>
            </p:cNvSpPr>
            <p:nvPr/>
          </p:nvSpPr>
          <p:spPr bwMode="auto">
            <a:xfrm>
              <a:off x="5945637" y="3015608"/>
              <a:ext cx="265802" cy="265523"/>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accent2"/>
            </a:solidFill>
            <a:ln>
              <a:noFill/>
            </a:ln>
          </p:spPr>
          <p:txBody>
            <a:bodyPr anchor="ctr"/>
            <a:lstStyle/>
            <a:p>
              <a:pPr algn="ctr"/>
              <a:endParaRPr/>
            </a:p>
          </p:txBody>
        </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5" name="文本框 4"/>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outVertical)">
                                      <p:cBhvr>
                                        <p:cTn id="15" dur="500"/>
                                        <p:tgtEl>
                                          <p:spTgt spid="2"/>
                                        </p:tgtEl>
                                      </p:cBhvr>
                                    </p:animEffect>
                                  </p:childTnLst>
                                </p:cTn>
                              </p:par>
                            </p:childTnLst>
                          </p:cTn>
                        </p:par>
                        <p:par>
                          <p:cTn id="16" fill="hold">
                            <p:stCondLst>
                              <p:cond delay="1500"/>
                            </p:stCondLst>
                            <p:childTnLst>
                              <p:par>
                                <p:cTn id="17" presetID="16" presetClass="entr" presetSubtype="37"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barn(outVertical)">
                                      <p:cBhvr>
                                        <p:cTn id="19" dur="500"/>
                                        <p:tgtEl>
                                          <p:spTgt spid="35"/>
                                        </p:tgtEl>
                                      </p:cBhvr>
                                    </p:animEffect>
                                  </p:childTnLst>
                                </p:cTn>
                              </p:par>
                            </p:childTnLst>
                          </p:cTn>
                        </p:par>
                        <p:par>
                          <p:cTn id="20" fill="hold">
                            <p:stCondLst>
                              <p:cond delay="2000"/>
                            </p:stCondLst>
                            <p:childTnLst>
                              <p:par>
                                <p:cTn id="21" presetID="16" presetClass="entr" presetSubtype="37"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barn(outVertical)">
                                      <p:cBhvr>
                                        <p:cTn id="23" dur="500"/>
                                        <p:tgtEl>
                                          <p:spTgt spid="36"/>
                                        </p:tgtEl>
                                      </p:cBhvr>
                                    </p:animEffect>
                                  </p:childTnLst>
                                </p:cTn>
                              </p:par>
                            </p:childTnLst>
                          </p:cTn>
                        </p:par>
                        <p:par>
                          <p:cTn id="24" fill="hold">
                            <p:stCondLst>
                              <p:cond delay="2500"/>
                            </p:stCondLst>
                            <p:childTnLst>
                              <p:par>
                                <p:cTn id="25" presetID="16" presetClass="entr" presetSubtype="37"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barn(outVertical)">
                                      <p:cBhvr>
                                        <p:cTn id="2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千图PPT彼岸天：ID 8661124库_组合 2"/>
          <p:cNvGrpSpPr/>
          <p:nvPr>
            <p:custDataLst>
              <p:tags r:id="rId1"/>
            </p:custDataLst>
          </p:nvPr>
        </p:nvGrpSpPr>
        <p:grpSpPr>
          <a:xfrm>
            <a:off x="1327464" y="2339427"/>
            <a:ext cx="2616696" cy="912303"/>
            <a:chOff x="1217851" y="2721750"/>
            <a:chExt cx="2616696" cy="912303"/>
          </a:xfrm>
        </p:grpSpPr>
        <p:sp>
          <p:nvSpPr>
            <p:cNvPr id="26" name="TextBox 23"/>
            <p:cNvSpPr txBox="1"/>
            <p:nvPr/>
          </p:nvSpPr>
          <p:spPr bwMode="auto">
            <a:xfrm>
              <a:off x="2575571" y="2721750"/>
              <a:ext cx="1258976" cy="309958"/>
            </a:xfrm>
            <a:prstGeom prst="rect">
              <a:avLst/>
            </a:prstGeom>
            <a:noFill/>
          </p:spPr>
          <p:txBody>
            <a:bodyPr wrap="none" lIns="90000" tIns="46800" rIns="90000" bIns="46800">
              <a:normAutofit/>
            </a:bodyPr>
            <a:lstStyle/>
            <a:p>
              <a:pPr algn="r" latinLnBrk="0"/>
              <a:r>
                <a:rPr lang="zh-CN" altLang="en-US" sz="1400" dirty="0">
                  <a:solidFill>
                    <a:schemeClr val="accent1"/>
                  </a:solidFill>
                  <a:effectLst/>
                </a:rPr>
                <a:t>输入标题文本</a:t>
              </a:r>
            </a:p>
          </p:txBody>
        </p:sp>
        <p:sp>
          <p:nvSpPr>
            <p:cNvPr id="27" name="TextBox 26"/>
            <p:cNvSpPr txBox="1"/>
            <p:nvPr/>
          </p:nvSpPr>
          <p:spPr bwMode="auto">
            <a:xfrm>
              <a:off x="1217851" y="3031708"/>
              <a:ext cx="2616696" cy="602345"/>
            </a:xfrm>
            <a:prstGeom prst="rect">
              <a:avLst/>
            </a:prstGeom>
            <a:noFill/>
          </p:spPr>
          <p:txBody>
            <a:bodyPr wrap="square" lIns="90000" tIns="46800" rIns="90000" bIns="46800">
              <a:normAutofit/>
            </a:bodyPr>
            <a:lstStyle/>
            <a:p>
              <a:pPr algn="r" latinLnBrk="0">
                <a:lnSpc>
                  <a:spcPct val="120000"/>
                </a:lnSpc>
              </a:pPr>
              <a:r>
                <a:rPr lang="zh-CN" altLang="en-US" sz="1100" b="0" dirty="0" smtClean="0">
                  <a:solidFill>
                    <a:schemeClr val="tx1"/>
                  </a:solidFill>
                  <a:effectLst/>
                </a:rPr>
                <a:t>点击此处更换文本点击此处更换文本点击此处更换文本点击此处更换文本</a:t>
              </a:r>
              <a:endParaRPr sz="1100" b="0" dirty="0">
                <a:solidFill>
                  <a:schemeClr val="tx1"/>
                </a:solidFill>
                <a:effectLst/>
              </a:endParaRPr>
            </a:p>
          </p:txBody>
        </p:sp>
      </p:grpSp>
      <p:grpSp>
        <p:nvGrpSpPr>
          <p:cNvPr id="13" name="千图PPT彼岸天：ID 8661124库_组合 3"/>
          <p:cNvGrpSpPr/>
          <p:nvPr>
            <p:custDataLst>
              <p:tags r:id="rId2"/>
            </p:custDataLst>
          </p:nvPr>
        </p:nvGrpSpPr>
        <p:grpSpPr>
          <a:xfrm>
            <a:off x="2320062" y="3914016"/>
            <a:ext cx="2616696" cy="912303"/>
            <a:chOff x="2210449" y="4296339"/>
            <a:chExt cx="2616696" cy="912303"/>
          </a:xfrm>
        </p:grpSpPr>
        <p:sp>
          <p:nvSpPr>
            <p:cNvPr id="24" name="TextBox 29"/>
            <p:cNvSpPr txBox="1"/>
            <p:nvPr/>
          </p:nvSpPr>
          <p:spPr bwMode="auto">
            <a:xfrm>
              <a:off x="3568169" y="4296339"/>
              <a:ext cx="1258976" cy="309958"/>
            </a:xfrm>
            <a:prstGeom prst="rect">
              <a:avLst/>
            </a:prstGeom>
            <a:noFill/>
          </p:spPr>
          <p:txBody>
            <a:bodyPr wrap="none" lIns="90000" tIns="46800" rIns="90000" bIns="46800">
              <a:normAutofit/>
            </a:bodyPr>
            <a:lstStyle/>
            <a:p>
              <a:pPr algn="r" latinLnBrk="0"/>
              <a:r>
                <a:rPr lang="zh-CN" altLang="en-US" sz="1400" dirty="0">
                  <a:solidFill>
                    <a:schemeClr val="accent3"/>
                  </a:solidFill>
                  <a:effectLst/>
                </a:rPr>
                <a:t>输入标题文本</a:t>
              </a:r>
            </a:p>
          </p:txBody>
        </p:sp>
        <p:sp>
          <p:nvSpPr>
            <p:cNvPr id="25" name="TextBox 30"/>
            <p:cNvSpPr txBox="1"/>
            <p:nvPr/>
          </p:nvSpPr>
          <p:spPr bwMode="auto">
            <a:xfrm>
              <a:off x="2210449" y="4606297"/>
              <a:ext cx="2616696" cy="602345"/>
            </a:xfrm>
            <a:prstGeom prst="rect">
              <a:avLst/>
            </a:prstGeom>
            <a:noFill/>
          </p:spPr>
          <p:txBody>
            <a:bodyPr wrap="square" lIns="90000" tIns="46800" rIns="90000" bIns="46800">
              <a:normAutofit/>
            </a:bodyPr>
            <a:lstStyle/>
            <a:p>
              <a:pPr algn="r" latinLnBrk="0">
                <a:lnSpc>
                  <a:spcPct val="120000"/>
                </a:lnSpc>
              </a:pPr>
              <a:r>
                <a:rPr lang="zh-CN" altLang="en-US" sz="1100" b="0" dirty="0" smtClean="0">
                  <a:solidFill>
                    <a:schemeClr val="tx1"/>
                  </a:solidFill>
                  <a:effectLst/>
                </a:rPr>
                <a:t>点击此处更换文本点击此处更换文本点击此处更换文本点击此处更换文本</a:t>
              </a:r>
              <a:endParaRPr sz="1100" b="0" dirty="0">
                <a:solidFill>
                  <a:schemeClr val="tx1"/>
                </a:solidFill>
                <a:effectLst/>
              </a:endParaRPr>
            </a:p>
          </p:txBody>
        </p:sp>
      </p:grpSp>
      <p:grpSp>
        <p:nvGrpSpPr>
          <p:cNvPr id="14" name="千图PPT彼岸天：ID 8661124库_组合 4"/>
          <p:cNvGrpSpPr/>
          <p:nvPr>
            <p:custDataLst>
              <p:tags r:id="rId3"/>
            </p:custDataLst>
          </p:nvPr>
        </p:nvGrpSpPr>
        <p:grpSpPr>
          <a:xfrm>
            <a:off x="7503607" y="2279239"/>
            <a:ext cx="2616696" cy="912303"/>
            <a:chOff x="7393994" y="2661562"/>
            <a:chExt cx="2616696" cy="912303"/>
          </a:xfrm>
        </p:grpSpPr>
        <p:sp>
          <p:nvSpPr>
            <p:cNvPr id="22" name="TextBox 31"/>
            <p:cNvSpPr txBox="1"/>
            <p:nvPr/>
          </p:nvSpPr>
          <p:spPr bwMode="auto">
            <a:xfrm>
              <a:off x="7393994" y="2661562"/>
              <a:ext cx="1258976" cy="309958"/>
            </a:xfrm>
            <a:prstGeom prst="rect">
              <a:avLst/>
            </a:prstGeom>
            <a:noFill/>
          </p:spPr>
          <p:txBody>
            <a:bodyPr wrap="none" lIns="90000" tIns="46800" rIns="90000" bIns="46800">
              <a:normAutofit/>
            </a:bodyPr>
            <a:lstStyle/>
            <a:p>
              <a:pPr algn="l" latinLnBrk="0"/>
              <a:r>
                <a:rPr lang="zh-CN" altLang="en-US" sz="1400" dirty="0">
                  <a:solidFill>
                    <a:schemeClr val="accent2"/>
                  </a:solidFill>
                  <a:effectLst/>
                </a:rPr>
                <a:t>输入标题文本</a:t>
              </a:r>
            </a:p>
          </p:txBody>
        </p:sp>
        <p:sp>
          <p:nvSpPr>
            <p:cNvPr id="23" name="TextBox 32"/>
            <p:cNvSpPr txBox="1"/>
            <p:nvPr/>
          </p:nvSpPr>
          <p:spPr bwMode="auto">
            <a:xfrm>
              <a:off x="7393994" y="2971520"/>
              <a:ext cx="2616696" cy="602345"/>
            </a:xfrm>
            <a:prstGeom prst="rect">
              <a:avLst/>
            </a:prstGeom>
            <a:noFill/>
          </p:spPr>
          <p:txBody>
            <a:bodyPr wrap="square" lIns="90000" tIns="46800" rIns="90000" bIns="46800">
              <a:normAutofit/>
            </a:bodyPr>
            <a:lstStyle/>
            <a:p>
              <a:pPr algn="l" latinLnBrk="0">
                <a:lnSpc>
                  <a:spcPct val="120000"/>
                </a:lnSpc>
              </a:pPr>
              <a:r>
                <a:rPr lang="zh-CN" altLang="en-US" sz="1100" b="0" dirty="0" smtClean="0">
                  <a:solidFill>
                    <a:schemeClr val="tx1"/>
                  </a:solidFill>
                  <a:effectLst/>
                </a:rPr>
                <a:t>点击此处更换文本点击此处更换文本点击此处更换文本点击此处更换文本</a:t>
              </a:r>
              <a:endParaRPr sz="1100" b="0" dirty="0">
                <a:solidFill>
                  <a:schemeClr val="tx1"/>
                </a:solidFill>
                <a:effectLst/>
              </a:endParaRPr>
            </a:p>
          </p:txBody>
        </p:sp>
      </p:grpSp>
      <p:grpSp>
        <p:nvGrpSpPr>
          <p:cNvPr id="15" name="千图PPT彼岸天：ID 8661124库_组合 9"/>
          <p:cNvGrpSpPr/>
          <p:nvPr>
            <p:custDataLst>
              <p:tags r:id="rId4"/>
            </p:custDataLst>
          </p:nvPr>
        </p:nvGrpSpPr>
        <p:grpSpPr>
          <a:xfrm>
            <a:off x="8247841" y="3841959"/>
            <a:ext cx="2616696" cy="912303"/>
            <a:chOff x="8138228" y="4224282"/>
            <a:chExt cx="2616696" cy="912303"/>
          </a:xfrm>
        </p:grpSpPr>
        <p:sp>
          <p:nvSpPr>
            <p:cNvPr id="20" name="TextBox 33"/>
            <p:cNvSpPr txBox="1"/>
            <p:nvPr/>
          </p:nvSpPr>
          <p:spPr bwMode="auto">
            <a:xfrm>
              <a:off x="8138228" y="4224282"/>
              <a:ext cx="1258976" cy="309958"/>
            </a:xfrm>
            <a:prstGeom prst="rect">
              <a:avLst/>
            </a:prstGeom>
            <a:noFill/>
          </p:spPr>
          <p:txBody>
            <a:bodyPr wrap="none" lIns="90000" tIns="46800" rIns="90000" bIns="46800">
              <a:normAutofit/>
            </a:bodyPr>
            <a:lstStyle/>
            <a:p>
              <a:pPr algn="l" latinLnBrk="0"/>
              <a:r>
                <a:rPr lang="zh-CN" altLang="en-US" sz="1400" dirty="0">
                  <a:solidFill>
                    <a:schemeClr val="accent4"/>
                  </a:solidFill>
                  <a:effectLst/>
                </a:rPr>
                <a:t>输入标题文本</a:t>
              </a:r>
            </a:p>
          </p:txBody>
        </p:sp>
        <p:sp>
          <p:nvSpPr>
            <p:cNvPr id="21" name="TextBox 34"/>
            <p:cNvSpPr txBox="1"/>
            <p:nvPr/>
          </p:nvSpPr>
          <p:spPr bwMode="auto">
            <a:xfrm>
              <a:off x="8138228" y="4534240"/>
              <a:ext cx="2616696" cy="602345"/>
            </a:xfrm>
            <a:prstGeom prst="rect">
              <a:avLst/>
            </a:prstGeom>
            <a:noFill/>
          </p:spPr>
          <p:txBody>
            <a:bodyPr wrap="square" lIns="90000" tIns="46800" rIns="90000" bIns="46800">
              <a:normAutofit/>
            </a:bodyPr>
            <a:lstStyle/>
            <a:p>
              <a:pPr algn="l" latinLnBrk="0">
                <a:lnSpc>
                  <a:spcPct val="120000"/>
                </a:lnSpc>
              </a:pPr>
              <a:r>
                <a:rPr lang="zh-CN" altLang="en-US" sz="1100" b="0" dirty="0" smtClean="0">
                  <a:solidFill>
                    <a:schemeClr val="tx1"/>
                  </a:solidFill>
                  <a:effectLst/>
                </a:rPr>
                <a:t>点击此处更换文本点击此处更换文本点击此处更换文本点击此处更换文本</a:t>
              </a:r>
              <a:endParaRPr sz="1100" b="0" dirty="0">
                <a:solidFill>
                  <a:schemeClr val="tx1"/>
                </a:solidFill>
                <a:effectLst/>
              </a:endParaRPr>
            </a:p>
          </p:txBody>
        </p:sp>
      </p:grpSp>
      <p:grpSp>
        <p:nvGrpSpPr>
          <p:cNvPr id="28" name="千图PPT彼岸天：ID 8661124库_组合 27"/>
          <p:cNvGrpSpPr/>
          <p:nvPr>
            <p:custDataLst>
              <p:tags r:id="rId5"/>
            </p:custDataLst>
          </p:nvPr>
        </p:nvGrpSpPr>
        <p:grpSpPr>
          <a:xfrm>
            <a:off x="5969713" y="2031681"/>
            <a:ext cx="1162339" cy="1162340"/>
            <a:chOff x="5969713" y="2031681"/>
            <a:chExt cx="1162339" cy="1162340"/>
          </a:xfrm>
        </p:grpSpPr>
        <p:sp>
          <p:nvSpPr>
            <p:cNvPr id="6" name="Rectangle: Rounded Corners 21"/>
            <p:cNvSpPr/>
            <p:nvPr/>
          </p:nvSpPr>
          <p:spPr>
            <a:xfrm rot="2700000">
              <a:off x="6132129" y="2194098"/>
              <a:ext cx="999923" cy="999923"/>
            </a:xfrm>
            <a:prstGeom prst="roundRect">
              <a:avLst>
                <a:gd name="adj" fmla="val 150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Freeform: Shape 22"/>
            <p:cNvSpPr/>
            <p:nvPr/>
          </p:nvSpPr>
          <p:spPr>
            <a:xfrm>
              <a:off x="5969713" y="2031681"/>
              <a:ext cx="617704" cy="617704"/>
            </a:xfrm>
            <a:custGeom>
              <a:avLst/>
              <a:gdLst>
                <a:gd name="connsiteX0" fmla="*/ 308852 w 617704"/>
                <a:gd name="connsiteY0" fmla="*/ 0 h 617704"/>
                <a:gd name="connsiteX1" fmla="*/ 359907 w 617704"/>
                <a:gd name="connsiteY1" fmla="*/ 21147 h 617704"/>
                <a:gd name="connsiteX2" fmla="*/ 596557 w 617704"/>
                <a:gd name="connsiteY2" fmla="*/ 257798 h 617704"/>
                <a:gd name="connsiteX3" fmla="*/ 596557 w 617704"/>
                <a:gd name="connsiteY3" fmla="*/ 359907 h 617704"/>
                <a:gd name="connsiteX4" fmla="*/ 359907 w 617704"/>
                <a:gd name="connsiteY4" fmla="*/ 596557 h 617704"/>
                <a:gd name="connsiteX5" fmla="*/ 257798 w 617704"/>
                <a:gd name="connsiteY5" fmla="*/ 596557 h 617704"/>
                <a:gd name="connsiteX6" fmla="*/ 21147 w 617704"/>
                <a:gd name="connsiteY6" fmla="*/ 359907 h 617704"/>
                <a:gd name="connsiteX7" fmla="*/ 21147 w 617704"/>
                <a:gd name="connsiteY7" fmla="*/ 257798 h 617704"/>
                <a:gd name="connsiteX8" fmla="*/ 257798 w 617704"/>
                <a:gd name="connsiteY8" fmla="*/ 21147 h 617704"/>
                <a:gd name="connsiteX9" fmla="*/ 308852 w 617704"/>
                <a:gd name="connsiteY9" fmla="*/ 0 h 617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704" h="617704">
                  <a:moveTo>
                    <a:pt x="308852" y="0"/>
                  </a:moveTo>
                  <a:cubicBezTo>
                    <a:pt x="327330" y="0"/>
                    <a:pt x="345808" y="7049"/>
                    <a:pt x="359907" y="21147"/>
                  </a:cubicBezTo>
                  <a:lnTo>
                    <a:pt x="596557" y="257798"/>
                  </a:lnTo>
                  <a:cubicBezTo>
                    <a:pt x="624754" y="285994"/>
                    <a:pt x="624754" y="331710"/>
                    <a:pt x="596557" y="359907"/>
                  </a:cubicBezTo>
                  <a:lnTo>
                    <a:pt x="359907" y="596557"/>
                  </a:lnTo>
                  <a:cubicBezTo>
                    <a:pt x="331710" y="624753"/>
                    <a:pt x="285994" y="624753"/>
                    <a:pt x="257798" y="596557"/>
                  </a:cubicBezTo>
                  <a:lnTo>
                    <a:pt x="21147" y="359907"/>
                  </a:lnTo>
                  <a:cubicBezTo>
                    <a:pt x="-7050" y="331710"/>
                    <a:pt x="-7050" y="285994"/>
                    <a:pt x="21147" y="257798"/>
                  </a:cubicBezTo>
                  <a:lnTo>
                    <a:pt x="257798" y="21147"/>
                  </a:lnTo>
                  <a:cubicBezTo>
                    <a:pt x="271896" y="7049"/>
                    <a:pt x="290374" y="0"/>
                    <a:pt x="308852" y="0"/>
                  </a:cubicBezTo>
                  <a:close/>
                </a:path>
              </a:pathLst>
            </a:cu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ar-SA"/>
                <a:t>02</a:t>
              </a:r>
            </a:p>
          </p:txBody>
        </p:sp>
        <p:sp>
          <p:nvSpPr>
            <p:cNvPr id="16" name="Freeform: Shape 39"/>
            <p:cNvSpPr/>
            <p:nvPr/>
          </p:nvSpPr>
          <p:spPr bwMode="auto">
            <a:xfrm>
              <a:off x="6473018" y="2508958"/>
              <a:ext cx="441232" cy="44123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a:p>
          </p:txBody>
        </p:sp>
      </p:grpSp>
      <p:grpSp>
        <p:nvGrpSpPr>
          <p:cNvPr id="2" name="千图PPT彼岸天：ID 8661124库_组合 1"/>
          <p:cNvGrpSpPr/>
          <p:nvPr>
            <p:custDataLst>
              <p:tags r:id="rId6"/>
            </p:custDataLst>
          </p:nvPr>
        </p:nvGrpSpPr>
        <p:grpSpPr>
          <a:xfrm>
            <a:off x="4147383" y="2031681"/>
            <a:ext cx="1162339" cy="1162340"/>
            <a:chOff x="4147383" y="2031681"/>
            <a:chExt cx="1162339" cy="1162340"/>
          </a:xfrm>
        </p:grpSpPr>
        <p:sp>
          <p:nvSpPr>
            <p:cNvPr id="4" name="Rectangle: Rounded Corners 15"/>
            <p:cNvSpPr/>
            <p:nvPr/>
          </p:nvSpPr>
          <p:spPr>
            <a:xfrm rot="2700000">
              <a:off x="4309799" y="2194098"/>
              <a:ext cx="999923" cy="999923"/>
            </a:xfrm>
            <a:prstGeom prst="roundRect">
              <a:avLst>
                <a:gd name="adj" fmla="val 15071"/>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Freeform: Shape 18"/>
            <p:cNvSpPr/>
            <p:nvPr/>
          </p:nvSpPr>
          <p:spPr>
            <a:xfrm>
              <a:off x="4147383" y="2031681"/>
              <a:ext cx="617704" cy="617704"/>
            </a:xfrm>
            <a:custGeom>
              <a:avLst/>
              <a:gdLst>
                <a:gd name="connsiteX0" fmla="*/ 308852 w 617704"/>
                <a:gd name="connsiteY0" fmla="*/ 0 h 617704"/>
                <a:gd name="connsiteX1" fmla="*/ 359907 w 617704"/>
                <a:gd name="connsiteY1" fmla="*/ 21147 h 617704"/>
                <a:gd name="connsiteX2" fmla="*/ 596557 w 617704"/>
                <a:gd name="connsiteY2" fmla="*/ 257798 h 617704"/>
                <a:gd name="connsiteX3" fmla="*/ 596557 w 617704"/>
                <a:gd name="connsiteY3" fmla="*/ 359907 h 617704"/>
                <a:gd name="connsiteX4" fmla="*/ 359907 w 617704"/>
                <a:gd name="connsiteY4" fmla="*/ 596557 h 617704"/>
                <a:gd name="connsiteX5" fmla="*/ 257798 w 617704"/>
                <a:gd name="connsiteY5" fmla="*/ 596557 h 617704"/>
                <a:gd name="connsiteX6" fmla="*/ 21147 w 617704"/>
                <a:gd name="connsiteY6" fmla="*/ 359907 h 617704"/>
                <a:gd name="connsiteX7" fmla="*/ 21147 w 617704"/>
                <a:gd name="connsiteY7" fmla="*/ 257798 h 617704"/>
                <a:gd name="connsiteX8" fmla="*/ 257798 w 617704"/>
                <a:gd name="connsiteY8" fmla="*/ 21147 h 617704"/>
                <a:gd name="connsiteX9" fmla="*/ 308852 w 617704"/>
                <a:gd name="connsiteY9" fmla="*/ 0 h 617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704" h="617704">
                  <a:moveTo>
                    <a:pt x="308852" y="0"/>
                  </a:moveTo>
                  <a:cubicBezTo>
                    <a:pt x="327330" y="0"/>
                    <a:pt x="345808" y="7049"/>
                    <a:pt x="359907" y="21147"/>
                  </a:cubicBezTo>
                  <a:lnTo>
                    <a:pt x="596557" y="257798"/>
                  </a:lnTo>
                  <a:cubicBezTo>
                    <a:pt x="624754" y="285994"/>
                    <a:pt x="624754" y="331710"/>
                    <a:pt x="596557" y="359907"/>
                  </a:cubicBezTo>
                  <a:lnTo>
                    <a:pt x="359907" y="596557"/>
                  </a:lnTo>
                  <a:cubicBezTo>
                    <a:pt x="331710" y="624753"/>
                    <a:pt x="285994" y="624753"/>
                    <a:pt x="257798" y="596557"/>
                  </a:cubicBezTo>
                  <a:lnTo>
                    <a:pt x="21147" y="359907"/>
                  </a:lnTo>
                  <a:cubicBezTo>
                    <a:pt x="-7050" y="331710"/>
                    <a:pt x="-7050" y="285994"/>
                    <a:pt x="21147" y="257798"/>
                  </a:cubicBezTo>
                  <a:lnTo>
                    <a:pt x="257798" y="21147"/>
                  </a:lnTo>
                  <a:cubicBezTo>
                    <a:pt x="271896" y="7049"/>
                    <a:pt x="290374" y="0"/>
                    <a:pt x="308852" y="0"/>
                  </a:cubicBezTo>
                  <a:close/>
                </a:path>
              </a:pathLst>
            </a:cu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ar-SA"/>
                <a:t>01</a:t>
              </a:r>
            </a:p>
          </p:txBody>
        </p:sp>
        <p:sp>
          <p:nvSpPr>
            <p:cNvPr id="17" name="Freeform: Shape 40"/>
            <p:cNvSpPr/>
            <p:nvPr/>
          </p:nvSpPr>
          <p:spPr bwMode="auto">
            <a:xfrm>
              <a:off x="4662220" y="2508958"/>
              <a:ext cx="441232" cy="441232"/>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a:noFill/>
            </a:ln>
          </p:spPr>
          <p:txBody>
            <a:bodyPr anchor="ctr"/>
            <a:lstStyle/>
            <a:p>
              <a:pPr algn="ctr"/>
              <a:endParaRPr/>
            </a:p>
          </p:txBody>
        </p:sp>
      </p:grpSp>
      <p:grpSp>
        <p:nvGrpSpPr>
          <p:cNvPr id="30" name="千图PPT彼岸天：ID 8661124库_组合 29"/>
          <p:cNvGrpSpPr/>
          <p:nvPr>
            <p:custDataLst>
              <p:tags r:id="rId7"/>
            </p:custDataLst>
          </p:nvPr>
        </p:nvGrpSpPr>
        <p:grpSpPr>
          <a:xfrm>
            <a:off x="5091920" y="3265549"/>
            <a:ext cx="1162337" cy="1162340"/>
            <a:chOff x="5091920" y="3265549"/>
            <a:chExt cx="1162337" cy="1162340"/>
          </a:xfrm>
        </p:grpSpPr>
        <p:sp>
          <p:nvSpPr>
            <p:cNvPr id="8" name="Rectangle: Rounded Corners 24"/>
            <p:cNvSpPr/>
            <p:nvPr/>
          </p:nvSpPr>
          <p:spPr>
            <a:xfrm rot="2700000">
              <a:off x="5254334" y="3427966"/>
              <a:ext cx="999923" cy="999923"/>
            </a:xfrm>
            <a:prstGeom prst="roundRect">
              <a:avLst>
                <a:gd name="adj" fmla="val 150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Freeform: Shape 25"/>
            <p:cNvSpPr/>
            <p:nvPr/>
          </p:nvSpPr>
          <p:spPr>
            <a:xfrm>
              <a:off x="5091920" y="3265549"/>
              <a:ext cx="617704" cy="617704"/>
            </a:xfrm>
            <a:custGeom>
              <a:avLst/>
              <a:gdLst>
                <a:gd name="connsiteX0" fmla="*/ 308852 w 617704"/>
                <a:gd name="connsiteY0" fmla="*/ 0 h 617704"/>
                <a:gd name="connsiteX1" fmla="*/ 359907 w 617704"/>
                <a:gd name="connsiteY1" fmla="*/ 21147 h 617704"/>
                <a:gd name="connsiteX2" fmla="*/ 596557 w 617704"/>
                <a:gd name="connsiteY2" fmla="*/ 257798 h 617704"/>
                <a:gd name="connsiteX3" fmla="*/ 596557 w 617704"/>
                <a:gd name="connsiteY3" fmla="*/ 359907 h 617704"/>
                <a:gd name="connsiteX4" fmla="*/ 359907 w 617704"/>
                <a:gd name="connsiteY4" fmla="*/ 596557 h 617704"/>
                <a:gd name="connsiteX5" fmla="*/ 257798 w 617704"/>
                <a:gd name="connsiteY5" fmla="*/ 596557 h 617704"/>
                <a:gd name="connsiteX6" fmla="*/ 21147 w 617704"/>
                <a:gd name="connsiteY6" fmla="*/ 359907 h 617704"/>
                <a:gd name="connsiteX7" fmla="*/ 21147 w 617704"/>
                <a:gd name="connsiteY7" fmla="*/ 257798 h 617704"/>
                <a:gd name="connsiteX8" fmla="*/ 257798 w 617704"/>
                <a:gd name="connsiteY8" fmla="*/ 21147 h 617704"/>
                <a:gd name="connsiteX9" fmla="*/ 308852 w 617704"/>
                <a:gd name="connsiteY9" fmla="*/ 0 h 617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704" h="617704">
                  <a:moveTo>
                    <a:pt x="308852" y="0"/>
                  </a:moveTo>
                  <a:cubicBezTo>
                    <a:pt x="327330" y="0"/>
                    <a:pt x="345808" y="7049"/>
                    <a:pt x="359907" y="21147"/>
                  </a:cubicBezTo>
                  <a:lnTo>
                    <a:pt x="596557" y="257798"/>
                  </a:lnTo>
                  <a:cubicBezTo>
                    <a:pt x="624754" y="285994"/>
                    <a:pt x="624754" y="331710"/>
                    <a:pt x="596557" y="359907"/>
                  </a:cubicBezTo>
                  <a:lnTo>
                    <a:pt x="359907" y="596557"/>
                  </a:lnTo>
                  <a:cubicBezTo>
                    <a:pt x="331710" y="624753"/>
                    <a:pt x="285994" y="624753"/>
                    <a:pt x="257798" y="596557"/>
                  </a:cubicBezTo>
                  <a:lnTo>
                    <a:pt x="21147" y="359907"/>
                  </a:lnTo>
                  <a:cubicBezTo>
                    <a:pt x="-7050" y="331710"/>
                    <a:pt x="-7050" y="285994"/>
                    <a:pt x="21147" y="257798"/>
                  </a:cubicBezTo>
                  <a:lnTo>
                    <a:pt x="257798" y="21147"/>
                  </a:lnTo>
                  <a:cubicBezTo>
                    <a:pt x="271896" y="7049"/>
                    <a:pt x="290374" y="0"/>
                    <a:pt x="308852" y="0"/>
                  </a:cubicBezTo>
                  <a:close/>
                </a:path>
              </a:pathLst>
            </a:cu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ar-SA"/>
                <a:t>03</a:t>
              </a:r>
            </a:p>
          </p:txBody>
        </p:sp>
        <p:sp>
          <p:nvSpPr>
            <p:cNvPr id="18" name="Freeform: Shape 41"/>
            <p:cNvSpPr/>
            <p:nvPr/>
          </p:nvSpPr>
          <p:spPr bwMode="auto">
            <a:xfrm>
              <a:off x="5605602" y="3782742"/>
              <a:ext cx="441232" cy="44123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grpSp>
      <p:grpSp>
        <p:nvGrpSpPr>
          <p:cNvPr id="29" name="千图PPT彼岸天：ID 8661124库_组合 28"/>
          <p:cNvGrpSpPr/>
          <p:nvPr>
            <p:custDataLst>
              <p:tags r:id="rId8"/>
            </p:custDataLst>
          </p:nvPr>
        </p:nvGrpSpPr>
        <p:grpSpPr>
          <a:xfrm>
            <a:off x="6914250" y="3265549"/>
            <a:ext cx="1162339" cy="1162340"/>
            <a:chOff x="6914250" y="3265549"/>
            <a:chExt cx="1162339" cy="1162340"/>
          </a:xfrm>
        </p:grpSpPr>
        <p:sp>
          <p:nvSpPr>
            <p:cNvPr id="10" name="Rectangle: Rounded Corners 27"/>
            <p:cNvSpPr/>
            <p:nvPr/>
          </p:nvSpPr>
          <p:spPr>
            <a:xfrm rot="2700000">
              <a:off x="7076666" y="3427966"/>
              <a:ext cx="999923" cy="999923"/>
            </a:xfrm>
            <a:prstGeom prst="roundRect">
              <a:avLst>
                <a:gd name="adj" fmla="val 150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Freeform: Shape 28"/>
            <p:cNvSpPr/>
            <p:nvPr/>
          </p:nvSpPr>
          <p:spPr>
            <a:xfrm>
              <a:off x="6914250" y="3265549"/>
              <a:ext cx="617704" cy="617704"/>
            </a:xfrm>
            <a:custGeom>
              <a:avLst/>
              <a:gdLst>
                <a:gd name="connsiteX0" fmla="*/ 308852 w 617704"/>
                <a:gd name="connsiteY0" fmla="*/ 0 h 617704"/>
                <a:gd name="connsiteX1" fmla="*/ 359907 w 617704"/>
                <a:gd name="connsiteY1" fmla="*/ 21147 h 617704"/>
                <a:gd name="connsiteX2" fmla="*/ 596557 w 617704"/>
                <a:gd name="connsiteY2" fmla="*/ 257798 h 617704"/>
                <a:gd name="connsiteX3" fmla="*/ 596557 w 617704"/>
                <a:gd name="connsiteY3" fmla="*/ 359907 h 617704"/>
                <a:gd name="connsiteX4" fmla="*/ 359907 w 617704"/>
                <a:gd name="connsiteY4" fmla="*/ 596557 h 617704"/>
                <a:gd name="connsiteX5" fmla="*/ 257798 w 617704"/>
                <a:gd name="connsiteY5" fmla="*/ 596557 h 617704"/>
                <a:gd name="connsiteX6" fmla="*/ 21147 w 617704"/>
                <a:gd name="connsiteY6" fmla="*/ 359907 h 617704"/>
                <a:gd name="connsiteX7" fmla="*/ 21147 w 617704"/>
                <a:gd name="connsiteY7" fmla="*/ 257798 h 617704"/>
                <a:gd name="connsiteX8" fmla="*/ 257798 w 617704"/>
                <a:gd name="connsiteY8" fmla="*/ 21147 h 617704"/>
                <a:gd name="connsiteX9" fmla="*/ 308852 w 617704"/>
                <a:gd name="connsiteY9" fmla="*/ 0 h 617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704" h="617704">
                  <a:moveTo>
                    <a:pt x="308852" y="0"/>
                  </a:moveTo>
                  <a:cubicBezTo>
                    <a:pt x="327330" y="0"/>
                    <a:pt x="345808" y="7049"/>
                    <a:pt x="359907" y="21147"/>
                  </a:cubicBezTo>
                  <a:lnTo>
                    <a:pt x="596557" y="257798"/>
                  </a:lnTo>
                  <a:cubicBezTo>
                    <a:pt x="624754" y="285994"/>
                    <a:pt x="624754" y="331710"/>
                    <a:pt x="596557" y="359907"/>
                  </a:cubicBezTo>
                  <a:lnTo>
                    <a:pt x="359907" y="596557"/>
                  </a:lnTo>
                  <a:cubicBezTo>
                    <a:pt x="331710" y="624753"/>
                    <a:pt x="285994" y="624753"/>
                    <a:pt x="257798" y="596557"/>
                  </a:cubicBezTo>
                  <a:lnTo>
                    <a:pt x="21147" y="359907"/>
                  </a:lnTo>
                  <a:cubicBezTo>
                    <a:pt x="-7050" y="331710"/>
                    <a:pt x="-7050" y="285994"/>
                    <a:pt x="21147" y="257798"/>
                  </a:cubicBezTo>
                  <a:lnTo>
                    <a:pt x="257798" y="21147"/>
                  </a:lnTo>
                  <a:cubicBezTo>
                    <a:pt x="271896" y="7049"/>
                    <a:pt x="290374" y="0"/>
                    <a:pt x="308852" y="0"/>
                  </a:cubicBezTo>
                  <a:close/>
                </a:path>
              </a:pathLst>
            </a:cu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ar-SA"/>
                <a:t>04</a:t>
              </a:r>
            </a:p>
          </p:txBody>
        </p:sp>
        <p:sp>
          <p:nvSpPr>
            <p:cNvPr id="19" name="Freeform: Shape 52"/>
            <p:cNvSpPr/>
            <p:nvPr/>
          </p:nvSpPr>
          <p:spPr bwMode="auto">
            <a:xfrm>
              <a:off x="7425101" y="3772235"/>
              <a:ext cx="441232" cy="44123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a:p>
          </p:txBody>
        </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31" name="文本框 30"/>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53" presetClass="entr" presetSubtype="52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anim calcmode="lin" valueType="num">
                                      <p:cBhvr>
                                        <p:cTn id="30" dur="500" fill="hold"/>
                                        <p:tgtEl>
                                          <p:spTgt spid="12"/>
                                        </p:tgtEl>
                                        <p:attrNameLst>
                                          <p:attrName>ppt_x</p:attrName>
                                        </p:attrNameLst>
                                      </p:cBhvr>
                                      <p:tavLst>
                                        <p:tav tm="0">
                                          <p:val>
                                            <p:fltVal val="0.5"/>
                                          </p:val>
                                        </p:tav>
                                        <p:tav tm="100000">
                                          <p:val>
                                            <p:strVal val="#ppt_x"/>
                                          </p:val>
                                        </p:tav>
                                      </p:tavLst>
                                    </p:anim>
                                    <p:anim calcmode="lin" valueType="num">
                                      <p:cBhvr>
                                        <p:cTn id="31" dur="500" fill="hold"/>
                                        <p:tgtEl>
                                          <p:spTgt spid="12"/>
                                        </p:tgtEl>
                                        <p:attrNameLst>
                                          <p:attrName>ppt_y</p:attrName>
                                        </p:attrNameLst>
                                      </p:cBhvr>
                                      <p:tavLst>
                                        <p:tav tm="0">
                                          <p:val>
                                            <p:fltVal val="0.5"/>
                                          </p:val>
                                        </p:tav>
                                        <p:tav tm="100000">
                                          <p:val>
                                            <p:strVal val="#ppt_y"/>
                                          </p:val>
                                        </p:tav>
                                      </p:tavLst>
                                    </p:anim>
                                  </p:childTnLst>
                                </p:cTn>
                              </p:par>
                            </p:childTnLst>
                          </p:cTn>
                        </p:par>
                        <p:par>
                          <p:cTn id="32" fill="hold">
                            <p:stCondLst>
                              <p:cond delay="2500"/>
                            </p:stCondLst>
                            <p:childTnLst>
                              <p:par>
                                <p:cTn id="33" presetID="53" presetClass="entr" presetSubtype="52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anim calcmode="lin" valueType="num">
                                      <p:cBhvr>
                                        <p:cTn id="38" dur="500" fill="hold"/>
                                        <p:tgtEl>
                                          <p:spTgt spid="14"/>
                                        </p:tgtEl>
                                        <p:attrNameLst>
                                          <p:attrName>ppt_x</p:attrName>
                                        </p:attrNameLst>
                                      </p:cBhvr>
                                      <p:tavLst>
                                        <p:tav tm="0">
                                          <p:val>
                                            <p:fltVal val="0.5"/>
                                          </p:val>
                                        </p:tav>
                                        <p:tav tm="100000">
                                          <p:val>
                                            <p:strVal val="#ppt_x"/>
                                          </p:val>
                                        </p:tav>
                                      </p:tavLst>
                                    </p:anim>
                                    <p:anim calcmode="lin" valueType="num">
                                      <p:cBhvr>
                                        <p:cTn id="39" dur="500" fill="hold"/>
                                        <p:tgtEl>
                                          <p:spTgt spid="14"/>
                                        </p:tgtEl>
                                        <p:attrNameLst>
                                          <p:attrName>ppt_y</p:attrName>
                                        </p:attrNameLst>
                                      </p:cBhvr>
                                      <p:tavLst>
                                        <p:tav tm="0">
                                          <p:val>
                                            <p:fltVal val="0.5"/>
                                          </p:val>
                                        </p:tav>
                                        <p:tav tm="100000">
                                          <p:val>
                                            <p:strVal val="#ppt_y"/>
                                          </p:val>
                                        </p:tav>
                                      </p:tavLst>
                                    </p:anim>
                                  </p:childTnLst>
                                </p:cTn>
                              </p:par>
                            </p:childTnLst>
                          </p:cTn>
                        </p:par>
                        <p:par>
                          <p:cTn id="40" fill="hold">
                            <p:stCondLst>
                              <p:cond delay="3000"/>
                            </p:stCondLst>
                            <p:childTnLst>
                              <p:par>
                                <p:cTn id="41" presetID="53" presetClass="entr" presetSubtype="528"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anim calcmode="lin" valueType="num">
                                      <p:cBhvr>
                                        <p:cTn id="46" dur="500" fill="hold"/>
                                        <p:tgtEl>
                                          <p:spTgt spid="13"/>
                                        </p:tgtEl>
                                        <p:attrNameLst>
                                          <p:attrName>ppt_x</p:attrName>
                                        </p:attrNameLst>
                                      </p:cBhvr>
                                      <p:tavLst>
                                        <p:tav tm="0">
                                          <p:val>
                                            <p:fltVal val="0.5"/>
                                          </p:val>
                                        </p:tav>
                                        <p:tav tm="100000">
                                          <p:val>
                                            <p:strVal val="#ppt_x"/>
                                          </p:val>
                                        </p:tav>
                                      </p:tavLst>
                                    </p:anim>
                                    <p:anim calcmode="lin" valueType="num">
                                      <p:cBhvr>
                                        <p:cTn id="47" dur="500" fill="hold"/>
                                        <p:tgtEl>
                                          <p:spTgt spid="13"/>
                                        </p:tgtEl>
                                        <p:attrNameLst>
                                          <p:attrName>ppt_y</p:attrName>
                                        </p:attrNameLst>
                                      </p:cBhvr>
                                      <p:tavLst>
                                        <p:tav tm="0">
                                          <p:val>
                                            <p:fltVal val="0.5"/>
                                          </p:val>
                                        </p:tav>
                                        <p:tav tm="100000">
                                          <p:val>
                                            <p:strVal val="#ppt_y"/>
                                          </p:val>
                                        </p:tav>
                                      </p:tavLst>
                                    </p:anim>
                                  </p:childTnLst>
                                </p:cTn>
                              </p:par>
                            </p:childTnLst>
                          </p:cTn>
                        </p:par>
                        <p:par>
                          <p:cTn id="48" fill="hold">
                            <p:stCondLst>
                              <p:cond delay="3500"/>
                            </p:stCondLst>
                            <p:childTnLst>
                              <p:par>
                                <p:cTn id="49" presetID="53" presetClass="entr" presetSubtype="528"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anim calcmode="lin" valueType="num">
                                      <p:cBhvr>
                                        <p:cTn id="54" dur="500" fill="hold"/>
                                        <p:tgtEl>
                                          <p:spTgt spid="15"/>
                                        </p:tgtEl>
                                        <p:attrNameLst>
                                          <p:attrName>ppt_x</p:attrName>
                                        </p:attrNameLst>
                                      </p:cBhvr>
                                      <p:tavLst>
                                        <p:tav tm="0">
                                          <p:val>
                                            <p:fltVal val="0.5"/>
                                          </p:val>
                                        </p:tav>
                                        <p:tav tm="100000">
                                          <p:val>
                                            <p:strVal val="#ppt_x"/>
                                          </p:val>
                                        </p:tav>
                                      </p:tavLst>
                                    </p:anim>
                                    <p:anim calcmode="lin" valueType="num">
                                      <p:cBhvr>
                                        <p:cTn id="55" dur="50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千图PPT彼岸天：ID 8661124库_组合 33"/>
          <p:cNvGrpSpPr/>
          <p:nvPr>
            <p:custDataLst>
              <p:tags r:id="rId1"/>
            </p:custDataLst>
          </p:nvPr>
        </p:nvGrpSpPr>
        <p:grpSpPr>
          <a:xfrm>
            <a:off x="6917863" y="1976797"/>
            <a:ext cx="3658474" cy="2718558"/>
            <a:chOff x="6917863" y="1976797"/>
            <a:chExt cx="3658474" cy="2718558"/>
          </a:xfrm>
        </p:grpSpPr>
        <p:grpSp>
          <p:nvGrpSpPr>
            <p:cNvPr id="4" name="Group 12"/>
            <p:cNvGrpSpPr/>
            <p:nvPr/>
          </p:nvGrpSpPr>
          <p:grpSpPr>
            <a:xfrm>
              <a:off x="6917863" y="1976797"/>
              <a:ext cx="2903483" cy="1750826"/>
              <a:chOff x="8164553" y="724895"/>
              <a:chExt cx="3543117" cy="2136531"/>
            </a:xfrm>
            <a:solidFill>
              <a:schemeClr val="accent6">
                <a:alpha val="80000"/>
              </a:schemeClr>
            </a:solidFill>
          </p:grpSpPr>
          <p:sp>
            <p:nvSpPr>
              <p:cNvPr id="29" name="Rectangle: Rounded Corners 2"/>
              <p:cNvSpPr/>
              <p:nvPr/>
            </p:nvSpPr>
            <p:spPr>
              <a:xfrm flipH="1">
                <a:off x="9134475" y="724895"/>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Rounded Corners 3"/>
              <p:cNvSpPr/>
              <p:nvPr/>
            </p:nvSpPr>
            <p:spPr>
              <a:xfrm rot="16200000" flipH="1">
                <a:off x="9925782" y="1516203"/>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Rectangle: Rounded Corners 1"/>
              <p:cNvSpPr/>
              <p:nvPr/>
            </p:nvSpPr>
            <p:spPr>
              <a:xfrm rot="18900000" flipH="1">
                <a:off x="8164553" y="1781692"/>
                <a:ext cx="3543117"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8" name="Group 4"/>
            <p:cNvGrpSpPr/>
            <p:nvPr/>
          </p:nvGrpSpPr>
          <p:grpSpPr>
            <a:xfrm>
              <a:off x="7920712" y="3960026"/>
              <a:ext cx="2655625" cy="735329"/>
              <a:chOff x="8842333" y="4052612"/>
              <a:chExt cx="3240656" cy="897321"/>
            </a:xfrm>
          </p:grpSpPr>
          <p:sp>
            <p:nvSpPr>
              <p:cNvPr id="18" name="TextBox 25"/>
              <p:cNvSpPr txBox="1"/>
              <p:nvPr/>
            </p:nvSpPr>
            <p:spPr>
              <a:xfrm>
                <a:off x="8842333" y="4360377"/>
                <a:ext cx="3240656" cy="589556"/>
              </a:xfrm>
              <a:prstGeom prst="rect">
                <a:avLst/>
              </a:prstGeom>
              <a:noFill/>
            </p:spPr>
            <p:txBody>
              <a:bodyPr wrap="square" lIns="72000" tIns="0" rIns="72000" bIns="0" anchor="ctr" anchorCtr="0">
                <a:normAutofit/>
              </a:bodyPr>
              <a:lstStyle/>
              <a:p>
                <a:pP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19" name="Rectangle 26"/>
              <p:cNvSpPr/>
              <p:nvPr/>
            </p:nvSpPr>
            <p:spPr>
              <a:xfrm>
                <a:off x="8842333" y="4052612"/>
                <a:ext cx="2457329" cy="246221"/>
              </a:xfrm>
              <a:prstGeom prst="rect">
                <a:avLst/>
              </a:prstGeom>
            </p:spPr>
            <p:txBody>
              <a:bodyPr wrap="none" lIns="72000" tIns="0" rIns="72000" bIns="0">
                <a:normAutofit fontScale="85000" lnSpcReduction="20000"/>
              </a:bodyPr>
              <a:lstStyle/>
              <a:p>
                <a:pPr lvl="0" defTabSz="913765">
                  <a:defRPr/>
                </a:pPr>
                <a:r>
                  <a:rPr lang="zh-CN" altLang="en-US" b="1" dirty="0">
                    <a:solidFill>
                      <a:schemeClr val="accent6"/>
                    </a:solidFill>
                  </a:rPr>
                  <a:t>输入标题文本</a:t>
                </a:r>
              </a:p>
            </p:txBody>
          </p:sp>
        </p:grpSp>
      </p:grpSp>
      <p:grpSp>
        <p:nvGrpSpPr>
          <p:cNvPr id="32" name="千图PPT彼岸天：ID 8661124库_组合 31"/>
          <p:cNvGrpSpPr/>
          <p:nvPr>
            <p:custDataLst>
              <p:tags r:id="rId2"/>
            </p:custDataLst>
          </p:nvPr>
        </p:nvGrpSpPr>
        <p:grpSpPr>
          <a:xfrm>
            <a:off x="3454939" y="2848472"/>
            <a:ext cx="3561324" cy="2773705"/>
            <a:chOff x="3454939" y="2848472"/>
            <a:chExt cx="3561324" cy="2773705"/>
          </a:xfrm>
        </p:grpSpPr>
        <p:grpSp>
          <p:nvGrpSpPr>
            <p:cNvPr id="6" name="Group 17"/>
            <p:cNvGrpSpPr/>
            <p:nvPr/>
          </p:nvGrpSpPr>
          <p:grpSpPr>
            <a:xfrm>
              <a:off x="3454939" y="2848472"/>
              <a:ext cx="2903483" cy="1750826"/>
              <a:chOff x="8164553" y="724895"/>
              <a:chExt cx="3543117" cy="2136531"/>
            </a:xfrm>
            <a:solidFill>
              <a:schemeClr val="accent2">
                <a:alpha val="80000"/>
              </a:schemeClr>
            </a:solidFill>
          </p:grpSpPr>
          <p:sp>
            <p:nvSpPr>
              <p:cNvPr id="23" name="Rectangle: Rounded Corners 18"/>
              <p:cNvSpPr/>
              <p:nvPr/>
            </p:nvSpPr>
            <p:spPr>
              <a:xfrm flipH="1">
                <a:off x="9134475" y="724895"/>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Rectangle: Rounded Corners 19"/>
              <p:cNvSpPr/>
              <p:nvPr/>
            </p:nvSpPr>
            <p:spPr>
              <a:xfrm rot="16200000" flipH="1">
                <a:off x="9925782" y="1516203"/>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Rectangle: Rounded Corners 20"/>
              <p:cNvSpPr/>
              <p:nvPr/>
            </p:nvSpPr>
            <p:spPr>
              <a:xfrm rot="18900000" flipH="1">
                <a:off x="8164553" y="1781692"/>
                <a:ext cx="3543117"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9" name="Group 27"/>
            <p:cNvGrpSpPr/>
            <p:nvPr/>
          </p:nvGrpSpPr>
          <p:grpSpPr>
            <a:xfrm>
              <a:off x="4360638" y="4886848"/>
              <a:ext cx="2655625" cy="735329"/>
              <a:chOff x="8842333" y="4052612"/>
              <a:chExt cx="3240656" cy="897321"/>
            </a:xfrm>
          </p:grpSpPr>
          <p:sp>
            <p:nvSpPr>
              <p:cNvPr id="16" name="TextBox 28"/>
              <p:cNvSpPr txBox="1"/>
              <p:nvPr/>
            </p:nvSpPr>
            <p:spPr>
              <a:xfrm>
                <a:off x="8842333" y="4360377"/>
                <a:ext cx="3240656" cy="589556"/>
              </a:xfrm>
              <a:prstGeom prst="rect">
                <a:avLst/>
              </a:prstGeom>
              <a:noFill/>
            </p:spPr>
            <p:txBody>
              <a:bodyPr wrap="square" lIns="72000" tIns="0" rIns="72000" bIns="0" anchor="ctr" anchorCtr="0">
                <a:normAutofit/>
              </a:bodyPr>
              <a:lstStyle/>
              <a:p>
                <a:pP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17" name="Rectangle 29"/>
              <p:cNvSpPr/>
              <p:nvPr/>
            </p:nvSpPr>
            <p:spPr>
              <a:xfrm>
                <a:off x="8842333" y="4052612"/>
                <a:ext cx="2457329" cy="246221"/>
              </a:xfrm>
              <a:prstGeom prst="rect">
                <a:avLst/>
              </a:prstGeom>
            </p:spPr>
            <p:txBody>
              <a:bodyPr wrap="none" lIns="72000" tIns="0" rIns="72000" bIns="0">
                <a:normAutofit fontScale="85000" lnSpcReduction="20000"/>
              </a:bodyPr>
              <a:lstStyle/>
              <a:p>
                <a:pPr lvl="0" defTabSz="913765">
                  <a:defRPr/>
                </a:pPr>
                <a:r>
                  <a:rPr lang="zh-CN" altLang="en-US" b="1" dirty="0">
                    <a:solidFill>
                      <a:schemeClr val="accent2"/>
                    </a:solidFill>
                  </a:rPr>
                  <a:t>输入标题文本</a:t>
                </a:r>
              </a:p>
            </p:txBody>
          </p:sp>
        </p:grpSp>
      </p:grpSp>
      <p:grpSp>
        <p:nvGrpSpPr>
          <p:cNvPr id="2" name="千图PPT彼岸天：ID 8661124库_组合 1"/>
          <p:cNvGrpSpPr/>
          <p:nvPr>
            <p:custDataLst>
              <p:tags r:id="rId3"/>
            </p:custDataLst>
          </p:nvPr>
        </p:nvGrpSpPr>
        <p:grpSpPr>
          <a:xfrm>
            <a:off x="1615664" y="2280641"/>
            <a:ext cx="3009694" cy="2756830"/>
            <a:chOff x="1615664" y="2280641"/>
            <a:chExt cx="3009694" cy="2756830"/>
          </a:xfrm>
        </p:grpSpPr>
        <p:grpSp>
          <p:nvGrpSpPr>
            <p:cNvPr id="7" name="Group 21"/>
            <p:cNvGrpSpPr/>
            <p:nvPr/>
          </p:nvGrpSpPr>
          <p:grpSpPr>
            <a:xfrm>
              <a:off x="1721875" y="3286645"/>
              <a:ext cx="2903483" cy="1750826"/>
              <a:chOff x="8164553" y="724895"/>
              <a:chExt cx="3543117" cy="2136531"/>
            </a:xfrm>
            <a:solidFill>
              <a:schemeClr val="accent1">
                <a:alpha val="80000"/>
              </a:schemeClr>
            </a:solidFill>
          </p:grpSpPr>
          <p:sp>
            <p:nvSpPr>
              <p:cNvPr id="20" name="Rectangle: Rounded Corners 22"/>
              <p:cNvSpPr/>
              <p:nvPr/>
            </p:nvSpPr>
            <p:spPr>
              <a:xfrm flipH="1">
                <a:off x="9134475" y="724895"/>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Rectangle: Rounded Corners 23"/>
              <p:cNvSpPr/>
              <p:nvPr/>
            </p:nvSpPr>
            <p:spPr>
              <a:xfrm rot="16200000" flipH="1">
                <a:off x="9925782" y="1516203"/>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Rectangle: Rounded Corners 24"/>
              <p:cNvSpPr/>
              <p:nvPr/>
            </p:nvSpPr>
            <p:spPr>
              <a:xfrm rot="18900000" flipH="1">
                <a:off x="8164553" y="1781692"/>
                <a:ext cx="3543117"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0" name="Group 30"/>
            <p:cNvGrpSpPr/>
            <p:nvPr/>
          </p:nvGrpSpPr>
          <p:grpSpPr>
            <a:xfrm>
              <a:off x="1615664" y="2280641"/>
              <a:ext cx="2379710" cy="735329"/>
              <a:chOff x="1072176" y="3430058"/>
              <a:chExt cx="2903957" cy="897321"/>
            </a:xfrm>
          </p:grpSpPr>
          <p:sp>
            <p:nvSpPr>
              <p:cNvPr id="14" name="TextBox 31"/>
              <p:cNvSpPr txBox="1"/>
              <p:nvPr/>
            </p:nvSpPr>
            <p:spPr>
              <a:xfrm>
                <a:off x="1072176" y="3737823"/>
                <a:ext cx="2903957"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15" name="Rectangle 32"/>
              <p:cNvSpPr/>
              <p:nvPr/>
            </p:nvSpPr>
            <p:spPr>
              <a:xfrm>
                <a:off x="1518803" y="3430058"/>
                <a:ext cx="2457329" cy="246221"/>
              </a:xfrm>
              <a:prstGeom prst="rect">
                <a:avLst/>
              </a:prstGeom>
            </p:spPr>
            <p:txBody>
              <a:bodyPr wrap="none" lIns="72000" tIns="0" rIns="72000" bIns="0">
                <a:normAutofit fontScale="85000" lnSpcReduction="20000"/>
              </a:bodyPr>
              <a:lstStyle/>
              <a:p>
                <a:pPr lvl="0" algn="r" defTabSz="913765">
                  <a:defRPr/>
                </a:pPr>
                <a:r>
                  <a:rPr lang="zh-CN" altLang="en-US" b="1" dirty="0">
                    <a:solidFill>
                      <a:schemeClr val="accent1"/>
                    </a:solidFill>
                  </a:rPr>
                  <a:t>输入标题文本</a:t>
                </a:r>
              </a:p>
            </p:txBody>
          </p:sp>
        </p:grpSp>
      </p:grpSp>
      <p:grpSp>
        <p:nvGrpSpPr>
          <p:cNvPr id="33" name="千图PPT彼岸天：ID 8661124库_组合 32"/>
          <p:cNvGrpSpPr/>
          <p:nvPr>
            <p:custDataLst>
              <p:tags r:id="rId4"/>
            </p:custDataLst>
          </p:nvPr>
        </p:nvGrpSpPr>
        <p:grpSpPr>
          <a:xfrm>
            <a:off x="5040048" y="1457321"/>
            <a:ext cx="3050837" cy="2709776"/>
            <a:chOff x="5040048" y="1457321"/>
            <a:chExt cx="3050837" cy="2709776"/>
          </a:xfrm>
        </p:grpSpPr>
        <p:grpSp>
          <p:nvGrpSpPr>
            <p:cNvPr id="5" name="Group 13"/>
            <p:cNvGrpSpPr/>
            <p:nvPr/>
          </p:nvGrpSpPr>
          <p:grpSpPr>
            <a:xfrm>
              <a:off x="5187402" y="2416271"/>
              <a:ext cx="2903483" cy="1750826"/>
              <a:chOff x="8164553" y="724895"/>
              <a:chExt cx="3543117" cy="2136531"/>
            </a:xfrm>
            <a:solidFill>
              <a:schemeClr val="accent4">
                <a:alpha val="80000"/>
              </a:schemeClr>
            </a:solidFill>
          </p:grpSpPr>
          <p:sp>
            <p:nvSpPr>
              <p:cNvPr id="26" name="Rectangle: Rounded Corners 14"/>
              <p:cNvSpPr/>
              <p:nvPr/>
            </p:nvSpPr>
            <p:spPr>
              <a:xfrm flipH="1">
                <a:off x="9134475" y="724895"/>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Rectangle: Rounded Corners 15"/>
              <p:cNvSpPr/>
              <p:nvPr/>
            </p:nvSpPr>
            <p:spPr>
              <a:xfrm rot="16200000" flipH="1">
                <a:off x="9925782" y="1516203"/>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Rectangle: Rounded Corners 16"/>
              <p:cNvSpPr/>
              <p:nvPr/>
            </p:nvSpPr>
            <p:spPr>
              <a:xfrm rot="18900000" flipH="1">
                <a:off x="8164553" y="1781692"/>
                <a:ext cx="3543117"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1" name="Group 33"/>
            <p:cNvGrpSpPr/>
            <p:nvPr/>
          </p:nvGrpSpPr>
          <p:grpSpPr>
            <a:xfrm>
              <a:off x="5040048" y="1457321"/>
              <a:ext cx="2379710" cy="735329"/>
              <a:chOff x="1072176" y="3430058"/>
              <a:chExt cx="2903957" cy="897321"/>
            </a:xfrm>
          </p:grpSpPr>
          <p:sp>
            <p:nvSpPr>
              <p:cNvPr id="12" name="TextBox 34"/>
              <p:cNvSpPr txBox="1"/>
              <p:nvPr/>
            </p:nvSpPr>
            <p:spPr>
              <a:xfrm>
                <a:off x="1072176" y="3737823"/>
                <a:ext cx="2903957"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13" name="Rectangle 35"/>
              <p:cNvSpPr/>
              <p:nvPr/>
            </p:nvSpPr>
            <p:spPr>
              <a:xfrm>
                <a:off x="1518803" y="3430058"/>
                <a:ext cx="2457329" cy="246221"/>
              </a:xfrm>
              <a:prstGeom prst="rect">
                <a:avLst/>
              </a:prstGeom>
            </p:spPr>
            <p:txBody>
              <a:bodyPr wrap="none" lIns="72000" tIns="0" rIns="72000" bIns="0">
                <a:normAutofit fontScale="85000" lnSpcReduction="20000"/>
              </a:bodyPr>
              <a:lstStyle/>
              <a:p>
                <a:pPr lvl="0" algn="r" defTabSz="913765">
                  <a:defRPr/>
                </a:pPr>
                <a:r>
                  <a:rPr lang="zh-CN" altLang="en-US" b="1" dirty="0">
                    <a:solidFill>
                      <a:schemeClr val="accent4"/>
                    </a:solidFill>
                  </a:rPr>
                  <a:t>输入标题文本</a:t>
                </a:r>
              </a:p>
            </p:txBody>
          </p:sp>
        </p:gr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35" name="文本框 34"/>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0-#ppt_w/2"/>
                                          </p:val>
                                        </p:tav>
                                        <p:tav tm="100000">
                                          <p:val>
                                            <p:strVal val="#ppt_x"/>
                                          </p:val>
                                        </p:tav>
                                      </p:tavLst>
                                    </p:anim>
                                    <p:anim calcmode="lin" valueType="num">
                                      <p:cBhvr additive="base">
                                        <p:cTn id="13" dur="5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0-#ppt_w/2"/>
                                          </p:val>
                                        </p:tav>
                                        <p:tav tm="100000">
                                          <p:val>
                                            <p:strVal val="#ppt_x"/>
                                          </p:val>
                                        </p:tav>
                                      </p:tavLst>
                                    </p:anim>
                                    <p:anim calcmode="lin" valueType="num">
                                      <p:cBhvr additive="base">
                                        <p:cTn id="18" dur="500" fill="hold"/>
                                        <p:tgtEl>
                                          <p:spTgt spid="3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PA_直接连接符 2"/>
          <p:cNvCxnSpPr/>
          <p:nvPr>
            <p:custDataLst>
              <p:tags r:id="rId1"/>
            </p:custDataLst>
          </p:nvPr>
        </p:nvCxnSpPr>
        <p:spPr>
          <a:xfrm>
            <a:off x="2978245" y="3640264"/>
            <a:ext cx="439949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A_MH_Entry_1"/>
          <p:cNvSpPr/>
          <p:nvPr>
            <p:custDataLst>
              <p:tags r:id="rId2"/>
            </p:custDataLst>
          </p:nvPr>
        </p:nvSpPr>
        <p:spPr>
          <a:xfrm>
            <a:off x="2667347" y="2700120"/>
            <a:ext cx="6857305" cy="8754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defRPr/>
            </a:pPr>
            <a:r>
              <a:rPr kumimoji="0" lang="zh-CN" altLang="en-US" sz="5690" b="1"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rPr>
              <a:t>请输入您的标题</a:t>
            </a:r>
            <a:endParaRPr kumimoji="0" lang="en-US" altLang="zh-CN" sz="5690" b="1"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4" name="PA_文本框 11"/>
          <p:cNvSpPr txBox="1"/>
          <p:nvPr>
            <p:custDataLst>
              <p:tags r:id="rId3"/>
            </p:custDataLst>
          </p:nvPr>
        </p:nvSpPr>
        <p:spPr>
          <a:xfrm>
            <a:off x="3535839" y="3704913"/>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5" name="PA_文本框 11"/>
          <p:cNvSpPr txBox="1"/>
          <p:nvPr>
            <p:custDataLst>
              <p:tags r:id="rId4"/>
            </p:custDataLst>
          </p:nvPr>
        </p:nvSpPr>
        <p:spPr>
          <a:xfrm>
            <a:off x="5159542" y="3704913"/>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6" name="PA_文本框 11"/>
          <p:cNvSpPr txBox="1"/>
          <p:nvPr>
            <p:custDataLst>
              <p:tags r:id="rId5"/>
            </p:custDataLst>
          </p:nvPr>
        </p:nvSpPr>
        <p:spPr>
          <a:xfrm>
            <a:off x="3535839" y="3963584"/>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7" name="PA_文本框 11"/>
          <p:cNvSpPr txBox="1"/>
          <p:nvPr>
            <p:custDataLst>
              <p:tags r:id="rId6"/>
            </p:custDataLst>
          </p:nvPr>
        </p:nvSpPr>
        <p:spPr>
          <a:xfrm>
            <a:off x="5159542" y="3963584"/>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8"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12" presetClass="entr" presetSubtype="8" fill="hold" grpId="0" nodeType="withEffect">
                                  <p:stCondLst>
                                    <p:cond delay="1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ppt_x</p:attrName>
                                        </p:attrNameLst>
                                      </p:cBhvr>
                                      <p:tavLst>
                                        <p:tav tm="0">
                                          <p:val>
                                            <p:strVal val="#ppt_x-#ppt_w*1.125000"/>
                                          </p:val>
                                        </p:tav>
                                        <p:tav tm="100000">
                                          <p:val>
                                            <p:strVal val="#ppt_x"/>
                                          </p:val>
                                        </p:tav>
                                      </p:tavLst>
                                    </p:anim>
                                    <p:animEffect transition="in" filter="wipe(right)">
                                      <p:cBhvr>
                                        <p:cTn id="14" dur="500"/>
                                        <p:tgtEl>
                                          <p:spTgt spid="4"/>
                                        </p:tgtEl>
                                      </p:cBhvr>
                                    </p:animEffect>
                                  </p:childTnLst>
                                </p:cTn>
                              </p:par>
                              <p:par>
                                <p:cTn id="15" presetID="12" presetClass="entr" presetSubtype="8" fill="hold" grpId="0" nodeType="withEffect">
                                  <p:stCondLst>
                                    <p:cond delay="20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par>
                                <p:cTn id="19" presetID="12" presetClass="entr" presetSubtype="8" fill="hold" grpId="0" nodeType="withEffect">
                                  <p:stCondLst>
                                    <p:cond delay="25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p:tgtEl>
                                          <p:spTgt spid="6"/>
                                        </p:tgtEl>
                                        <p:attrNameLst>
                                          <p:attrName>ppt_x</p:attrName>
                                        </p:attrNameLst>
                                      </p:cBhvr>
                                      <p:tavLst>
                                        <p:tav tm="0">
                                          <p:val>
                                            <p:strVal val="#ppt_x-#ppt_w*1.125000"/>
                                          </p:val>
                                        </p:tav>
                                        <p:tav tm="100000">
                                          <p:val>
                                            <p:strVal val="#ppt_x"/>
                                          </p:val>
                                        </p:tav>
                                      </p:tavLst>
                                    </p:anim>
                                    <p:animEffect transition="in" filter="wipe(right)">
                                      <p:cBhvr>
                                        <p:cTn id="22" dur="500"/>
                                        <p:tgtEl>
                                          <p:spTgt spid="6"/>
                                        </p:tgtEl>
                                      </p:cBhvr>
                                    </p:animEffect>
                                  </p:childTnLst>
                                </p:cTn>
                              </p:par>
                              <p:par>
                                <p:cTn id="23" presetID="12" presetClass="entr" presetSubtype="8" fill="hold" grpId="0" nodeType="withEffect">
                                  <p:stCondLst>
                                    <p:cond delay="30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ppt_x</p:attrName>
                                        </p:attrNameLst>
                                      </p:cBhvr>
                                      <p:tavLst>
                                        <p:tav tm="0">
                                          <p:val>
                                            <p:strVal val="#ppt_x-#ppt_w*1.125000"/>
                                          </p:val>
                                        </p:tav>
                                        <p:tav tm="100000">
                                          <p:val>
                                            <p:strVal val="#ppt_x"/>
                                          </p:val>
                                        </p:tav>
                                      </p:tavLst>
                                    </p:anim>
                                    <p:animEffect transition="in" filter="wipe(righ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2157610" y="1789164"/>
            <a:ext cx="8179073" cy="3182524"/>
            <a:chOff x="2157610" y="1789164"/>
            <a:chExt cx="8179073" cy="3182524"/>
          </a:xfrm>
        </p:grpSpPr>
        <p:sp>
          <p:nvSpPr>
            <p:cNvPr id="4" name="Freeform: Shape 24"/>
            <p:cNvSpPr/>
            <p:nvPr/>
          </p:nvSpPr>
          <p:spPr bwMode="auto">
            <a:xfrm>
              <a:off x="8004226" y="3861048"/>
              <a:ext cx="2221278" cy="1110639"/>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chemeClr val="accent4"/>
            </a:solidFill>
            <a:ln>
              <a:noFill/>
            </a:ln>
          </p:spPr>
          <p:txBody>
            <a:bodyPr anchor="ctr"/>
            <a:lstStyle/>
            <a:p>
              <a:pPr algn="ctr"/>
              <a:endParaRPr/>
            </a:p>
          </p:txBody>
        </p:sp>
        <p:grpSp>
          <p:nvGrpSpPr>
            <p:cNvPr id="5" name="Group 25"/>
            <p:cNvGrpSpPr/>
            <p:nvPr/>
          </p:nvGrpSpPr>
          <p:grpSpPr>
            <a:xfrm>
              <a:off x="2157610" y="1794295"/>
              <a:ext cx="2222002" cy="3177393"/>
              <a:chOff x="1440292" y="2185987"/>
              <a:chExt cx="2564487" cy="3667135"/>
            </a:xfrm>
            <a:solidFill>
              <a:schemeClr val="accent1"/>
            </a:solidFill>
          </p:grpSpPr>
          <p:sp>
            <p:nvSpPr>
              <p:cNvPr id="36" name="Rectangle 26"/>
              <p:cNvSpPr/>
              <p:nvPr/>
            </p:nvSpPr>
            <p:spPr>
              <a:xfrm>
                <a:off x="1440292" y="3467812"/>
                <a:ext cx="314808" cy="2385310"/>
              </a:xfrm>
              <a:prstGeom prst="rect">
                <a:avLst/>
              </a:prstGeom>
              <a:grpFill/>
              <a:ln>
                <a:noFill/>
              </a:ln>
            </p:spPr>
            <p:txBody>
              <a:bodyPr anchor="ctr"/>
              <a:lstStyle/>
              <a:p>
                <a:pPr algn="ctr"/>
                <a:endParaRPr/>
              </a:p>
            </p:txBody>
          </p:sp>
          <p:sp>
            <p:nvSpPr>
              <p:cNvPr id="37" name="Freeform: Shape 27"/>
              <p:cNvSpPr/>
              <p:nvPr/>
            </p:nvSpPr>
            <p:spPr bwMode="auto">
              <a:xfrm>
                <a:off x="1440292" y="2185987"/>
                <a:ext cx="2564487" cy="1281825"/>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grpFill/>
              <a:ln>
                <a:noFill/>
              </a:ln>
            </p:spPr>
            <p:txBody>
              <a:bodyPr anchor="ctr"/>
              <a:lstStyle/>
              <a:p>
                <a:pPr algn="ctr"/>
                <a:endParaRPr/>
              </a:p>
            </p:txBody>
          </p:sp>
          <p:sp>
            <p:nvSpPr>
              <p:cNvPr id="38" name="Rectangle 28"/>
              <p:cNvSpPr/>
              <p:nvPr/>
            </p:nvSpPr>
            <p:spPr>
              <a:xfrm>
                <a:off x="3689971" y="3467811"/>
                <a:ext cx="314808" cy="1103480"/>
              </a:xfrm>
              <a:prstGeom prst="rect">
                <a:avLst/>
              </a:prstGeom>
              <a:grpFill/>
              <a:ln>
                <a:noFill/>
              </a:ln>
            </p:spPr>
            <p:txBody>
              <a:bodyPr anchor="ctr"/>
              <a:lstStyle/>
              <a:p>
                <a:pPr algn="ctr"/>
                <a:endParaRPr/>
              </a:p>
            </p:txBody>
          </p:sp>
        </p:grpSp>
        <p:grpSp>
          <p:nvGrpSpPr>
            <p:cNvPr id="6" name="Group 29"/>
            <p:cNvGrpSpPr/>
            <p:nvPr/>
          </p:nvGrpSpPr>
          <p:grpSpPr>
            <a:xfrm>
              <a:off x="4106662" y="2904940"/>
              <a:ext cx="2221278" cy="2066748"/>
              <a:chOff x="3689754" y="3467812"/>
              <a:chExt cx="2563650" cy="2385304"/>
            </a:xfrm>
            <a:solidFill>
              <a:schemeClr val="accent2"/>
            </a:solidFill>
          </p:grpSpPr>
          <p:sp>
            <p:nvSpPr>
              <p:cNvPr id="34" name="Freeform: Shape 30"/>
              <p:cNvSpPr/>
              <p:nvPr/>
            </p:nvSpPr>
            <p:spPr bwMode="auto">
              <a:xfrm>
                <a:off x="3689754" y="4571290"/>
                <a:ext cx="2563650" cy="1281826"/>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grpFill/>
              <a:ln>
                <a:noFill/>
              </a:ln>
            </p:spPr>
            <p:txBody>
              <a:bodyPr anchor="ctr"/>
              <a:lstStyle/>
              <a:p>
                <a:pPr algn="ctr"/>
                <a:endParaRPr/>
              </a:p>
            </p:txBody>
          </p:sp>
          <p:sp>
            <p:nvSpPr>
              <p:cNvPr id="35" name="Rectangle 31"/>
              <p:cNvSpPr/>
              <p:nvPr/>
            </p:nvSpPr>
            <p:spPr>
              <a:xfrm>
                <a:off x="5938595" y="3467812"/>
                <a:ext cx="314808" cy="1103472"/>
              </a:xfrm>
              <a:prstGeom prst="rect">
                <a:avLst/>
              </a:prstGeom>
              <a:grpFill/>
              <a:ln>
                <a:noFill/>
              </a:ln>
            </p:spPr>
            <p:txBody>
              <a:bodyPr anchor="ctr"/>
              <a:lstStyle/>
              <a:p>
                <a:pPr algn="ctr"/>
                <a:endParaRPr/>
              </a:p>
            </p:txBody>
          </p:sp>
        </p:grpSp>
        <p:grpSp>
          <p:nvGrpSpPr>
            <p:cNvPr id="7" name="Group 32"/>
            <p:cNvGrpSpPr/>
            <p:nvPr/>
          </p:nvGrpSpPr>
          <p:grpSpPr>
            <a:xfrm>
              <a:off x="6055175" y="1794299"/>
              <a:ext cx="2222001" cy="2066746"/>
              <a:chOff x="5938596" y="2185987"/>
              <a:chExt cx="2564485" cy="2385300"/>
            </a:xfrm>
            <a:solidFill>
              <a:schemeClr val="accent3"/>
            </a:solidFill>
          </p:grpSpPr>
          <p:sp>
            <p:nvSpPr>
              <p:cNvPr id="32" name="Freeform: Shape 33"/>
              <p:cNvSpPr/>
              <p:nvPr/>
            </p:nvSpPr>
            <p:spPr bwMode="auto">
              <a:xfrm>
                <a:off x="5938596" y="2185987"/>
                <a:ext cx="2564485" cy="1281825"/>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grpFill/>
              <a:ln>
                <a:noFill/>
              </a:ln>
            </p:spPr>
            <p:txBody>
              <a:bodyPr anchor="ctr"/>
              <a:lstStyle/>
              <a:p>
                <a:pPr algn="ctr"/>
                <a:endParaRPr/>
              </a:p>
            </p:txBody>
          </p:sp>
          <p:sp>
            <p:nvSpPr>
              <p:cNvPr id="33" name="Rectangle 34"/>
              <p:cNvSpPr/>
              <p:nvPr/>
            </p:nvSpPr>
            <p:spPr>
              <a:xfrm>
                <a:off x="8188273" y="3467813"/>
                <a:ext cx="314808" cy="1103474"/>
              </a:xfrm>
              <a:prstGeom prst="rect">
                <a:avLst/>
              </a:prstGeom>
              <a:grpFill/>
              <a:ln>
                <a:noFill/>
              </a:ln>
            </p:spPr>
            <p:txBody>
              <a:bodyPr anchor="ctr"/>
              <a:lstStyle/>
              <a:p>
                <a:pPr algn="ctr"/>
                <a:endParaRPr/>
              </a:p>
            </p:txBody>
          </p:sp>
        </p:grpSp>
        <p:grpSp>
          <p:nvGrpSpPr>
            <p:cNvPr id="8" name="Group 35"/>
            <p:cNvGrpSpPr/>
            <p:nvPr/>
          </p:nvGrpSpPr>
          <p:grpSpPr>
            <a:xfrm>
              <a:off x="9841507" y="1789164"/>
              <a:ext cx="495176" cy="2071879"/>
              <a:chOff x="10308554" y="2180060"/>
              <a:chExt cx="571500" cy="2391224"/>
            </a:xfrm>
            <a:solidFill>
              <a:schemeClr val="accent4"/>
            </a:solidFill>
          </p:grpSpPr>
          <p:sp>
            <p:nvSpPr>
              <p:cNvPr id="30" name="Rectangle 36"/>
              <p:cNvSpPr/>
              <p:nvPr/>
            </p:nvSpPr>
            <p:spPr>
              <a:xfrm>
                <a:off x="10436900" y="2534392"/>
                <a:ext cx="314808" cy="2036892"/>
              </a:xfrm>
              <a:prstGeom prst="rect">
                <a:avLst/>
              </a:prstGeom>
              <a:grpFill/>
              <a:ln>
                <a:noFill/>
              </a:ln>
            </p:spPr>
            <p:txBody>
              <a:bodyPr anchor="ctr"/>
              <a:lstStyle/>
              <a:p>
                <a:pPr algn="ctr"/>
                <a:endParaRPr/>
              </a:p>
            </p:txBody>
          </p:sp>
          <p:sp>
            <p:nvSpPr>
              <p:cNvPr id="31" name="Isosceles Triangle 37"/>
              <p:cNvSpPr/>
              <p:nvPr/>
            </p:nvSpPr>
            <p:spPr>
              <a:xfrm>
                <a:off x="10308554" y="2180060"/>
                <a:ext cx="571500" cy="44883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40" name="千图PPT彼岸天：ID 8661124库_组合 39"/>
          <p:cNvGrpSpPr/>
          <p:nvPr>
            <p:custDataLst>
              <p:tags r:id="rId2"/>
            </p:custDataLst>
          </p:nvPr>
        </p:nvGrpSpPr>
        <p:grpSpPr>
          <a:xfrm>
            <a:off x="4364665" y="2466639"/>
            <a:ext cx="1704544" cy="2097769"/>
            <a:chOff x="4364665" y="2466639"/>
            <a:chExt cx="1704544" cy="2097769"/>
          </a:xfrm>
        </p:grpSpPr>
        <p:sp>
          <p:nvSpPr>
            <p:cNvPr id="11" name="Oval 44"/>
            <p:cNvSpPr/>
            <p:nvPr/>
          </p:nvSpPr>
          <p:spPr>
            <a:xfrm>
              <a:off x="4756731" y="2466639"/>
              <a:ext cx="838454" cy="838454"/>
            </a:xfrm>
            <a:prstGeom prst="ellipse">
              <a:avLst/>
            </a:prstGeom>
            <a:noFill/>
            <a:ln w="285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Freeform: Shape 49"/>
            <p:cNvSpPr/>
            <p:nvPr/>
          </p:nvSpPr>
          <p:spPr bwMode="auto">
            <a:xfrm>
              <a:off x="4849438" y="2559346"/>
              <a:ext cx="653040" cy="653041"/>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2"/>
            </a:solidFill>
            <a:ln>
              <a:noFill/>
            </a:ln>
            <a:effectLst/>
          </p:spPr>
          <p:txBody>
            <a:bodyPr anchor="ctr"/>
            <a:lstStyle/>
            <a:p>
              <a:pPr algn="ctr"/>
              <a:endParaRPr/>
            </a:p>
          </p:txBody>
        </p:sp>
        <p:grpSp>
          <p:nvGrpSpPr>
            <p:cNvPr id="17" name="Group 2"/>
            <p:cNvGrpSpPr/>
            <p:nvPr/>
          </p:nvGrpSpPr>
          <p:grpSpPr>
            <a:xfrm>
              <a:off x="4364665" y="3585677"/>
              <a:ext cx="1704544" cy="978731"/>
              <a:chOff x="4364660" y="3585678"/>
              <a:chExt cx="1704540" cy="978729"/>
            </a:xfrm>
          </p:grpSpPr>
          <p:sp>
            <p:nvSpPr>
              <p:cNvPr id="28" name="TextBox 54"/>
              <p:cNvSpPr txBox="1"/>
              <p:nvPr/>
            </p:nvSpPr>
            <p:spPr bwMode="auto">
              <a:xfrm>
                <a:off x="4678321" y="3585678"/>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latinLnBrk="0">
                  <a:buClr>
                    <a:prstClr val="white"/>
                  </a:buClr>
                  <a:defRPr/>
                </a:pPr>
                <a:r>
                  <a:rPr lang="zh-CN" altLang="en-US" sz="1400" b="1" dirty="0">
                    <a:solidFill>
                      <a:schemeClr val="accent2"/>
                    </a:solidFill>
                  </a:rPr>
                  <a:t>输入标题文本</a:t>
                </a:r>
              </a:p>
            </p:txBody>
          </p:sp>
          <p:sp>
            <p:nvSpPr>
              <p:cNvPr id="29" name="Rectangle 55"/>
              <p:cNvSpPr/>
              <p:nvPr/>
            </p:nvSpPr>
            <p:spPr>
              <a:xfrm>
                <a:off x="4364660" y="3779577"/>
                <a:ext cx="1704540" cy="784830"/>
              </a:xfrm>
              <a:prstGeom prst="rect">
                <a:avLst/>
              </a:prstGeom>
            </p:spPr>
            <p:txBody>
              <a:bodyPr wrap="square">
                <a:normAutofit/>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39" name="千图PPT彼岸天：ID 8661124库_组合 38"/>
          <p:cNvGrpSpPr/>
          <p:nvPr>
            <p:custDataLst>
              <p:tags r:id="rId3"/>
            </p:custDataLst>
          </p:nvPr>
        </p:nvGrpSpPr>
        <p:grpSpPr>
          <a:xfrm>
            <a:off x="2443005" y="2466639"/>
            <a:ext cx="1704544" cy="2097769"/>
            <a:chOff x="2443005" y="2466639"/>
            <a:chExt cx="1704544" cy="2097769"/>
          </a:xfrm>
        </p:grpSpPr>
        <p:sp>
          <p:nvSpPr>
            <p:cNvPr id="9" name="Freeform: Shape 41"/>
            <p:cNvSpPr/>
            <p:nvPr/>
          </p:nvSpPr>
          <p:spPr bwMode="auto">
            <a:xfrm>
              <a:off x="2919396" y="2550393"/>
              <a:ext cx="670947" cy="670947"/>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1"/>
            </a:solidFill>
            <a:ln>
              <a:noFill/>
            </a:ln>
            <a:effectLst/>
          </p:spPr>
          <p:txBody>
            <a:bodyPr anchor="ctr"/>
            <a:lstStyle/>
            <a:p>
              <a:pPr algn="ctr"/>
              <a:endParaRPr/>
            </a:p>
          </p:txBody>
        </p:sp>
        <p:sp>
          <p:nvSpPr>
            <p:cNvPr id="10" name="Oval 42"/>
            <p:cNvSpPr/>
            <p:nvPr/>
          </p:nvSpPr>
          <p:spPr>
            <a:xfrm>
              <a:off x="2835642" y="2466639"/>
              <a:ext cx="838454" cy="838454"/>
            </a:xfrm>
            <a:prstGeom prst="ellipse">
              <a:avLst/>
            </a:prstGeom>
            <a:no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Group 1"/>
            <p:cNvGrpSpPr/>
            <p:nvPr/>
          </p:nvGrpSpPr>
          <p:grpSpPr>
            <a:xfrm>
              <a:off x="2443005" y="3585677"/>
              <a:ext cx="1704544" cy="978731"/>
              <a:chOff x="2443004" y="3585678"/>
              <a:chExt cx="1704540" cy="978729"/>
            </a:xfrm>
          </p:grpSpPr>
          <p:sp>
            <p:nvSpPr>
              <p:cNvPr id="26" name="TextBox 56"/>
              <p:cNvSpPr txBox="1"/>
              <p:nvPr/>
            </p:nvSpPr>
            <p:spPr bwMode="auto">
              <a:xfrm>
                <a:off x="2756665" y="3585678"/>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latinLnBrk="0">
                  <a:buClr>
                    <a:prstClr val="white"/>
                  </a:buClr>
                  <a:defRPr/>
                </a:pPr>
                <a:r>
                  <a:rPr lang="zh-CN" altLang="en-US" sz="1400" b="1" dirty="0">
                    <a:solidFill>
                      <a:schemeClr val="accent1"/>
                    </a:solidFill>
                  </a:rPr>
                  <a:t>输入标题文本</a:t>
                </a:r>
              </a:p>
            </p:txBody>
          </p:sp>
          <p:sp>
            <p:nvSpPr>
              <p:cNvPr id="27" name="Rectangle 57"/>
              <p:cNvSpPr/>
              <p:nvPr/>
            </p:nvSpPr>
            <p:spPr>
              <a:xfrm>
                <a:off x="2443004" y="3779577"/>
                <a:ext cx="1704540" cy="784830"/>
              </a:xfrm>
              <a:prstGeom prst="rect">
                <a:avLst/>
              </a:prstGeom>
            </p:spPr>
            <p:txBody>
              <a:bodyPr wrap="square">
                <a:normAutofit/>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41" name="千图PPT彼岸天：ID 8661124库_组合 40"/>
          <p:cNvGrpSpPr/>
          <p:nvPr>
            <p:custDataLst>
              <p:tags r:id="rId4"/>
            </p:custDataLst>
          </p:nvPr>
        </p:nvGrpSpPr>
        <p:grpSpPr>
          <a:xfrm>
            <a:off x="6322419" y="2466639"/>
            <a:ext cx="1704544" cy="2097769"/>
            <a:chOff x="6322419" y="2466639"/>
            <a:chExt cx="1704544" cy="2097769"/>
          </a:xfrm>
        </p:grpSpPr>
        <p:sp>
          <p:nvSpPr>
            <p:cNvPr id="12" name="Oval 46"/>
            <p:cNvSpPr/>
            <p:nvPr/>
          </p:nvSpPr>
          <p:spPr>
            <a:xfrm>
              <a:off x="6705967" y="2466639"/>
              <a:ext cx="838454" cy="838454"/>
            </a:xfrm>
            <a:prstGeom prst="ellipse">
              <a:avLst/>
            </a:prstGeom>
            <a:noFill/>
            <a:ln w="285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Freeform: Shape 50"/>
            <p:cNvSpPr/>
            <p:nvPr/>
          </p:nvSpPr>
          <p:spPr bwMode="auto">
            <a:xfrm>
              <a:off x="6787439" y="2548111"/>
              <a:ext cx="675510" cy="675510"/>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accent3"/>
            </a:solidFill>
            <a:ln>
              <a:noFill/>
            </a:ln>
            <a:effectLst/>
          </p:spPr>
          <p:txBody>
            <a:bodyPr anchor="ctr"/>
            <a:lstStyle/>
            <a:p>
              <a:pPr algn="ctr"/>
              <a:endParaRPr/>
            </a:p>
          </p:txBody>
        </p:sp>
        <p:grpSp>
          <p:nvGrpSpPr>
            <p:cNvPr id="19" name="Group 3"/>
            <p:cNvGrpSpPr/>
            <p:nvPr/>
          </p:nvGrpSpPr>
          <p:grpSpPr>
            <a:xfrm>
              <a:off x="6322419" y="3585677"/>
              <a:ext cx="1704544" cy="978731"/>
              <a:chOff x="6322409" y="3585678"/>
              <a:chExt cx="1704540" cy="978729"/>
            </a:xfrm>
          </p:grpSpPr>
          <p:sp>
            <p:nvSpPr>
              <p:cNvPr id="24" name="TextBox 58"/>
              <p:cNvSpPr txBox="1"/>
              <p:nvPr/>
            </p:nvSpPr>
            <p:spPr bwMode="auto">
              <a:xfrm>
                <a:off x="6636070" y="3585678"/>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latinLnBrk="0">
                  <a:buClr>
                    <a:prstClr val="white"/>
                  </a:buClr>
                  <a:defRPr/>
                </a:pPr>
                <a:r>
                  <a:rPr lang="zh-CN" altLang="en-US" sz="1400" b="1" dirty="0">
                    <a:solidFill>
                      <a:schemeClr val="accent3"/>
                    </a:solidFill>
                  </a:rPr>
                  <a:t>输入标题文本</a:t>
                </a:r>
              </a:p>
            </p:txBody>
          </p:sp>
          <p:sp>
            <p:nvSpPr>
              <p:cNvPr id="25" name="Rectangle 59"/>
              <p:cNvSpPr/>
              <p:nvPr/>
            </p:nvSpPr>
            <p:spPr>
              <a:xfrm>
                <a:off x="6322409" y="3779577"/>
                <a:ext cx="1704540" cy="784830"/>
              </a:xfrm>
              <a:prstGeom prst="rect">
                <a:avLst/>
              </a:prstGeom>
            </p:spPr>
            <p:txBody>
              <a:bodyPr wrap="square">
                <a:normAutofit/>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42" name="千图PPT彼岸天：ID 8661124库_组合 41"/>
          <p:cNvGrpSpPr/>
          <p:nvPr>
            <p:custDataLst>
              <p:tags r:id="rId5"/>
            </p:custDataLst>
          </p:nvPr>
        </p:nvGrpSpPr>
        <p:grpSpPr>
          <a:xfrm>
            <a:off x="8233563" y="2466639"/>
            <a:ext cx="1704544" cy="2097769"/>
            <a:chOff x="8233563" y="2466639"/>
            <a:chExt cx="1704544" cy="2097769"/>
          </a:xfrm>
        </p:grpSpPr>
        <p:sp>
          <p:nvSpPr>
            <p:cNvPr id="13" name="Oval 48"/>
            <p:cNvSpPr/>
            <p:nvPr/>
          </p:nvSpPr>
          <p:spPr>
            <a:xfrm>
              <a:off x="8611972" y="2466639"/>
              <a:ext cx="838454" cy="838454"/>
            </a:xfrm>
            <a:prstGeom prst="ellipse">
              <a:avLst/>
            </a:prstGeom>
            <a:noFill/>
            <a:ln w="285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51"/>
            <p:cNvSpPr/>
            <p:nvPr/>
          </p:nvSpPr>
          <p:spPr bwMode="auto">
            <a:xfrm>
              <a:off x="8704679" y="2559346"/>
              <a:ext cx="653040" cy="653041"/>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accent4"/>
            </a:solidFill>
            <a:ln>
              <a:noFill/>
            </a:ln>
            <a:effectLst/>
          </p:spPr>
          <p:txBody>
            <a:bodyPr anchor="ctr"/>
            <a:lstStyle/>
            <a:p>
              <a:pPr algn="ctr"/>
              <a:endParaRPr/>
            </a:p>
          </p:txBody>
        </p:sp>
        <p:grpSp>
          <p:nvGrpSpPr>
            <p:cNvPr id="20" name="Group 4"/>
            <p:cNvGrpSpPr/>
            <p:nvPr/>
          </p:nvGrpSpPr>
          <p:grpSpPr>
            <a:xfrm>
              <a:off x="8233563" y="3585677"/>
              <a:ext cx="1704544" cy="978731"/>
              <a:chOff x="8233549" y="3585678"/>
              <a:chExt cx="1704540" cy="978729"/>
            </a:xfrm>
          </p:grpSpPr>
          <p:sp>
            <p:nvSpPr>
              <p:cNvPr id="22" name="TextBox 60"/>
              <p:cNvSpPr txBox="1"/>
              <p:nvPr/>
            </p:nvSpPr>
            <p:spPr bwMode="auto">
              <a:xfrm>
                <a:off x="8547210" y="3585678"/>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latinLnBrk="0">
                  <a:buClr>
                    <a:prstClr val="white"/>
                  </a:buClr>
                  <a:defRPr/>
                </a:pPr>
                <a:r>
                  <a:rPr lang="zh-CN" altLang="en-US" sz="1400" b="1" dirty="0">
                    <a:solidFill>
                      <a:schemeClr val="accent4"/>
                    </a:solidFill>
                  </a:rPr>
                  <a:t>输入标题文本</a:t>
                </a:r>
              </a:p>
            </p:txBody>
          </p:sp>
          <p:sp>
            <p:nvSpPr>
              <p:cNvPr id="23" name="Rectangle 61"/>
              <p:cNvSpPr/>
              <p:nvPr/>
            </p:nvSpPr>
            <p:spPr>
              <a:xfrm>
                <a:off x="8233549" y="3779577"/>
                <a:ext cx="1704540" cy="784830"/>
              </a:xfrm>
              <a:prstGeom prst="rect">
                <a:avLst/>
              </a:prstGeom>
            </p:spPr>
            <p:txBody>
              <a:bodyPr wrap="square">
                <a:normAutofit/>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sp>
        <p:nvSpPr>
          <p:cNvPr id="21" name="千图PPT彼岸天：ID 8661124库_文本框 62"/>
          <p:cNvSpPr txBox="1"/>
          <p:nvPr>
            <p:custDataLst>
              <p:tags r:id="rId6"/>
            </p:custDataLst>
          </p:nvPr>
        </p:nvSpPr>
        <p:spPr bwMode="auto">
          <a:xfrm>
            <a:off x="2046311" y="5268659"/>
            <a:ext cx="8246248" cy="726197"/>
          </a:xfrm>
          <a:prstGeom prst="rect">
            <a:avLst/>
          </a:prstGeom>
        </p:spPr>
        <p:txBody>
          <a:bodyPr wrap="square" lIns="0" tIns="0" rIns="0" bIns="0" anchor="t" anchorCtr="0">
            <a:normAutofit/>
            <a:scene3d>
              <a:camera prst="orthographicFront"/>
              <a:lightRig rig="threePt" dir="t"/>
            </a:scene3d>
          </a:bodyPr>
          <a:lstStyle/>
          <a:p>
            <a:pPr marL="0" indent="0" algn="ctr">
              <a:lnSpc>
                <a:spcPct val="120000"/>
              </a:lnSpc>
              <a:spcBef>
                <a:spcPct val="0"/>
              </a:spcBef>
              <a:defRPr/>
            </a:pPr>
            <a:r>
              <a:rPr lang="zh-CN" altLang="en-US" sz="1050" dirty="0" smtClean="0">
                <a:solidFill>
                  <a:schemeClr val="dk1">
                    <a:lumMod val="100000"/>
                  </a:schemeClr>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sz="1050" dirty="0">
              <a:solidFill>
                <a:schemeClr val="dk1">
                  <a:lumMod val="100000"/>
                </a:schemeClr>
              </a:solidFill>
            </a:endParaRPr>
          </a:p>
        </p:txBody>
      </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43" name="文本框 42"/>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p:cTn id="16" dur="500" fill="hold"/>
                                        <p:tgtEl>
                                          <p:spTgt spid="40"/>
                                        </p:tgtEl>
                                        <p:attrNameLst>
                                          <p:attrName>ppt_w</p:attrName>
                                        </p:attrNameLst>
                                      </p:cBhvr>
                                      <p:tavLst>
                                        <p:tav tm="0">
                                          <p:val>
                                            <p:fltVal val="0"/>
                                          </p:val>
                                        </p:tav>
                                        <p:tav tm="100000">
                                          <p:val>
                                            <p:strVal val="#ppt_w"/>
                                          </p:val>
                                        </p:tav>
                                      </p:tavLst>
                                    </p:anim>
                                    <p:anim calcmode="lin" valueType="num">
                                      <p:cBhvr>
                                        <p:cTn id="17" dur="500" fill="hold"/>
                                        <p:tgtEl>
                                          <p:spTgt spid="4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a:off x="917348" y="4643424"/>
            <a:ext cx="10359834" cy="115463"/>
            <a:chOff x="1838329" y="4285217"/>
            <a:chExt cx="8973502" cy="100012"/>
          </a:xfrm>
        </p:grpSpPr>
        <p:sp>
          <p:nvSpPr>
            <p:cNvPr id="21" name="Rectangle 10"/>
            <p:cNvSpPr/>
            <p:nvPr/>
          </p:nvSpPr>
          <p:spPr>
            <a:xfrm>
              <a:off x="1933578" y="4312361"/>
              <a:ext cx="8778241" cy="45719"/>
            </a:xfrm>
            <a:prstGeom prst="rect">
              <a:avLst/>
            </a:prstGeom>
            <a:solidFill>
              <a:schemeClr val="bg1">
                <a:lumMod val="6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Oval 35"/>
            <p:cNvSpPr/>
            <p:nvPr/>
          </p:nvSpPr>
          <p:spPr>
            <a:xfrm>
              <a:off x="1838329" y="4285217"/>
              <a:ext cx="100012" cy="100012"/>
            </a:xfrm>
            <a:prstGeom prst="ellipse">
              <a:avLst/>
            </a:prstGeom>
            <a:solidFill>
              <a:schemeClr val="bg1">
                <a:lumMod val="6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36"/>
            <p:cNvSpPr/>
            <p:nvPr/>
          </p:nvSpPr>
          <p:spPr>
            <a:xfrm>
              <a:off x="10711819" y="4285217"/>
              <a:ext cx="100012" cy="100012"/>
            </a:xfrm>
            <a:prstGeom prst="ellipse">
              <a:avLst/>
            </a:prstGeom>
            <a:solidFill>
              <a:schemeClr val="bg1">
                <a:lumMod val="65000"/>
              </a:schemeClr>
            </a:solid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 name="千图PPT彼岸天：ID 8661124库_组合 1"/>
          <p:cNvGrpSpPr/>
          <p:nvPr>
            <p:custDataLst>
              <p:tags r:id="rId2"/>
            </p:custDataLst>
          </p:nvPr>
        </p:nvGrpSpPr>
        <p:grpSpPr>
          <a:xfrm>
            <a:off x="7773039" y="1916832"/>
            <a:ext cx="3333695" cy="3676149"/>
            <a:chOff x="7773039" y="1916832"/>
            <a:chExt cx="3333695" cy="3676149"/>
          </a:xfrm>
        </p:grpSpPr>
        <p:cxnSp>
          <p:nvCxnSpPr>
            <p:cNvPr id="11" name="Straight Connector 30"/>
            <p:cNvCxnSpPr/>
            <p:nvPr/>
          </p:nvCxnSpPr>
          <p:spPr>
            <a:xfrm>
              <a:off x="7773039" y="1916832"/>
              <a:ext cx="2130143" cy="2656319"/>
            </a:xfrm>
            <a:prstGeom prst="line">
              <a:avLst/>
            </a:prstGeom>
            <a:ln w="19050">
              <a:solidFill>
                <a:schemeClr val="tx1">
                  <a:lumMod val="50000"/>
                  <a:lumOff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2" name="Oval 28"/>
            <p:cNvSpPr/>
            <p:nvPr/>
          </p:nvSpPr>
          <p:spPr>
            <a:xfrm>
              <a:off x="9826204" y="4563697"/>
              <a:ext cx="274913" cy="2749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Freeform: Shape 42"/>
            <p:cNvSpPr/>
            <p:nvPr/>
          </p:nvSpPr>
          <p:spPr>
            <a:xfrm>
              <a:off x="7942130" y="2114771"/>
              <a:ext cx="2023362" cy="403207"/>
            </a:xfrm>
            <a:custGeom>
              <a:avLst/>
              <a:gdLst>
                <a:gd name="connsiteX0" fmla="*/ 0 w 1752600"/>
                <a:gd name="connsiteY0" fmla="*/ 0 h 329415"/>
                <a:gd name="connsiteX1" fmla="*/ 1752600 w 1752600"/>
                <a:gd name="connsiteY1" fmla="*/ 0 h 329415"/>
                <a:gd name="connsiteX2" fmla="*/ 1486456 w 1752600"/>
                <a:gd name="connsiteY2" fmla="*/ 329415 h 329415"/>
                <a:gd name="connsiteX3" fmla="*/ 266144 w 1752600"/>
                <a:gd name="connsiteY3" fmla="*/ 329415 h 329415"/>
              </a:gdLst>
              <a:ahLst/>
              <a:cxnLst>
                <a:cxn ang="0">
                  <a:pos x="connsiteX0" y="connsiteY0"/>
                </a:cxn>
                <a:cxn ang="0">
                  <a:pos x="connsiteX1" y="connsiteY1"/>
                </a:cxn>
                <a:cxn ang="0">
                  <a:pos x="connsiteX2" y="connsiteY2"/>
                </a:cxn>
                <a:cxn ang="0">
                  <a:pos x="connsiteX3" y="connsiteY3"/>
                </a:cxn>
              </a:cxnLst>
              <a:rect l="l" t="t" r="r" b="b"/>
              <a:pathLst>
                <a:path w="1752600" h="329415">
                  <a:moveTo>
                    <a:pt x="0" y="0"/>
                  </a:moveTo>
                  <a:lnTo>
                    <a:pt x="1752600" y="0"/>
                  </a:lnTo>
                  <a:lnTo>
                    <a:pt x="1486456" y="329415"/>
                  </a:lnTo>
                  <a:lnTo>
                    <a:pt x="266144" y="32941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400" b="1" dirty="0"/>
                <a:t>输入标题文本</a:t>
              </a:r>
            </a:p>
          </p:txBody>
        </p:sp>
        <p:sp>
          <p:nvSpPr>
            <p:cNvPr id="17" name="TextBox 38"/>
            <p:cNvSpPr txBox="1"/>
            <p:nvPr/>
          </p:nvSpPr>
          <p:spPr bwMode="auto">
            <a:xfrm>
              <a:off x="8820586" y="4838611"/>
              <a:ext cx="2286148" cy="754370"/>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24" name="千图PPT彼岸天：ID 8661124库_组合 23"/>
          <p:cNvGrpSpPr/>
          <p:nvPr>
            <p:custDataLst>
              <p:tags r:id="rId3"/>
            </p:custDataLst>
          </p:nvPr>
        </p:nvGrpSpPr>
        <p:grpSpPr>
          <a:xfrm>
            <a:off x="5710948" y="2302214"/>
            <a:ext cx="3024653" cy="3290767"/>
            <a:chOff x="5710948" y="2302214"/>
            <a:chExt cx="3024653" cy="3290767"/>
          </a:xfrm>
        </p:grpSpPr>
        <p:cxnSp>
          <p:nvCxnSpPr>
            <p:cNvPr id="9" name="Straight Connector 24"/>
            <p:cNvCxnSpPr/>
            <p:nvPr/>
          </p:nvCxnSpPr>
          <p:spPr>
            <a:xfrm>
              <a:off x="5710948" y="2302214"/>
              <a:ext cx="1821100" cy="2270937"/>
            </a:xfrm>
            <a:prstGeom prst="line">
              <a:avLst/>
            </a:prstGeom>
            <a:ln w="19050">
              <a:solidFill>
                <a:schemeClr val="tx1">
                  <a:lumMod val="50000"/>
                  <a:lumOff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0" name="Oval 22"/>
            <p:cNvSpPr/>
            <p:nvPr/>
          </p:nvSpPr>
          <p:spPr>
            <a:xfrm>
              <a:off x="7455071" y="4563697"/>
              <a:ext cx="274913" cy="2749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Freeform: Shape 43"/>
            <p:cNvSpPr/>
            <p:nvPr/>
          </p:nvSpPr>
          <p:spPr>
            <a:xfrm>
              <a:off x="5904557" y="2532638"/>
              <a:ext cx="2023362" cy="403207"/>
            </a:xfrm>
            <a:custGeom>
              <a:avLst/>
              <a:gdLst>
                <a:gd name="connsiteX0" fmla="*/ 0 w 1752600"/>
                <a:gd name="connsiteY0" fmla="*/ 0 h 329415"/>
                <a:gd name="connsiteX1" fmla="*/ 1752600 w 1752600"/>
                <a:gd name="connsiteY1" fmla="*/ 0 h 329415"/>
                <a:gd name="connsiteX2" fmla="*/ 1486456 w 1752600"/>
                <a:gd name="connsiteY2" fmla="*/ 329415 h 329415"/>
                <a:gd name="connsiteX3" fmla="*/ 266144 w 1752600"/>
                <a:gd name="connsiteY3" fmla="*/ 329415 h 329415"/>
              </a:gdLst>
              <a:ahLst/>
              <a:cxnLst>
                <a:cxn ang="0">
                  <a:pos x="connsiteX0" y="connsiteY0"/>
                </a:cxn>
                <a:cxn ang="0">
                  <a:pos x="connsiteX1" y="connsiteY1"/>
                </a:cxn>
                <a:cxn ang="0">
                  <a:pos x="connsiteX2" y="connsiteY2"/>
                </a:cxn>
                <a:cxn ang="0">
                  <a:pos x="connsiteX3" y="connsiteY3"/>
                </a:cxn>
              </a:cxnLst>
              <a:rect l="l" t="t" r="r" b="b"/>
              <a:pathLst>
                <a:path w="1752600" h="329415">
                  <a:moveTo>
                    <a:pt x="0" y="0"/>
                  </a:moveTo>
                  <a:lnTo>
                    <a:pt x="1752600" y="0"/>
                  </a:lnTo>
                  <a:lnTo>
                    <a:pt x="1486456" y="329415"/>
                  </a:lnTo>
                  <a:lnTo>
                    <a:pt x="266144" y="32941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400" b="1" dirty="0"/>
                <a:t>输入标题文本</a:t>
              </a:r>
            </a:p>
          </p:txBody>
        </p:sp>
        <p:sp>
          <p:nvSpPr>
            <p:cNvPr id="18" name="TextBox 23"/>
            <p:cNvSpPr txBox="1"/>
            <p:nvPr/>
          </p:nvSpPr>
          <p:spPr bwMode="auto">
            <a:xfrm>
              <a:off x="6449453" y="4838611"/>
              <a:ext cx="2286148" cy="754370"/>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25" name="千图PPT彼岸天：ID 8661124库_组合 24"/>
          <p:cNvGrpSpPr/>
          <p:nvPr>
            <p:custDataLst>
              <p:tags r:id="rId4"/>
            </p:custDataLst>
          </p:nvPr>
        </p:nvGrpSpPr>
        <p:grpSpPr>
          <a:xfrm>
            <a:off x="3604721" y="2741026"/>
            <a:ext cx="2672764" cy="2851955"/>
            <a:chOff x="3604721" y="2741026"/>
            <a:chExt cx="2672764" cy="2851955"/>
          </a:xfrm>
        </p:grpSpPr>
        <p:cxnSp>
          <p:nvCxnSpPr>
            <p:cNvPr id="7" name="Straight Connector 18"/>
            <p:cNvCxnSpPr/>
            <p:nvPr/>
          </p:nvCxnSpPr>
          <p:spPr>
            <a:xfrm>
              <a:off x="3604721" y="2741026"/>
              <a:ext cx="1469211" cy="1832127"/>
            </a:xfrm>
            <a:prstGeom prst="line">
              <a:avLst/>
            </a:prstGeom>
            <a:ln w="19050">
              <a:solidFill>
                <a:schemeClr val="tx1">
                  <a:lumMod val="50000"/>
                  <a:lumOff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8" name="Oval 16"/>
            <p:cNvSpPr/>
            <p:nvPr/>
          </p:nvSpPr>
          <p:spPr>
            <a:xfrm>
              <a:off x="4996955" y="4563697"/>
              <a:ext cx="274913" cy="2749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47"/>
            <p:cNvSpPr/>
            <p:nvPr/>
          </p:nvSpPr>
          <p:spPr>
            <a:xfrm>
              <a:off x="3812993" y="2976165"/>
              <a:ext cx="2023362" cy="403207"/>
            </a:xfrm>
            <a:custGeom>
              <a:avLst/>
              <a:gdLst>
                <a:gd name="connsiteX0" fmla="*/ 0 w 1752600"/>
                <a:gd name="connsiteY0" fmla="*/ 0 h 349250"/>
                <a:gd name="connsiteX1" fmla="*/ 1752600 w 1752600"/>
                <a:gd name="connsiteY1" fmla="*/ 0 h 349250"/>
                <a:gd name="connsiteX2" fmla="*/ 1486456 w 1752600"/>
                <a:gd name="connsiteY2" fmla="*/ 349250 h 349250"/>
                <a:gd name="connsiteX3" fmla="*/ 266144 w 1752600"/>
                <a:gd name="connsiteY3" fmla="*/ 349250 h 349250"/>
              </a:gdLst>
              <a:ahLst/>
              <a:cxnLst>
                <a:cxn ang="0">
                  <a:pos x="connsiteX0" y="connsiteY0"/>
                </a:cxn>
                <a:cxn ang="0">
                  <a:pos x="connsiteX1" y="connsiteY1"/>
                </a:cxn>
                <a:cxn ang="0">
                  <a:pos x="connsiteX2" y="connsiteY2"/>
                </a:cxn>
                <a:cxn ang="0">
                  <a:pos x="connsiteX3" y="connsiteY3"/>
                </a:cxn>
              </a:cxnLst>
              <a:rect l="l" t="t" r="r" b="b"/>
              <a:pathLst>
                <a:path w="1752600" h="349250">
                  <a:moveTo>
                    <a:pt x="0" y="0"/>
                  </a:moveTo>
                  <a:lnTo>
                    <a:pt x="1752600" y="0"/>
                  </a:lnTo>
                  <a:lnTo>
                    <a:pt x="1486456" y="349250"/>
                  </a:lnTo>
                  <a:lnTo>
                    <a:pt x="266144" y="34925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400" b="1" dirty="0"/>
                <a:t>输入标题文本</a:t>
              </a:r>
            </a:p>
          </p:txBody>
        </p:sp>
        <p:sp>
          <p:nvSpPr>
            <p:cNvPr id="19" name="TextBox 25"/>
            <p:cNvSpPr txBox="1"/>
            <p:nvPr/>
          </p:nvSpPr>
          <p:spPr bwMode="auto">
            <a:xfrm>
              <a:off x="3991337" y="4838611"/>
              <a:ext cx="2286148" cy="754370"/>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26" name="千图PPT彼岸天：ID 8661124库_组合 25"/>
          <p:cNvGrpSpPr/>
          <p:nvPr>
            <p:custDataLst>
              <p:tags r:id="rId5"/>
            </p:custDataLst>
          </p:nvPr>
        </p:nvGrpSpPr>
        <p:grpSpPr>
          <a:xfrm>
            <a:off x="1555212" y="3234687"/>
            <a:ext cx="2286148" cy="2358294"/>
            <a:chOff x="1555212" y="3234687"/>
            <a:chExt cx="2286148" cy="2358294"/>
          </a:xfrm>
        </p:grpSpPr>
        <p:cxnSp>
          <p:nvCxnSpPr>
            <p:cNvPr id="5" name="Straight Connector 7"/>
            <p:cNvCxnSpPr/>
            <p:nvPr/>
          </p:nvCxnSpPr>
          <p:spPr>
            <a:xfrm>
              <a:off x="1564471" y="3234687"/>
              <a:ext cx="1073336" cy="1338466"/>
            </a:xfrm>
            <a:prstGeom prst="line">
              <a:avLst/>
            </a:prstGeom>
            <a:ln w="19050">
              <a:solidFill>
                <a:schemeClr val="tx1">
                  <a:lumMod val="50000"/>
                  <a:lumOff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6" name="Oval 11"/>
            <p:cNvSpPr/>
            <p:nvPr/>
          </p:nvSpPr>
          <p:spPr>
            <a:xfrm>
              <a:off x="2560830" y="4563697"/>
              <a:ext cx="274913" cy="27491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Freeform: Shape 45"/>
            <p:cNvSpPr/>
            <p:nvPr/>
          </p:nvSpPr>
          <p:spPr>
            <a:xfrm>
              <a:off x="1692103" y="3372041"/>
              <a:ext cx="2023362" cy="403207"/>
            </a:xfrm>
            <a:custGeom>
              <a:avLst/>
              <a:gdLst>
                <a:gd name="connsiteX0" fmla="*/ 0 w 1752600"/>
                <a:gd name="connsiteY0" fmla="*/ 0 h 329415"/>
                <a:gd name="connsiteX1" fmla="*/ 1752600 w 1752600"/>
                <a:gd name="connsiteY1" fmla="*/ 0 h 329415"/>
                <a:gd name="connsiteX2" fmla="*/ 1486456 w 1752600"/>
                <a:gd name="connsiteY2" fmla="*/ 329415 h 329415"/>
                <a:gd name="connsiteX3" fmla="*/ 266144 w 1752600"/>
                <a:gd name="connsiteY3" fmla="*/ 329415 h 329415"/>
              </a:gdLst>
              <a:ahLst/>
              <a:cxnLst>
                <a:cxn ang="0">
                  <a:pos x="connsiteX0" y="connsiteY0"/>
                </a:cxn>
                <a:cxn ang="0">
                  <a:pos x="connsiteX1" y="connsiteY1"/>
                </a:cxn>
                <a:cxn ang="0">
                  <a:pos x="connsiteX2" y="connsiteY2"/>
                </a:cxn>
                <a:cxn ang="0">
                  <a:pos x="connsiteX3" y="connsiteY3"/>
                </a:cxn>
              </a:cxnLst>
              <a:rect l="l" t="t" r="r" b="b"/>
              <a:pathLst>
                <a:path w="1752600" h="329415">
                  <a:moveTo>
                    <a:pt x="0" y="0"/>
                  </a:moveTo>
                  <a:lnTo>
                    <a:pt x="1752600" y="0"/>
                  </a:lnTo>
                  <a:lnTo>
                    <a:pt x="1486456" y="329415"/>
                  </a:lnTo>
                  <a:lnTo>
                    <a:pt x="266144" y="32941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1400" b="1" dirty="0"/>
                <a:t>输入标题文本</a:t>
              </a:r>
            </a:p>
          </p:txBody>
        </p:sp>
        <p:sp>
          <p:nvSpPr>
            <p:cNvPr id="20" name="TextBox 26"/>
            <p:cNvSpPr txBox="1"/>
            <p:nvPr/>
          </p:nvSpPr>
          <p:spPr bwMode="auto">
            <a:xfrm>
              <a:off x="1555212" y="4838611"/>
              <a:ext cx="2286148" cy="754370"/>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27" name="文本框 26"/>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1+#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1+#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1+#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1+#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a:off x="3787487" y="1268760"/>
            <a:ext cx="4640923" cy="4765920"/>
            <a:chOff x="3787487" y="1379315"/>
            <a:chExt cx="4640923" cy="4765920"/>
          </a:xfrm>
        </p:grpSpPr>
        <p:grpSp>
          <p:nvGrpSpPr>
            <p:cNvPr id="13" name="Group 5"/>
            <p:cNvGrpSpPr/>
            <p:nvPr/>
          </p:nvGrpSpPr>
          <p:grpSpPr>
            <a:xfrm>
              <a:off x="3787487" y="2880964"/>
              <a:ext cx="2145129" cy="1702252"/>
              <a:chOff x="3787487" y="2880964"/>
              <a:chExt cx="2145129" cy="1702252"/>
            </a:xfrm>
          </p:grpSpPr>
          <p:sp>
            <p:nvSpPr>
              <p:cNvPr id="23" name="Freeform: Shape 15"/>
              <p:cNvSpPr/>
              <p:nvPr/>
            </p:nvSpPr>
            <p:spPr>
              <a:xfrm>
                <a:off x="4230365" y="2880964"/>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Oval 16"/>
              <p:cNvSpPr/>
              <p:nvPr/>
            </p:nvSpPr>
            <p:spPr>
              <a:xfrm>
                <a:off x="3787487" y="3360615"/>
                <a:ext cx="952500" cy="7429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4" name="Group 6"/>
            <p:cNvGrpSpPr/>
            <p:nvPr/>
          </p:nvGrpSpPr>
          <p:grpSpPr>
            <a:xfrm>
              <a:off x="5240137" y="1379315"/>
              <a:ext cx="1702252" cy="2189739"/>
              <a:chOff x="5240137" y="1379315"/>
              <a:chExt cx="1702252" cy="2189739"/>
            </a:xfrm>
          </p:grpSpPr>
          <p:sp>
            <p:nvSpPr>
              <p:cNvPr id="21" name="Freeform: Shape 13"/>
              <p:cNvSpPr/>
              <p:nvPr/>
            </p:nvSpPr>
            <p:spPr>
              <a:xfrm rot="16200000" flipH="1" flipV="1">
                <a:off x="5240137" y="1866803"/>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Oval 14"/>
              <p:cNvSpPr/>
              <p:nvPr/>
            </p:nvSpPr>
            <p:spPr>
              <a:xfrm rot="5400000">
                <a:off x="5624485" y="1484090"/>
                <a:ext cx="952500" cy="7429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5" name="Group 7"/>
            <p:cNvGrpSpPr/>
            <p:nvPr/>
          </p:nvGrpSpPr>
          <p:grpSpPr>
            <a:xfrm>
              <a:off x="5249610" y="3936548"/>
              <a:ext cx="1702252" cy="2208687"/>
              <a:chOff x="5249610" y="3936548"/>
              <a:chExt cx="1702252" cy="2208687"/>
            </a:xfrm>
          </p:grpSpPr>
          <p:sp>
            <p:nvSpPr>
              <p:cNvPr id="19" name="Freeform: Shape 11"/>
              <p:cNvSpPr/>
              <p:nvPr/>
            </p:nvSpPr>
            <p:spPr>
              <a:xfrm rot="16200000">
                <a:off x="5249610" y="3936548"/>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Oval 12"/>
              <p:cNvSpPr/>
              <p:nvPr/>
            </p:nvSpPr>
            <p:spPr>
              <a:xfrm rot="5400000">
                <a:off x="5657847" y="5297510"/>
                <a:ext cx="952500" cy="7429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6" name="Group 8"/>
            <p:cNvGrpSpPr/>
            <p:nvPr/>
          </p:nvGrpSpPr>
          <p:grpSpPr>
            <a:xfrm>
              <a:off x="6259383" y="2911149"/>
              <a:ext cx="2169027" cy="1702252"/>
              <a:chOff x="6259383" y="2911149"/>
              <a:chExt cx="2169027" cy="1702252"/>
            </a:xfrm>
          </p:grpSpPr>
          <p:sp>
            <p:nvSpPr>
              <p:cNvPr id="17" name="Freeform: Shape 9"/>
              <p:cNvSpPr/>
              <p:nvPr/>
            </p:nvSpPr>
            <p:spPr>
              <a:xfrm flipH="1" flipV="1">
                <a:off x="6259383" y="2911149"/>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Oval 10"/>
              <p:cNvSpPr/>
              <p:nvPr/>
            </p:nvSpPr>
            <p:spPr>
              <a:xfrm>
                <a:off x="7475910" y="3358905"/>
                <a:ext cx="952500" cy="7429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2" name="千图PPT彼岸天：ID 8661124库_组合 1"/>
          <p:cNvGrpSpPr/>
          <p:nvPr>
            <p:custDataLst>
              <p:tags r:id="rId2"/>
            </p:custDataLst>
          </p:nvPr>
        </p:nvGrpSpPr>
        <p:grpSpPr>
          <a:xfrm>
            <a:off x="719667" y="1949236"/>
            <a:ext cx="2903714" cy="828817"/>
            <a:chOff x="719667" y="1949236"/>
            <a:chExt cx="2903714" cy="828817"/>
          </a:xfrm>
        </p:grpSpPr>
        <p:sp>
          <p:nvSpPr>
            <p:cNvPr id="5" name="TextBox 30"/>
            <p:cNvSpPr txBox="1"/>
            <p:nvPr/>
          </p:nvSpPr>
          <p:spPr>
            <a:xfrm>
              <a:off x="719667" y="2257013"/>
              <a:ext cx="2903714" cy="521040"/>
            </a:xfrm>
            <a:prstGeom prst="rect">
              <a:avLst/>
            </a:prstGeom>
            <a:noFill/>
          </p:spPr>
          <p:txBody>
            <a:bodyPr wrap="square" lIns="0" tIns="0" rIns="0" bIns="0">
              <a:normAutofit/>
            </a:bodyPr>
            <a:lstStyle/>
            <a:p>
              <a:pPr algn="r">
                <a:lnSpc>
                  <a:spcPct val="120000"/>
                </a:lnSpc>
              </a:pPr>
              <a:r>
                <a:rPr lang="zh-CN" altLang="en-US" sz="1400" dirty="0" smtClean="0"/>
                <a:t>点击此处更换文本点击此处更换文本点击此处更换文本点击此处更换文本</a:t>
              </a:r>
              <a:endParaRPr sz="1400" dirty="0"/>
            </a:p>
          </p:txBody>
        </p:sp>
        <p:sp>
          <p:nvSpPr>
            <p:cNvPr id="6" name="TextBox 31"/>
            <p:cNvSpPr txBox="1"/>
            <p:nvPr/>
          </p:nvSpPr>
          <p:spPr>
            <a:xfrm>
              <a:off x="2084498" y="1949236"/>
              <a:ext cx="1538883" cy="307777"/>
            </a:xfrm>
            <a:prstGeom prst="rect">
              <a:avLst/>
            </a:prstGeom>
            <a:noFill/>
          </p:spPr>
          <p:txBody>
            <a:bodyPr wrap="none" lIns="0" tIns="0" rIns="0" bIns="0">
              <a:normAutofit/>
            </a:bodyPr>
            <a:lstStyle/>
            <a:p>
              <a:pPr algn="r"/>
              <a:r>
                <a:rPr lang="zh-CN" altLang="en-US" sz="2000" b="1" dirty="0">
                  <a:solidFill>
                    <a:schemeClr val="accent3">
                      <a:lumMod val="100000"/>
                    </a:schemeClr>
                  </a:solidFill>
                </a:rPr>
                <a:t>输入标题文本</a:t>
              </a:r>
            </a:p>
          </p:txBody>
        </p:sp>
      </p:grpSp>
      <p:grpSp>
        <p:nvGrpSpPr>
          <p:cNvPr id="27" name="千图PPT彼岸天：ID 8661124库_组合 26"/>
          <p:cNvGrpSpPr/>
          <p:nvPr>
            <p:custDataLst>
              <p:tags r:id="rId3"/>
            </p:custDataLst>
          </p:nvPr>
        </p:nvGrpSpPr>
        <p:grpSpPr>
          <a:xfrm>
            <a:off x="711509" y="4596890"/>
            <a:ext cx="2911872" cy="828817"/>
            <a:chOff x="711509" y="4596890"/>
            <a:chExt cx="2911872" cy="828817"/>
          </a:xfrm>
        </p:grpSpPr>
        <p:sp>
          <p:nvSpPr>
            <p:cNvPr id="7" name="TextBox 33"/>
            <p:cNvSpPr txBox="1"/>
            <p:nvPr/>
          </p:nvSpPr>
          <p:spPr>
            <a:xfrm>
              <a:off x="711509" y="4904667"/>
              <a:ext cx="2911872" cy="521040"/>
            </a:xfrm>
            <a:prstGeom prst="rect">
              <a:avLst/>
            </a:prstGeom>
            <a:noFill/>
          </p:spPr>
          <p:txBody>
            <a:bodyPr wrap="square" lIns="0" tIns="0" rIns="0" bIns="0">
              <a:normAutofit/>
            </a:bodyPr>
            <a:lstStyle/>
            <a:p>
              <a:pPr algn="r">
                <a:lnSpc>
                  <a:spcPct val="120000"/>
                </a:lnSpc>
              </a:pPr>
              <a:r>
                <a:rPr lang="zh-CN" altLang="en-US" sz="1400" dirty="0" smtClean="0"/>
                <a:t>点击此处更换文本点击此处更换文本点击此处更换文本点击此处更换文本</a:t>
              </a:r>
              <a:endParaRPr sz="1400" dirty="0"/>
            </a:p>
          </p:txBody>
        </p:sp>
        <p:sp>
          <p:nvSpPr>
            <p:cNvPr id="8" name="TextBox 34"/>
            <p:cNvSpPr txBox="1"/>
            <p:nvPr/>
          </p:nvSpPr>
          <p:spPr>
            <a:xfrm>
              <a:off x="2084498" y="4596890"/>
              <a:ext cx="1538883" cy="307777"/>
            </a:xfrm>
            <a:prstGeom prst="rect">
              <a:avLst/>
            </a:prstGeom>
            <a:noFill/>
          </p:spPr>
          <p:txBody>
            <a:bodyPr wrap="none" lIns="0" tIns="0" rIns="0" bIns="0">
              <a:normAutofit/>
            </a:bodyPr>
            <a:lstStyle/>
            <a:p>
              <a:pPr algn="r"/>
              <a:r>
                <a:rPr lang="zh-CN" altLang="en-US" sz="2000" b="1" dirty="0">
                  <a:solidFill>
                    <a:schemeClr val="accent5">
                      <a:lumMod val="100000"/>
                    </a:schemeClr>
                  </a:solidFill>
                </a:rPr>
                <a:t>输入标题文本</a:t>
              </a:r>
            </a:p>
          </p:txBody>
        </p:sp>
      </p:grpSp>
      <p:grpSp>
        <p:nvGrpSpPr>
          <p:cNvPr id="25" name="千图PPT彼岸天：ID 8661124库_组合 24"/>
          <p:cNvGrpSpPr/>
          <p:nvPr>
            <p:custDataLst>
              <p:tags r:id="rId4"/>
            </p:custDataLst>
          </p:nvPr>
        </p:nvGrpSpPr>
        <p:grpSpPr>
          <a:xfrm>
            <a:off x="8559144" y="1918458"/>
            <a:ext cx="2903714" cy="859595"/>
            <a:chOff x="8559144" y="1918458"/>
            <a:chExt cx="2903714" cy="859595"/>
          </a:xfrm>
        </p:grpSpPr>
        <p:sp>
          <p:nvSpPr>
            <p:cNvPr id="9" name="TextBox 36"/>
            <p:cNvSpPr txBox="1"/>
            <p:nvPr/>
          </p:nvSpPr>
          <p:spPr>
            <a:xfrm>
              <a:off x="8559144" y="2257013"/>
              <a:ext cx="2903714" cy="521040"/>
            </a:xfrm>
            <a:prstGeom prst="rect">
              <a:avLst/>
            </a:prstGeom>
            <a:noFill/>
          </p:spPr>
          <p:txBody>
            <a:bodyPr wrap="square" lIns="0" tIns="0" rIns="0" bIns="0" anchor="ctr" anchorCtr="0">
              <a:normAutofit/>
            </a:bodyPr>
            <a:lstStyle/>
            <a:p>
              <a:pPr>
                <a:lnSpc>
                  <a:spcPct val="120000"/>
                </a:lnSpc>
              </a:pPr>
              <a:r>
                <a:rPr lang="zh-CN" altLang="en-US" sz="1400" dirty="0" smtClean="0"/>
                <a:t>点击此处更换文本点击此处更换文本点击此处更换文本点击此处更换文本</a:t>
              </a:r>
              <a:endParaRPr sz="1400" dirty="0"/>
            </a:p>
          </p:txBody>
        </p:sp>
        <p:sp>
          <p:nvSpPr>
            <p:cNvPr id="10" name="TextBox 37"/>
            <p:cNvSpPr txBox="1"/>
            <p:nvPr/>
          </p:nvSpPr>
          <p:spPr>
            <a:xfrm>
              <a:off x="8559144" y="1918458"/>
              <a:ext cx="1538883" cy="307777"/>
            </a:xfrm>
            <a:prstGeom prst="rect">
              <a:avLst/>
            </a:prstGeom>
            <a:noFill/>
          </p:spPr>
          <p:txBody>
            <a:bodyPr wrap="none" lIns="0" tIns="0" rIns="0" bIns="0" anchor="ctr" anchorCtr="0">
              <a:normAutofit/>
            </a:bodyPr>
            <a:lstStyle/>
            <a:p>
              <a:r>
                <a:rPr lang="zh-CN" altLang="en-US" sz="2000" b="1" dirty="0">
                  <a:solidFill>
                    <a:schemeClr val="accent4">
                      <a:lumMod val="100000"/>
                    </a:schemeClr>
                  </a:solidFill>
                </a:rPr>
                <a:t>输入标题文本</a:t>
              </a:r>
            </a:p>
          </p:txBody>
        </p:sp>
      </p:grpSp>
      <p:grpSp>
        <p:nvGrpSpPr>
          <p:cNvPr id="26" name="千图PPT彼岸天：ID 8661124库_组合 25"/>
          <p:cNvGrpSpPr/>
          <p:nvPr>
            <p:custDataLst>
              <p:tags r:id="rId5"/>
            </p:custDataLst>
          </p:nvPr>
        </p:nvGrpSpPr>
        <p:grpSpPr>
          <a:xfrm>
            <a:off x="8572730" y="4566112"/>
            <a:ext cx="2903714" cy="859595"/>
            <a:chOff x="8572730" y="4566112"/>
            <a:chExt cx="2903714" cy="859595"/>
          </a:xfrm>
        </p:grpSpPr>
        <p:sp>
          <p:nvSpPr>
            <p:cNvPr id="11" name="TextBox 39"/>
            <p:cNvSpPr txBox="1"/>
            <p:nvPr/>
          </p:nvSpPr>
          <p:spPr>
            <a:xfrm>
              <a:off x="8572730" y="4904667"/>
              <a:ext cx="2903714" cy="521040"/>
            </a:xfrm>
            <a:prstGeom prst="rect">
              <a:avLst/>
            </a:prstGeom>
            <a:noFill/>
          </p:spPr>
          <p:txBody>
            <a:bodyPr wrap="square" lIns="0" tIns="0" rIns="0" bIns="0" anchor="ctr" anchorCtr="0">
              <a:normAutofit/>
            </a:bodyPr>
            <a:lstStyle/>
            <a:p>
              <a:pPr>
                <a:lnSpc>
                  <a:spcPct val="120000"/>
                </a:lnSpc>
              </a:pPr>
              <a:r>
                <a:rPr lang="zh-CN" altLang="en-US" sz="1400" dirty="0" smtClean="0"/>
                <a:t>点击此处更换文本点击此处更换文本点击此处更换文本点击此处更换文本</a:t>
              </a:r>
              <a:endParaRPr sz="1400" dirty="0"/>
            </a:p>
          </p:txBody>
        </p:sp>
        <p:sp>
          <p:nvSpPr>
            <p:cNvPr id="12" name="TextBox 40"/>
            <p:cNvSpPr txBox="1"/>
            <p:nvPr/>
          </p:nvSpPr>
          <p:spPr>
            <a:xfrm>
              <a:off x="8572730" y="4566112"/>
              <a:ext cx="1538883" cy="307777"/>
            </a:xfrm>
            <a:prstGeom prst="rect">
              <a:avLst/>
            </a:prstGeom>
            <a:noFill/>
          </p:spPr>
          <p:txBody>
            <a:bodyPr wrap="none" lIns="0" tIns="0" rIns="0" bIns="0" anchor="ctr" anchorCtr="0">
              <a:normAutofit/>
            </a:bodyPr>
            <a:lstStyle/>
            <a:p>
              <a:r>
                <a:rPr lang="zh-CN" altLang="en-US" sz="2000" b="1" dirty="0">
                  <a:solidFill>
                    <a:schemeClr val="accent6">
                      <a:lumMod val="100000"/>
                    </a:schemeClr>
                  </a:solidFill>
                </a:rPr>
                <a:t>输入标题文本</a:t>
              </a:r>
            </a:p>
          </p:txBody>
        </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28" name="文本框 27"/>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anim calcmode="lin" valueType="num">
                                      <p:cBhvr>
                                        <p:cTn id="18" dur="500" fill="hold"/>
                                        <p:tgtEl>
                                          <p:spTgt spid="2"/>
                                        </p:tgtEl>
                                        <p:attrNameLst>
                                          <p:attrName>ppt_x</p:attrName>
                                        </p:attrNameLst>
                                      </p:cBhvr>
                                      <p:tavLst>
                                        <p:tav tm="0">
                                          <p:val>
                                            <p:fltVal val="0.5"/>
                                          </p:val>
                                        </p:tav>
                                        <p:tav tm="100000">
                                          <p:val>
                                            <p:strVal val="#ppt_x"/>
                                          </p:val>
                                        </p:tav>
                                      </p:tavLst>
                                    </p:anim>
                                    <p:anim calcmode="lin" valueType="num">
                                      <p:cBhvr>
                                        <p:cTn id="19" dur="500" fill="hold"/>
                                        <p:tgtEl>
                                          <p:spTgt spid="2"/>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anim calcmode="lin" valueType="num">
                                      <p:cBhvr>
                                        <p:cTn id="26" dur="500" fill="hold"/>
                                        <p:tgtEl>
                                          <p:spTgt spid="25"/>
                                        </p:tgtEl>
                                        <p:attrNameLst>
                                          <p:attrName>ppt_x</p:attrName>
                                        </p:attrNameLst>
                                      </p:cBhvr>
                                      <p:tavLst>
                                        <p:tav tm="0">
                                          <p:val>
                                            <p:fltVal val="0.5"/>
                                          </p:val>
                                        </p:tav>
                                        <p:tav tm="100000">
                                          <p:val>
                                            <p:strVal val="#ppt_x"/>
                                          </p:val>
                                        </p:tav>
                                      </p:tavLst>
                                    </p:anim>
                                    <p:anim calcmode="lin" valueType="num">
                                      <p:cBhvr>
                                        <p:cTn id="27" dur="500" fill="hold"/>
                                        <p:tgtEl>
                                          <p:spTgt spid="25"/>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anim calcmode="lin" valueType="num">
                                      <p:cBhvr>
                                        <p:cTn id="34" dur="500" fill="hold"/>
                                        <p:tgtEl>
                                          <p:spTgt spid="27"/>
                                        </p:tgtEl>
                                        <p:attrNameLst>
                                          <p:attrName>ppt_x</p:attrName>
                                        </p:attrNameLst>
                                      </p:cBhvr>
                                      <p:tavLst>
                                        <p:tav tm="0">
                                          <p:val>
                                            <p:fltVal val="0.5"/>
                                          </p:val>
                                        </p:tav>
                                        <p:tav tm="100000">
                                          <p:val>
                                            <p:strVal val="#ppt_x"/>
                                          </p:val>
                                        </p:tav>
                                      </p:tavLst>
                                    </p:anim>
                                    <p:anim calcmode="lin" valueType="num">
                                      <p:cBhvr>
                                        <p:cTn id="35" dur="500" fill="hold"/>
                                        <p:tgtEl>
                                          <p:spTgt spid="27"/>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anim calcmode="lin" valueType="num">
                                      <p:cBhvr>
                                        <p:cTn id="42" dur="500" fill="hold"/>
                                        <p:tgtEl>
                                          <p:spTgt spid="26"/>
                                        </p:tgtEl>
                                        <p:attrNameLst>
                                          <p:attrName>ppt_x</p:attrName>
                                        </p:attrNameLst>
                                      </p:cBhvr>
                                      <p:tavLst>
                                        <p:tav tm="0">
                                          <p:val>
                                            <p:fltVal val="0.5"/>
                                          </p:val>
                                        </p:tav>
                                        <p:tav tm="100000">
                                          <p:val>
                                            <p:strVal val="#ppt_x"/>
                                          </p:val>
                                        </p:tav>
                                      </p:tavLst>
                                    </p:anim>
                                    <p:anim calcmode="lin" valueType="num">
                                      <p:cBhvr>
                                        <p:cTn id="43" dur="500" fill="hold"/>
                                        <p:tgtEl>
                                          <p:spTgt spid="2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5"/>
          <p:cNvGrpSpPr/>
          <p:nvPr>
            <p:custDataLst>
              <p:tags r:id="rId1"/>
            </p:custDataLst>
          </p:nvPr>
        </p:nvGrpSpPr>
        <p:grpSpPr>
          <a:xfrm>
            <a:off x="1919536" y="1815234"/>
            <a:ext cx="2517571" cy="3671337"/>
            <a:chOff x="1919538" y="1815235"/>
            <a:chExt cx="2517570" cy="3671336"/>
          </a:xfrm>
        </p:grpSpPr>
        <p:grpSp>
          <p:nvGrpSpPr>
            <p:cNvPr id="14" name="Group 13"/>
            <p:cNvGrpSpPr/>
            <p:nvPr/>
          </p:nvGrpSpPr>
          <p:grpSpPr>
            <a:xfrm>
              <a:off x="3492783" y="1815235"/>
              <a:ext cx="944325" cy="3671336"/>
              <a:chOff x="2331493" y="1339850"/>
              <a:chExt cx="765085" cy="2974488"/>
            </a:xfrm>
          </p:grpSpPr>
          <p:sp>
            <p:nvSpPr>
              <p:cNvPr id="18" name="Freeform: Shape 12"/>
              <p:cNvSpPr/>
              <p:nvPr/>
            </p:nvSpPr>
            <p:spPr bwMode="auto">
              <a:xfrm>
                <a:off x="2346733" y="1339850"/>
                <a:ext cx="749845" cy="2974488"/>
              </a:xfrm>
              <a:custGeom>
                <a:avLst/>
                <a:gdLst>
                  <a:gd name="T0" fmla="*/ 0 w 488"/>
                  <a:gd name="T1" fmla="*/ 312 h 1936"/>
                  <a:gd name="T2" fmla="*/ 448 w 488"/>
                  <a:gd name="T3" fmla="*/ 3 h 1936"/>
                  <a:gd name="T4" fmla="*/ 478 w 488"/>
                  <a:gd name="T5" fmla="*/ 62 h 1936"/>
                  <a:gd name="T6" fmla="*/ 479 w 488"/>
                  <a:gd name="T7" fmla="*/ 1849 h 1936"/>
                  <a:gd name="T8" fmla="*/ 448 w 488"/>
                  <a:gd name="T9" fmla="*/ 1931 h 1936"/>
                  <a:gd name="T10" fmla="*/ 0 w 488"/>
                  <a:gd name="T11" fmla="*/ 1624 h 1936"/>
                  <a:gd name="T12" fmla="*/ 0 w 488"/>
                  <a:gd name="T13" fmla="*/ 312 h 1936"/>
                </a:gdLst>
                <a:ahLst/>
                <a:cxnLst>
                  <a:cxn ang="0">
                    <a:pos x="T0" y="T1"/>
                  </a:cxn>
                  <a:cxn ang="0">
                    <a:pos x="T2" y="T3"/>
                  </a:cxn>
                  <a:cxn ang="0">
                    <a:pos x="T4" y="T5"/>
                  </a:cxn>
                  <a:cxn ang="0">
                    <a:pos x="T6" y="T7"/>
                  </a:cxn>
                  <a:cxn ang="0">
                    <a:pos x="T8" y="T9"/>
                  </a:cxn>
                  <a:cxn ang="0">
                    <a:pos x="T10" y="T11"/>
                  </a:cxn>
                  <a:cxn ang="0">
                    <a:pos x="T12" y="T13"/>
                  </a:cxn>
                </a:cxnLst>
                <a:rect l="0" t="0" r="r" b="b"/>
                <a:pathLst>
                  <a:path w="488" h="1936">
                    <a:moveTo>
                      <a:pt x="0" y="312"/>
                    </a:moveTo>
                    <a:cubicBezTo>
                      <a:pt x="448" y="3"/>
                      <a:pt x="448" y="3"/>
                      <a:pt x="448" y="3"/>
                    </a:cubicBezTo>
                    <a:cubicBezTo>
                      <a:pt x="448" y="3"/>
                      <a:pt x="486" y="0"/>
                      <a:pt x="478" y="62"/>
                    </a:cubicBezTo>
                    <a:cubicBezTo>
                      <a:pt x="479" y="1849"/>
                      <a:pt x="479" y="1849"/>
                      <a:pt x="479" y="1849"/>
                    </a:cubicBezTo>
                    <a:cubicBezTo>
                      <a:pt x="479" y="1849"/>
                      <a:pt x="488" y="1936"/>
                      <a:pt x="448" y="1931"/>
                    </a:cubicBezTo>
                    <a:cubicBezTo>
                      <a:pt x="0" y="1624"/>
                      <a:pt x="0" y="1624"/>
                      <a:pt x="0" y="1624"/>
                    </a:cubicBezTo>
                    <a:lnTo>
                      <a:pt x="0" y="312"/>
                    </a:lnTo>
                    <a:close/>
                  </a:path>
                </a:pathLst>
              </a:custGeom>
              <a:solidFill>
                <a:schemeClr val="tx1">
                  <a:lumMod val="90000"/>
                  <a:lumOff val="10000"/>
                </a:schemeClr>
              </a:solidFill>
              <a:ln w="9525" cap="flat">
                <a:noFill/>
                <a:prstDash val="solid"/>
                <a:miter lim="800000"/>
              </a:ln>
            </p:spPr>
            <p:txBody>
              <a:bodyPr anchor="ctr"/>
              <a:lstStyle/>
              <a:p>
                <a:pPr algn="ctr"/>
                <a:endParaRPr/>
              </a:p>
            </p:txBody>
          </p:sp>
          <p:sp>
            <p:nvSpPr>
              <p:cNvPr id="19" name="Freeform: Shape 6"/>
              <p:cNvSpPr/>
              <p:nvPr/>
            </p:nvSpPr>
            <p:spPr bwMode="auto">
              <a:xfrm>
                <a:off x="2331493" y="1339850"/>
                <a:ext cx="749845" cy="2974488"/>
              </a:xfrm>
              <a:custGeom>
                <a:avLst/>
                <a:gdLst>
                  <a:gd name="T0" fmla="*/ 0 w 488"/>
                  <a:gd name="T1" fmla="*/ 312 h 1936"/>
                  <a:gd name="T2" fmla="*/ 448 w 488"/>
                  <a:gd name="T3" fmla="*/ 3 h 1936"/>
                  <a:gd name="T4" fmla="*/ 478 w 488"/>
                  <a:gd name="T5" fmla="*/ 62 h 1936"/>
                  <a:gd name="T6" fmla="*/ 479 w 488"/>
                  <a:gd name="T7" fmla="*/ 1849 h 1936"/>
                  <a:gd name="T8" fmla="*/ 448 w 488"/>
                  <a:gd name="T9" fmla="*/ 1931 h 1936"/>
                  <a:gd name="T10" fmla="*/ 0 w 488"/>
                  <a:gd name="T11" fmla="*/ 1624 h 1936"/>
                  <a:gd name="T12" fmla="*/ 0 w 488"/>
                  <a:gd name="T13" fmla="*/ 312 h 1936"/>
                </a:gdLst>
                <a:ahLst/>
                <a:cxnLst>
                  <a:cxn ang="0">
                    <a:pos x="T0" y="T1"/>
                  </a:cxn>
                  <a:cxn ang="0">
                    <a:pos x="T2" y="T3"/>
                  </a:cxn>
                  <a:cxn ang="0">
                    <a:pos x="T4" y="T5"/>
                  </a:cxn>
                  <a:cxn ang="0">
                    <a:pos x="T6" y="T7"/>
                  </a:cxn>
                  <a:cxn ang="0">
                    <a:pos x="T8" y="T9"/>
                  </a:cxn>
                  <a:cxn ang="0">
                    <a:pos x="T10" y="T11"/>
                  </a:cxn>
                  <a:cxn ang="0">
                    <a:pos x="T12" y="T13"/>
                  </a:cxn>
                </a:cxnLst>
                <a:rect l="0" t="0" r="r" b="b"/>
                <a:pathLst>
                  <a:path w="488" h="1936">
                    <a:moveTo>
                      <a:pt x="0" y="312"/>
                    </a:moveTo>
                    <a:cubicBezTo>
                      <a:pt x="448" y="3"/>
                      <a:pt x="448" y="3"/>
                      <a:pt x="448" y="3"/>
                    </a:cubicBezTo>
                    <a:cubicBezTo>
                      <a:pt x="448" y="3"/>
                      <a:pt x="486" y="0"/>
                      <a:pt x="478" y="62"/>
                    </a:cubicBezTo>
                    <a:cubicBezTo>
                      <a:pt x="479" y="1849"/>
                      <a:pt x="479" y="1849"/>
                      <a:pt x="479" y="1849"/>
                    </a:cubicBezTo>
                    <a:cubicBezTo>
                      <a:pt x="479" y="1849"/>
                      <a:pt x="488" y="1936"/>
                      <a:pt x="448" y="1931"/>
                    </a:cubicBezTo>
                    <a:cubicBezTo>
                      <a:pt x="0" y="1624"/>
                      <a:pt x="0" y="1624"/>
                      <a:pt x="0" y="1624"/>
                    </a:cubicBezTo>
                    <a:lnTo>
                      <a:pt x="0" y="312"/>
                    </a:lnTo>
                    <a:close/>
                  </a:path>
                </a:pathLst>
              </a:custGeom>
              <a:gradFill flip="none" rotWithShape="1">
                <a:gsLst>
                  <a:gs pos="0">
                    <a:schemeClr val="tx1">
                      <a:lumMod val="25000"/>
                      <a:lumOff val="75000"/>
                      <a:shade val="30000"/>
                      <a:satMod val="115000"/>
                    </a:schemeClr>
                  </a:gs>
                  <a:gs pos="50000">
                    <a:schemeClr val="tx1">
                      <a:lumMod val="25000"/>
                      <a:lumOff val="75000"/>
                      <a:shade val="67500"/>
                      <a:satMod val="115000"/>
                    </a:schemeClr>
                  </a:gs>
                  <a:gs pos="100000">
                    <a:schemeClr val="tx1">
                      <a:lumMod val="25000"/>
                      <a:lumOff val="75000"/>
                      <a:shade val="100000"/>
                      <a:satMod val="115000"/>
                    </a:schemeClr>
                  </a:gs>
                </a:gsLst>
                <a:lin ang="16200000" scaled="1"/>
                <a:tileRect/>
              </a:gradFill>
              <a:ln w="9525" cap="flat">
                <a:noFill/>
                <a:prstDash val="solid"/>
                <a:miter lim="800000"/>
              </a:ln>
            </p:spPr>
            <p:txBody>
              <a:bodyPr anchor="ctr"/>
              <a:lstStyle/>
              <a:p>
                <a:pPr algn="ctr"/>
                <a:endParaRPr/>
              </a:p>
            </p:txBody>
          </p:sp>
          <p:sp>
            <p:nvSpPr>
              <p:cNvPr id="20" name="Freeform: Shape 7"/>
              <p:cNvSpPr/>
              <p:nvPr/>
            </p:nvSpPr>
            <p:spPr bwMode="auto">
              <a:xfrm>
                <a:off x="2385423" y="1573205"/>
                <a:ext cx="594276" cy="2524374"/>
              </a:xfrm>
              <a:custGeom>
                <a:avLst/>
                <a:gdLst>
                  <a:gd name="T0" fmla="*/ 0 w 573"/>
                  <a:gd name="T1" fmla="*/ 325 h 2434"/>
                  <a:gd name="T2" fmla="*/ 573 w 573"/>
                  <a:gd name="T3" fmla="*/ 0 h 2434"/>
                  <a:gd name="T4" fmla="*/ 573 w 573"/>
                  <a:gd name="T5" fmla="*/ 2434 h 2434"/>
                  <a:gd name="T6" fmla="*/ 0 w 573"/>
                  <a:gd name="T7" fmla="*/ 2114 h 2434"/>
                  <a:gd name="T8" fmla="*/ 0 w 573"/>
                  <a:gd name="T9" fmla="*/ 325 h 2434"/>
                </a:gdLst>
                <a:ahLst/>
                <a:cxnLst>
                  <a:cxn ang="0">
                    <a:pos x="T0" y="T1"/>
                  </a:cxn>
                  <a:cxn ang="0">
                    <a:pos x="T2" y="T3"/>
                  </a:cxn>
                  <a:cxn ang="0">
                    <a:pos x="T4" y="T5"/>
                  </a:cxn>
                  <a:cxn ang="0">
                    <a:pos x="T6" y="T7"/>
                  </a:cxn>
                  <a:cxn ang="0">
                    <a:pos x="T8" y="T9"/>
                  </a:cxn>
                </a:cxnLst>
                <a:rect l="0" t="0" r="r" b="b"/>
                <a:pathLst>
                  <a:path w="573" h="2434">
                    <a:moveTo>
                      <a:pt x="0" y="325"/>
                    </a:moveTo>
                    <a:lnTo>
                      <a:pt x="573" y="0"/>
                    </a:lnTo>
                    <a:lnTo>
                      <a:pt x="573" y="2434"/>
                    </a:lnTo>
                    <a:lnTo>
                      <a:pt x="0" y="2114"/>
                    </a:lnTo>
                    <a:lnTo>
                      <a:pt x="0" y="325"/>
                    </a:lnTo>
                    <a:close/>
                  </a:path>
                </a:pathLst>
              </a:custGeom>
              <a:solidFill>
                <a:schemeClr val="bg1">
                  <a:lumMod val="95000"/>
                </a:schemeClr>
              </a:solidFill>
              <a:ln w="9525" cap="flat">
                <a:noFill/>
                <a:prstDash val="solid"/>
                <a:miter lim="800000"/>
              </a:ln>
            </p:spPr>
            <p:txBody>
              <a:bodyPr anchor="ctr"/>
              <a:lstStyle/>
              <a:p>
                <a:pPr algn="ctr"/>
                <a:endParaRPr/>
              </a:p>
            </p:txBody>
          </p:sp>
        </p:grpSp>
        <p:grpSp>
          <p:nvGrpSpPr>
            <p:cNvPr id="15" name="Group 11"/>
            <p:cNvGrpSpPr/>
            <p:nvPr/>
          </p:nvGrpSpPr>
          <p:grpSpPr>
            <a:xfrm>
              <a:off x="1919538" y="3074859"/>
              <a:ext cx="1573248" cy="2005923"/>
              <a:chOff x="1295400" y="2360386"/>
              <a:chExt cx="1274633" cy="1625182"/>
            </a:xfrm>
            <a:solidFill>
              <a:schemeClr val="bg1">
                <a:lumMod val="50000"/>
              </a:schemeClr>
            </a:solidFill>
          </p:grpSpPr>
          <p:sp>
            <p:nvSpPr>
              <p:cNvPr id="16" name="Oval 8"/>
              <p:cNvSpPr/>
              <p:nvPr/>
            </p:nvSpPr>
            <p:spPr bwMode="auto">
              <a:xfrm>
                <a:off x="1793223" y="2360386"/>
                <a:ext cx="322548" cy="323584"/>
              </a:xfrm>
              <a:prstGeom prst="ellipse">
                <a:avLst/>
              </a:prstGeom>
              <a:grpFill/>
              <a:ln w="9525" cap="flat">
                <a:noFill/>
                <a:prstDash val="solid"/>
                <a:miter lim="800000"/>
              </a:ln>
            </p:spPr>
            <p:txBody>
              <a:bodyPr anchor="ctr"/>
              <a:lstStyle/>
              <a:p>
                <a:pPr algn="ctr"/>
                <a:endParaRPr/>
              </a:p>
            </p:txBody>
          </p:sp>
          <p:sp>
            <p:nvSpPr>
              <p:cNvPr id="17" name="Freeform: Shape 9"/>
              <p:cNvSpPr/>
              <p:nvPr/>
            </p:nvSpPr>
            <p:spPr bwMode="auto">
              <a:xfrm>
                <a:off x="1295400" y="2708861"/>
                <a:ext cx="1274633" cy="1276707"/>
              </a:xfrm>
              <a:custGeom>
                <a:avLst/>
                <a:gdLst>
                  <a:gd name="T0" fmla="*/ 357 w 829"/>
                  <a:gd name="T1" fmla="*/ 0 h 831"/>
                  <a:gd name="T2" fmla="*/ 482 w 829"/>
                  <a:gd name="T3" fmla="*/ 0 h 831"/>
                  <a:gd name="T4" fmla="*/ 594 w 829"/>
                  <a:gd name="T5" fmla="*/ 112 h 831"/>
                  <a:gd name="T6" fmla="*/ 754 w 829"/>
                  <a:gd name="T7" fmla="*/ 43 h 831"/>
                  <a:gd name="T8" fmla="*/ 794 w 829"/>
                  <a:gd name="T9" fmla="*/ 112 h 831"/>
                  <a:gd name="T10" fmla="*/ 594 w 829"/>
                  <a:gd name="T11" fmla="*/ 205 h 831"/>
                  <a:gd name="T12" fmla="*/ 504 w 829"/>
                  <a:gd name="T13" fmla="*/ 115 h 831"/>
                  <a:gd name="T14" fmla="*/ 506 w 829"/>
                  <a:gd name="T15" fmla="*/ 352 h 831"/>
                  <a:gd name="T16" fmla="*/ 602 w 829"/>
                  <a:gd name="T17" fmla="*/ 512 h 831"/>
                  <a:gd name="T18" fmla="*/ 648 w 829"/>
                  <a:gd name="T19" fmla="*/ 712 h 831"/>
                  <a:gd name="T20" fmla="*/ 546 w 829"/>
                  <a:gd name="T21" fmla="*/ 744 h 831"/>
                  <a:gd name="T22" fmla="*/ 517 w 829"/>
                  <a:gd name="T23" fmla="*/ 560 h 831"/>
                  <a:gd name="T24" fmla="*/ 429 w 829"/>
                  <a:gd name="T25" fmla="*/ 432 h 831"/>
                  <a:gd name="T26" fmla="*/ 429 w 829"/>
                  <a:gd name="T27" fmla="*/ 571 h 831"/>
                  <a:gd name="T28" fmla="*/ 333 w 829"/>
                  <a:gd name="T29" fmla="*/ 777 h 831"/>
                  <a:gd name="T30" fmla="*/ 237 w 829"/>
                  <a:gd name="T31" fmla="*/ 749 h 831"/>
                  <a:gd name="T32" fmla="*/ 324 w 829"/>
                  <a:gd name="T33" fmla="*/ 547 h 831"/>
                  <a:gd name="T34" fmla="*/ 336 w 829"/>
                  <a:gd name="T35" fmla="*/ 120 h 831"/>
                  <a:gd name="T36" fmla="*/ 250 w 829"/>
                  <a:gd name="T37" fmla="*/ 200 h 831"/>
                  <a:gd name="T38" fmla="*/ 53 w 829"/>
                  <a:gd name="T39" fmla="*/ 123 h 831"/>
                  <a:gd name="T40" fmla="*/ 85 w 829"/>
                  <a:gd name="T41" fmla="*/ 43 h 831"/>
                  <a:gd name="T42" fmla="*/ 237 w 829"/>
                  <a:gd name="T43" fmla="*/ 109 h 831"/>
                  <a:gd name="T44" fmla="*/ 357 w 829"/>
                  <a:gd name="T45" fmla="*/ 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9" h="831">
                    <a:moveTo>
                      <a:pt x="357" y="0"/>
                    </a:moveTo>
                    <a:cubicBezTo>
                      <a:pt x="482" y="0"/>
                      <a:pt x="482" y="0"/>
                      <a:pt x="482" y="0"/>
                    </a:cubicBezTo>
                    <a:cubicBezTo>
                      <a:pt x="594" y="112"/>
                      <a:pt x="594" y="112"/>
                      <a:pt x="594" y="112"/>
                    </a:cubicBezTo>
                    <a:cubicBezTo>
                      <a:pt x="754" y="43"/>
                      <a:pt x="754" y="43"/>
                      <a:pt x="754" y="43"/>
                    </a:cubicBezTo>
                    <a:cubicBezTo>
                      <a:pt x="754" y="43"/>
                      <a:pt x="829" y="37"/>
                      <a:pt x="794" y="112"/>
                    </a:cubicBezTo>
                    <a:cubicBezTo>
                      <a:pt x="594" y="205"/>
                      <a:pt x="594" y="205"/>
                      <a:pt x="594" y="205"/>
                    </a:cubicBezTo>
                    <a:cubicBezTo>
                      <a:pt x="504" y="115"/>
                      <a:pt x="504" y="115"/>
                      <a:pt x="504" y="115"/>
                    </a:cubicBezTo>
                    <a:cubicBezTo>
                      <a:pt x="506" y="352"/>
                      <a:pt x="506" y="352"/>
                      <a:pt x="506" y="352"/>
                    </a:cubicBezTo>
                    <a:cubicBezTo>
                      <a:pt x="602" y="512"/>
                      <a:pt x="602" y="512"/>
                      <a:pt x="602" y="512"/>
                    </a:cubicBezTo>
                    <a:cubicBezTo>
                      <a:pt x="648" y="712"/>
                      <a:pt x="648" y="712"/>
                      <a:pt x="648" y="712"/>
                    </a:cubicBezTo>
                    <a:cubicBezTo>
                      <a:pt x="648" y="712"/>
                      <a:pt x="629" y="809"/>
                      <a:pt x="546" y="744"/>
                    </a:cubicBezTo>
                    <a:cubicBezTo>
                      <a:pt x="517" y="560"/>
                      <a:pt x="517" y="560"/>
                      <a:pt x="517" y="560"/>
                    </a:cubicBezTo>
                    <a:cubicBezTo>
                      <a:pt x="429" y="432"/>
                      <a:pt x="429" y="432"/>
                      <a:pt x="429" y="432"/>
                    </a:cubicBezTo>
                    <a:cubicBezTo>
                      <a:pt x="429" y="571"/>
                      <a:pt x="429" y="571"/>
                      <a:pt x="429" y="571"/>
                    </a:cubicBezTo>
                    <a:cubicBezTo>
                      <a:pt x="333" y="777"/>
                      <a:pt x="333" y="777"/>
                      <a:pt x="333" y="777"/>
                    </a:cubicBezTo>
                    <a:cubicBezTo>
                      <a:pt x="333" y="777"/>
                      <a:pt x="260" y="831"/>
                      <a:pt x="237" y="749"/>
                    </a:cubicBezTo>
                    <a:cubicBezTo>
                      <a:pt x="324" y="547"/>
                      <a:pt x="324" y="547"/>
                      <a:pt x="324" y="547"/>
                    </a:cubicBezTo>
                    <a:cubicBezTo>
                      <a:pt x="336" y="120"/>
                      <a:pt x="336" y="120"/>
                      <a:pt x="336" y="120"/>
                    </a:cubicBezTo>
                    <a:cubicBezTo>
                      <a:pt x="250" y="200"/>
                      <a:pt x="250" y="200"/>
                      <a:pt x="250" y="200"/>
                    </a:cubicBezTo>
                    <a:cubicBezTo>
                      <a:pt x="53" y="123"/>
                      <a:pt x="53" y="123"/>
                      <a:pt x="53" y="123"/>
                    </a:cubicBezTo>
                    <a:cubicBezTo>
                      <a:pt x="53" y="123"/>
                      <a:pt x="0" y="57"/>
                      <a:pt x="85" y="43"/>
                    </a:cubicBezTo>
                    <a:cubicBezTo>
                      <a:pt x="237" y="109"/>
                      <a:pt x="237" y="109"/>
                      <a:pt x="237" y="109"/>
                    </a:cubicBezTo>
                    <a:lnTo>
                      <a:pt x="357" y="0"/>
                    </a:lnTo>
                    <a:close/>
                  </a:path>
                </a:pathLst>
              </a:custGeom>
              <a:grpFill/>
              <a:ln w="9525" cap="flat">
                <a:noFill/>
                <a:prstDash val="solid"/>
                <a:miter lim="800000"/>
              </a:ln>
            </p:spPr>
            <p:txBody>
              <a:bodyPr anchor="ctr"/>
              <a:lstStyle/>
              <a:p>
                <a:pPr algn="ctr"/>
                <a:endParaRPr/>
              </a:p>
            </p:txBody>
          </p:sp>
        </p:grpSp>
      </p:grpSp>
      <p:grpSp>
        <p:nvGrpSpPr>
          <p:cNvPr id="2" name="千图PPT彼岸天：ID 8661124库_组合 1"/>
          <p:cNvGrpSpPr/>
          <p:nvPr>
            <p:custDataLst>
              <p:tags r:id="rId2"/>
            </p:custDataLst>
          </p:nvPr>
        </p:nvGrpSpPr>
        <p:grpSpPr>
          <a:xfrm>
            <a:off x="8443104" y="3000094"/>
            <a:ext cx="2261408" cy="950604"/>
            <a:chOff x="8443104" y="3000094"/>
            <a:chExt cx="2261408" cy="950604"/>
          </a:xfrm>
        </p:grpSpPr>
        <p:sp>
          <p:nvSpPr>
            <p:cNvPr id="6" name="Rectangle: Rounded Corners 19"/>
            <p:cNvSpPr/>
            <p:nvPr/>
          </p:nvSpPr>
          <p:spPr>
            <a:xfrm>
              <a:off x="8529457" y="3000094"/>
              <a:ext cx="1265381" cy="285537"/>
            </a:xfrm>
            <a:prstGeom prst="roundRect">
              <a:avLst>
                <a:gd name="adj" fmla="val 644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r>
                <a:rPr lang="zh-CN" altLang="en-US" sz="1200" b="1" dirty="0">
                  <a:solidFill>
                    <a:schemeClr val="bg1"/>
                  </a:solidFill>
                </a:rPr>
                <a:t>输入标题文本</a:t>
              </a:r>
            </a:p>
          </p:txBody>
        </p:sp>
        <p:sp>
          <p:nvSpPr>
            <p:cNvPr id="9" name="TextBox 25"/>
            <p:cNvSpPr txBox="1"/>
            <p:nvPr/>
          </p:nvSpPr>
          <p:spPr bwMode="auto">
            <a:xfrm>
              <a:off x="8443104" y="3394519"/>
              <a:ext cx="2261408" cy="556179"/>
            </a:xfrm>
            <a:prstGeom prst="rect">
              <a:avLst/>
            </a:prstGeom>
            <a:noFill/>
          </p:spPr>
          <p:txBody>
            <a:bodyPr wrap="square" lIns="90000" tIns="46800" rIns="90000" bIns="46800">
              <a:normAutofit/>
            </a:bodyPr>
            <a:lstStyle/>
            <a:p>
              <a:pPr algn="l" latinLnBrk="0">
                <a:lnSpc>
                  <a:spcPct val="120000"/>
                </a:lnSpc>
              </a:pPr>
              <a:r>
                <a:rPr lang="zh-CN" altLang="en-US" sz="1000" b="0" dirty="0" smtClean="0">
                  <a:solidFill>
                    <a:schemeClr val="dk1">
                      <a:lumMod val="100000"/>
                    </a:schemeClr>
                  </a:solidFill>
                  <a:effectLst/>
                </a:rPr>
                <a:t>点击此处更换文本点击此处更换文本点击此处更换文本点击此处更换文本</a:t>
              </a:r>
              <a:endParaRPr sz="1000" b="0" dirty="0">
                <a:solidFill>
                  <a:schemeClr val="dk1">
                    <a:lumMod val="100000"/>
                  </a:schemeClr>
                </a:solidFill>
                <a:effectLst/>
              </a:endParaRPr>
            </a:p>
          </p:txBody>
        </p:sp>
      </p:grpSp>
      <p:grpSp>
        <p:nvGrpSpPr>
          <p:cNvPr id="22" name="千图PPT彼岸天：ID 8661124库_组合 21"/>
          <p:cNvGrpSpPr/>
          <p:nvPr>
            <p:custDataLst>
              <p:tags r:id="rId3"/>
            </p:custDataLst>
          </p:nvPr>
        </p:nvGrpSpPr>
        <p:grpSpPr>
          <a:xfrm>
            <a:off x="6115067" y="3000094"/>
            <a:ext cx="2261408" cy="950604"/>
            <a:chOff x="6115067" y="3000094"/>
            <a:chExt cx="2261408" cy="950604"/>
          </a:xfrm>
        </p:grpSpPr>
        <p:sp>
          <p:nvSpPr>
            <p:cNvPr id="5" name="Rectangle: Rounded Corners 17"/>
            <p:cNvSpPr/>
            <p:nvPr/>
          </p:nvSpPr>
          <p:spPr>
            <a:xfrm>
              <a:off x="6189196" y="3000094"/>
              <a:ext cx="1265381" cy="285537"/>
            </a:xfrm>
            <a:prstGeom prst="roundRect">
              <a:avLst>
                <a:gd name="adj" fmla="val 6446"/>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r>
                <a:rPr lang="zh-CN" altLang="en-US" sz="1200" b="1" dirty="0">
                  <a:solidFill>
                    <a:schemeClr val="bg1"/>
                  </a:solidFill>
                </a:rPr>
                <a:t>输入标题文本</a:t>
              </a:r>
            </a:p>
          </p:txBody>
        </p:sp>
        <p:sp>
          <p:nvSpPr>
            <p:cNvPr id="10" name="TextBox 27"/>
            <p:cNvSpPr txBox="1"/>
            <p:nvPr/>
          </p:nvSpPr>
          <p:spPr bwMode="auto">
            <a:xfrm>
              <a:off x="6115067" y="3394519"/>
              <a:ext cx="2261408" cy="556179"/>
            </a:xfrm>
            <a:prstGeom prst="rect">
              <a:avLst/>
            </a:prstGeom>
            <a:noFill/>
          </p:spPr>
          <p:txBody>
            <a:bodyPr wrap="square" lIns="90000" tIns="46800" rIns="90000" bIns="46800">
              <a:normAutofit/>
            </a:bodyPr>
            <a:lstStyle/>
            <a:p>
              <a:pPr algn="l" latinLnBrk="0">
                <a:lnSpc>
                  <a:spcPct val="120000"/>
                </a:lnSpc>
              </a:pPr>
              <a:r>
                <a:rPr lang="zh-CN" altLang="en-US" sz="1000" b="0" dirty="0" smtClean="0">
                  <a:solidFill>
                    <a:schemeClr val="dk1">
                      <a:lumMod val="100000"/>
                    </a:schemeClr>
                  </a:solidFill>
                  <a:effectLst/>
                </a:rPr>
                <a:t>点击此处更换文本点击此处更换文本点击此处更换文本点击此处更换文本</a:t>
              </a:r>
              <a:endParaRPr sz="1000" b="0" dirty="0">
                <a:solidFill>
                  <a:schemeClr val="dk1">
                    <a:lumMod val="100000"/>
                  </a:schemeClr>
                </a:solidFill>
                <a:effectLst/>
              </a:endParaRPr>
            </a:p>
          </p:txBody>
        </p:sp>
      </p:grpSp>
      <p:grpSp>
        <p:nvGrpSpPr>
          <p:cNvPr id="21" name="千图PPT彼岸天：ID 8661124库_组合 20"/>
          <p:cNvGrpSpPr/>
          <p:nvPr>
            <p:custDataLst>
              <p:tags r:id="rId4"/>
            </p:custDataLst>
          </p:nvPr>
        </p:nvGrpSpPr>
        <p:grpSpPr>
          <a:xfrm>
            <a:off x="8443104" y="4231323"/>
            <a:ext cx="2261408" cy="955146"/>
            <a:chOff x="8443104" y="4231323"/>
            <a:chExt cx="2261408" cy="955146"/>
          </a:xfrm>
        </p:grpSpPr>
        <p:sp>
          <p:nvSpPr>
            <p:cNvPr id="8" name="Rectangle: Rounded Corners 23"/>
            <p:cNvSpPr/>
            <p:nvPr/>
          </p:nvSpPr>
          <p:spPr>
            <a:xfrm>
              <a:off x="8529457" y="4231323"/>
              <a:ext cx="1265381" cy="285537"/>
            </a:xfrm>
            <a:prstGeom prst="roundRect">
              <a:avLst>
                <a:gd name="adj" fmla="val 644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r>
                <a:rPr lang="zh-CN" altLang="en-US" sz="1200" b="1" dirty="0">
                  <a:solidFill>
                    <a:schemeClr val="bg1"/>
                  </a:solidFill>
                </a:rPr>
                <a:t>输入标题文本</a:t>
              </a:r>
            </a:p>
          </p:txBody>
        </p:sp>
        <p:sp>
          <p:nvSpPr>
            <p:cNvPr id="11" name="TextBox 29"/>
            <p:cNvSpPr txBox="1"/>
            <p:nvPr/>
          </p:nvSpPr>
          <p:spPr bwMode="auto">
            <a:xfrm>
              <a:off x="8443104" y="4630290"/>
              <a:ext cx="2261408" cy="556179"/>
            </a:xfrm>
            <a:prstGeom prst="rect">
              <a:avLst/>
            </a:prstGeom>
            <a:noFill/>
          </p:spPr>
          <p:txBody>
            <a:bodyPr wrap="square" lIns="90000" tIns="46800" rIns="90000" bIns="46800">
              <a:normAutofit/>
            </a:bodyPr>
            <a:lstStyle/>
            <a:p>
              <a:pPr algn="l" latinLnBrk="0">
                <a:lnSpc>
                  <a:spcPct val="120000"/>
                </a:lnSpc>
              </a:pPr>
              <a:r>
                <a:rPr lang="zh-CN" altLang="en-US" sz="1000" b="0" dirty="0" smtClean="0">
                  <a:solidFill>
                    <a:schemeClr val="dk1">
                      <a:lumMod val="100000"/>
                    </a:schemeClr>
                  </a:solidFill>
                  <a:effectLst/>
                </a:rPr>
                <a:t>点击此处更换文本点击此处更换文本点击此处更换文本点击此处更换文本</a:t>
              </a:r>
              <a:endParaRPr sz="1000" b="0" dirty="0">
                <a:solidFill>
                  <a:schemeClr val="dk1">
                    <a:lumMod val="100000"/>
                  </a:schemeClr>
                </a:solidFill>
                <a:effectLst/>
              </a:endParaRPr>
            </a:p>
          </p:txBody>
        </p:sp>
      </p:grpSp>
      <p:grpSp>
        <p:nvGrpSpPr>
          <p:cNvPr id="23" name="千图PPT彼岸天：ID 8661124库_组合 22"/>
          <p:cNvGrpSpPr/>
          <p:nvPr>
            <p:custDataLst>
              <p:tags r:id="rId5"/>
            </p:custDataLst>
          </p:nvPr>
        </p:nvGrpSpPr>
        <p:grpSpPr>
          <a:xfrm>
            <a:off x="6115067" y="4231323"/>
            <a:ext cx="2261408" cy="955146"/>
            <a:chOff x="6115067" y="4231323"/>
            <a:chExt cx="2261408" cy="955146"/>
          </a:xfrm>
        </p:grpSpPr>
        <p:sp>
          <p:nvSpPr>
            <p:cNvPr id="7" name="Rectangle: Rounded Corners 21"/>
            <p:cNvSpPr/>
            <p:nvPr/>
          </p:nvSpPr>
          <p:spPr>
            <a:xfrm>
              <a:off x="6189196" y="4231323"/>
              <a:ext cx="1265381" cy="285537"/>
            </a:xfrm>
            <a:prstGeom prst="roundRect">
              <a:avLst>
                <a:gd name="adj" fmla="val 644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r>
                <a:rPr lang="zh-CN" altLang="en-US" sz="1200" b="1" dirty="0">
                  <a:solidFill>
                    <a:schemeClr val="bg1"/>
                  </a:solidFill>
                </a:rPr>
                <a:t>输入标题文本</a:t>
              </a:r>
            </a:p>
          </p:txBody>
        </p:sp>
        <p:sp>
          <p:nvSpPr>
            <p:cNvPr id="12" name="TextBox 31"/>
            <p:cNvSpPr txBox="1"/>
            <p:nvPr/>
          </p:nvSpPr>
          <p:spPr bwMode="auto">
            <a:xfrm>
              <a:off x="6115067" y="4630290"/>
              <a:ext cx="2261408" cy="556179"/>
            </a:xfrm>
            <a:prstGeom prst="rect">
              <a:avLst/>
            </a:prstGeom>
            <a:noFill/>
          </p:spPr>
          <p:txBody>
            <a:bodyPr wrap="square" lIns="90000" tIns="46800" rIns="90000" bIns="46800">
              <a:normAutofit/>
            </a:bodyPr>
            <a:lstStyle/>
            <a:p>
              <a:pPr algn="l" latinLnBrk="0">
                <a:lnSpc>
                  <a:spcPct val="120000"/>
                </a:lnSpc>
              </a:pPr>
              <a:r>
                <a:rPr lang="zh-CN" altLang="en-US" sz="1000" b="0" dirty="0" smtClean="0">
                  <a:solidFill>
                    <a:schemeClr val="dk1">
                      <a:lumMod val="100000"/>
                    </a:schemeClr>
                  </a:solidFill>
                  <a:effectLst/>
                </a:rPr>
                <a:t>点击此处更换文本点击此处更换文本点击此处更换文本点击此处更换文本</a:t>
              </a:r>
              <a:endParaRPr sz="1000" b="0" dirty="0">
                <a:solidFill>
                  <a:schemeClr val="dk1">
                    <a:lumMod val="100000"/>
                  </a:schemeClr>
                </a:solidFill>
                <a:effectLst/>
              </a:endParaRPr>
            </a:p>
          </p:txBody>
        </p:sp>
      </p:grpSp>
      <p:sp>
        <p:nvSpPr>
          <p:cNvPr id="13" name="千图PPT彼岸天：ID 8661124库_矩形 10"/>
          <p:cNvSpPr/>
          <p:nvPr>
            <p:custDataLst>
              <p:tags r:id="rId6"/>
            </p:custDataLst>
          </p:nvPr>
        </p:nvSpPr>
        <p:spPr>
          <a:xfrm>
            <a:off x="6095999" y="1974022"/>
            <a:ext cx="2031325" cy="461665"/>
          </a:xfrm>
          <a:prstGeom prst="rect">
            <a:avLst/>
          </a:prstGeom>
        </p:spPr>
        <p:txBody>
          <a:bodyPr wrap="none">
            <a:normAutofit fontScale="97500"/>
          </a:bodyPr>
          <a:lstStyle/>
          <a:p>
            <a:r>
              <a:rPr lang="zh-CN" altLang="en-US" sz="2400" b="1" dirty="0">
                <a:solidFill>
                  <a:schemeClr val="tx1">
                    <a:lumMod val="85000"/>
                    <a:lumOff val="15000"/>
                  </a:schemeClr>
                </a:solidFill>
              </a:rPr>
              <a:t>输入标题文本</a:t>
            </a:r>
          </a:p>
        </p:txBody>
      </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24" name="文本框 23"/>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anim calcmode="lin" valueType="num">
                                      <p:cBhvr>
                                        <p:cTn id="15" dur="500" fill="hold"/>
                                        <p:tgtEl>
                                          <p:spTgt spid="13"/>
                                        </p:tgtEl>
                                        <p:attrNameLst>
                                          <p:attrName>ppt_x</p:attrName>
                                        </p:attrNameLst>
                                      </p:cBhvr>
                                      <p:tavLst>
                                        <p:tav tm="0">
                                          <p:val>
                                            <p:fltVal val="0.5"/>
                                          </p:val>
                                        </p:tav>
                                        <p:tav tm="100000">
                                          <p:val>
                                            <p:strVal val="#ppt_x"/>
                                          </p:val>
                                        </p:tav>
                                      </p:tavLst>
                                    </p:anim>
                                    <p:anim calcmode="lin" valueType="num">
                                      <p:cBhvr>
                                        <p:cTn id="16" dur="500" fill="hold"/>
                                        <p:tgtEl>
                                          <p:spTgt spid="13"/>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500" fill="hold"/>
                                        <p:tgtEl>
                                          <p:spTgt spid="22"/>
                                        </p:tgtEl>
                                        <p:attrNameLst>
                                          <p:attrName>ppt_w</p:attrName>
                                        </p:attrNameLst>
                                      </p:cBhvr>
                                      <p:tavLst>
                                        <p:tav tm="0">
                                          <p:val>
                                            <p:fltVal val="0"/>
                                          </p:val>
                                        </p:tav>
                                        <p:tav tm="100000">
                                          <p:val>
                                            <p:strVal val="#ppt_w"/>
                                          </p:val>
                                        </p:tav>
                                      </p:tavLst>
                                    </p:anim>
                                    <p:anim calcmode="lin" valueType="num">
                                      <p:cBhvr>
                                        <p:cTn id="21" dur="500" fill="hold"/>
                                        <p:tgtEl>
                                          <p:spTgt spid="22"/>
                                        </p:tgtEl>
                                        <p:attrNameLst>
                                          <p:attrName>ppt_h</p:attrName>
                                        </p:attrNameLst>
                                      </p:cBhvr>
                                      <p:tavLst>
                                        <p:tav tm="0">
                                          <p:val>
                                            <p:fltVal val="0"/>
                                          </p:val>
                                        </p:tav>
                                        <p:tav tm="100000">
                                          <p:val>
                                            <p:strVal val="#ppt_h"/>
                                          </p:val>
                                        </p:tav>
                                      </p:tavLst>
                                    </p:anim>
                                    <p:animEffect transition="in" filter="fade">
                                      <p:cBhvr>
                                        <p:cTn id="22" dur="500"/>
                                        <p:tgtEl>
                                          <p:spTgt spid="22"/>
                                        </p:tgtEl>
                                      </p:cBhvr>
                                    </p:animEffect>
                                    <p:anim calcmode="lin" valueType="num">
                                      <p:cBhvr>
                                        <p:cTn id="23" dur="500" fill="hold"/>
                                        <p:tgtEl>
                                          <p:spTgt spid="22"/>
                                        </p:tgtEl>
                                        <p:attrNameLst>
                                          <p:attrName>ppt_x</p:attrName>
                                        </p:attrNameLst>
                                      </p:cBhvr>
                                      <p:tavLst>
                                        <p:tav tm="0">
                                          <p:val>
                                            <p:fltVal val="0.5"/>
                                          </p:val>
                                        </p:tav>
                                        <p:tav tm="100000">
                                          <p:val>
                                            <p:strVal val="#ppt_x"/>
                                          </p:val>
                                        </p:tav>
                                      </p:tavLst>
                                    </p:anim>
                                    <p:anim calcmode="lin" valueType="num">
                                      <p:cBhvr>
                                        <p:cTn id="24" dur="500" fill="hold"/>
                                        <p:tgtEl>
                                          <p:spTgt spid="22"/>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Effect transition="in" filter="fade">
                                      <p:cBhvr>
                                        <p:cTn id="30" dur="500"/>
                                        <p:tgtEl>
                                          <p:spTgt spid="2"/>
                                        </p:tgtEl>
                                      </p:cBhvr>
                                    </p:animEffect>
                                    <p:anim calcmode="lin" valueType="num">
                                      <p:cBhvr>
                                        <p:cTn id="31" dur="500" fill="hold"/>
                                        <p:tgtEl>
                                          <p:spTgt spid="2"/>
                                        </p:tgtEl>
                                        <p:attrNameLst>
                                          <p:attrName>ppt_x</p:attrName>
                                        </p:attrNameLst>
                                      </p:cBhvr>
                                      <p:tavLst>
                                        <p:tav tm="0">
                                          <p:val>
                                            <p:fltVal val="0.5"/>
                                          </p:val>
                                        </p:tav>
                                        <p:tav tm="100000">
                                          <p:val>
                                            <p:strVal val="#ppt_x"/>
                                          </p:val>
                                        </p:tav>
                                      </p:tavLst>
                                    </p:anim>
                                    <p:anim calcmode="lin" valueType="num">
                                      <p:cBhvr>
                                        <p:cTn id="32" dur="500" fill="hold"/>
                                        <p:tgtEl>
                                          <p:spTgt spid="2"/>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fltVal val="0.5"/>
                                          </p:val>
                                        </p:tav>
                                        <p:tav tm="100000">
                                          <p:val>
                                            <p:strVal val="#ppt_x"/>
                                          </p:val>
                                        </p:tav>
                                      </p:tavLst>
                                    </p:anim>
                                    <p:anim calcmode="lin" valueType="num">
                                      <p:cBhvr>
                                        <p:cTn id="40" dur="500" fill="hold"/>
                                        <p:tgtEl>
                                          <p:spTgt spid="23"/>
                                        </p:tgtEl>
                                        <p:attrNameLst>
                                          <p:attrName>ppt_y</p:attrName>
                                        </p:attrNameLst>
                                      </p:cBhvr>
                                      <p:tavLst>
                                        <p:tav tm="0">
                                          <p:val>
                                            <p:fltVal val="0.5"/>
                                          </p:val>
                                        </p:tav>
                                        <p:tav tm="100000">
                                          <p:val>
                                            <p:strVal val="#ppt_y"/>
                                          </p:val>
                                        </p:tav>
                                      </p:tavLst>
                                    </p:anim>
                                  </p:childTnLst>
                                </p:cTn>
                              </p:par>
                            </p:childTnLst>
                          </p:cTn>
                        </p:par>
                        <p:par>
                          <p:cTn id="41" fill="hold">
                            <p:stCondLst>
                              <p:cond delay="2500"/>
                            </p:stCondLst>
                            <p:childTnLst>
                              <p:par>
                                <p:cTn id="42" presetID="53" presetClass="entr" presetSubtype="528"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fill="hold"/>
                                        <p:tgtEl>
                                          <p:spTgt spid="21"/>
                                        </p:tgtEl>
                                        <p:attrNameLst>
                                          <p:attrName>ppt_w</p:attrName>
                                        </p:attrNameLst>
                                      </p:cBhvr>
                                      <p:tavLst>
                                        <p:tav tm="0">
                                          <p:val>
                                            <p:fltVal val="0"/>
                                          </p:val>
                                        </p:tav>
                                        <p:tav tm="100000">
                                          <p:val>
                                            <p:strVal val="#ppt_w"/>
                                          </p:val>
                                        </p:tav>
                                      </p:tavLst>
                                    </p:anim>
                                    <p:anim calcmode="lin" valueType="num">
                                      <p:cBhvr>
                                        <p:cTn id="45" dur="500" fill="hold"/>
                                        <p:tgtEl>
                                          <p:spTgt spid="21"/>
                                        </p:tgtEl>
                                        <p:attrNameLst>
                                          <p:attrName>ppt_h</p:attrName>
                                        </p:attrNameLst>
                                      </p:cBhvr>
                                      <p:tavLst>
                                        <p:tav tm="0">
                                          <p:val>
                                            <p:fltVal val="0"/>
                                          </p:val>
                                        </p:tav>
                                        <p:tav tm="100000">
                                          <p:val>
                                            <p:strVal val="#ppt_h"/>
                                          </p:val>
                                        </p:tav>
                                      </p:tavLst>
                                    </p:anim>
                                    <p:animEffect transition="in" filter="fade">
                                      <p:cBhvr>
                                        <p:cTn id="46" dur="500"/>
                                        <p:tgtEl>
                                          <p:spTgt spid="21"/>
                                        </p:tgtEl>
                                      </p:cBhvr>
                                    </p:animEffect>
                                    <p:anim calcmode="lin" valueType="num">
                                      <p:cBhvr>
                                        <p:cTn id="47" dur="500" fill="hold"/>
                                        <p:tgtEl>
                                          <p:spTgt spid="21"/>
                                        </p:tgtEl>
                                        <p:attrNameLst>
                                          <p:attrName>ppt_x</p:attrName>
                                        </p:attrNameLst>
                                      </p:cBhvr>
                                      <p:tavLst>
                                        <p:tav tm="0">
                                          <p:val>
                                            <p:fltVal val="0.5"/>
                                          </p:val>
                                        </p:tav>
                                        <p:tav tm="100000">
                                          <p:val>
                                            <p:strVal val="#ppt_x"/>
                                          </p:val>
                                        </p:tav>
                                      </p:tavLst>
                                    </p:anim>
                                    <p:anim calcmode="lin" valueType="num">
                                      <p:cBhvr>
                                        <p:cTn id="48" dur="500" fill="hold"/>
                                        <p:tgtEl>
                                          <p:spTgt spid="2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PA_直接连接符 2"/>
          <p:cNvCxnSpPr/>
          <p:nvPr>
            <p:custDataLst>
              <p:tags r:id="rId1"/>
            </p:custDataLst>
          </p:nvPr>
        </p:nvCxnSpPr>
        <p:spPr>
          <a:xfrm>
            <a:off x="2978245" y="3640264"/>
            <a:ext cx="439949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A_MH_Entry_1"/>
          <p:cNvSpPr/>
          <p:nvPr>
            <p:custDataLst>
              <p:tags r:id="rId2"/>
            </p:custDataLst>
          </p:nvPr>
        </p:nvSpPr>
        <p:spPr>
          <a:xfrm>
            <a:off x="2667347" y="2700120"/>
            <a:ext cx="6857305" cy="8754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defRPr/>
            </a:pPr>
            <a:r>
              <a:rPr kumimoji="0" lang="zh-CN" altLang="en-US" sz="5690" b="1"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rPr>
              <a:t>请输入您的标题</a:t>
            </a:r>
            <a:endParaRPr kumimoji="0" lang="en-US" altLang="zh-CN" sz="5690" b="1"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4" name="PA_文本框 11"/>
          <p:cNvSpPr txBox="1"/>
          <p:nvPr>
            <p:custDataLst>
              <p:tags r:id="rId3"/>
            </p:custDataLst>
          </p:nvPr>
        </p:nvSpPr>
        <p:spPr>
          <a:xfrm>
            <a:off x="3535839" y="3704913"/>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5" name="PA_文本框 11"/>
          <p:cNvSpPr txBox="1"/>
          <p:nvPr>
            <p:custDataLst>
              <p:tags r:id="rId4"/>
            </p:custDataLst>
          </p:nvPr>
        </p:nvSpPr>
        <p:spPr>
          <a:xfrm>
            <a:off x="5159542" y="3704913"/>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6" name="PA_文本框 11"/>
          <p:cNvSpPr txBox="1"/>
          <p:nvPr>
            <p:custDataLst>
              <p:tags r:id="rId5"/>
            </p:custDataLst>
          </p:nvPr>
        </p:nvSpPr>
        <p:spPr>
          <a:xfrm>
            <a:off x="3535839" y="3963584"/>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7" name="PA_文本框 11"/>
          <p:cNvSpPr txBox="1"/>
          <p:nvPr>
            <p:custDataLst>
              <p:tags r:id="rId6"/>
            </p:custDataLst>
          </p:nvPr>
        </p:nvSpPr>
        <p:spPr>
          <a:xfrm>
            <a:off x="5159542" y="3963584"/>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8"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12" presetClass="entr" presetSubtype="8" fill="hold" grpId="0" nodeType="withEffect">
                                  <p:stCondLst>
                                    <p:cond delay="1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ppt_x</p:attrName>
                                        </p:attrNameLst>
                                      </p:cBhvr>
                                      <p:tavLst>
                                        <p:tav tm="0">
                                          <p:val>
                                            <p:strVal val="#ppt_x-#ppt_w*1.125000"/>
                                          </p:val>
                                        </p:tav>
                                        <p:tav tm="100000">
                                          <p:val>
                                            <p:strVal val="#ppt_x"/>
                                          </p:val>
                                        </p:tav>
                                      </p:tavLst>
                                    </p:anim>
                                    <p:animEffect transition="in" filter="wipe(right)">
                                      <p:cBhvr>
                                        <p:cTn id="14" dur="500"/>
                                        <p:tgtEl>
                                          <p:spTgt spid="4"/>
                                        </p:tgtEl>
                                      </p:cBhvr>
                                    </p:animEffect>
                                  </p:childTnLst>
                                </p:cTn>
                              </p:par>
                              <p:par>
                                <p:cTn id="15" presetID="12" presetClass="entr" presetSubtype="8" fill="hold" grpId="0" nodeType="withEffect">
                                  <p:stCondLst>
                                    <p:cond delay="20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par>
                                <p:cTn id="19" presetID="12" presetClass="entr" presetSubtype="8" fill="hold" grpId="0" nodeType="withEffect">
                                  <p:stCondLst>
                                    <p:cond delay="25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p:tgtEl>
                                          <p:spTgt spid="6"/>
                                        </p:tgtEl>
                                        <p:attrNameLst>
                                          <p:attrName>ppt_x</p:attrName>
                                        </p:attrNameLst>
                                      </p:cBhvr>
                                      <p:tavLst>
                                        <p:tav tm="0">
                                          <p:val>
                                            <p:strVal val="#ppt_x-#ppt_w*1.125000"/>
                                          </p:val>
                                        </p:tav>
                                        <p:tav tm="100000">
                                          <p:val>
                                            <p:strVal val="#ppt_x"/>
                                          </p:val>
                                        </p:tav>
                                      </p:tavLst>
                                    </p:anim>
                                    <p:animEffect transition="in" filter="wipe(right)">
                                      <p:cBhvr>
                                        <p:cTn id="22" dur="500"/>
                                        <p:tgtEl>
                                          <p:spTgt spid="6"/>
                                        </p:tgtEl>
                                      </p:cBhvr>
                                    </p:animEffect>
                                  </p:childTnLst>
                                </p:cTn>
                              </p:par>
                              <p:par>
                                <p:cTn id="23" presetID="12" presetClass="entr" presetSubtype="8" fill="hold" grpId="0" nodeType="withEffect">
                                  <p:stCondLst>
                                    <p:cond delay="30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ppt_x</p:attrName>
                                        </p:attrNameLst>
                                      </p:cBhvr>
                                      <p:tavLst>
                                        <p:tav tm="0">
                                          <p:val>
                                            <p:strVal val="#ppt_x-#ppt_w*1.125000"/>
                                          </p:val>
                                        </p:tav>
                                        <p:tav tm="100000">
                                          <p:val>
                                            <p:strVal val="#ppt_x"/>
                                          </p:val>
                                        </p:tav>
                                      </p:tavLst>
                                    </p:anim>
                                    <p:animEffect transition="in" filter="wipe(righ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千图PPT彼岸天：ID 8661124库_组合 20"/>
          <p:cNvGrpSpPr/>
          <p:nvPr>
            <p:custDataLst>
              <p:tags r:id="rId1"/>
            </p:custDataLst>
          </p:nvPr>
        </p:nvGrpSpPr>
        <p:grpSpPr>
          <a:xfrm>
            <a:off x="7453425" y="2755049"/>
            <a:ext cx="2781300" cy="794295"/>
            <a:chOff x="7453425" y="2755049"/>
            <a:chExt cx="2781300" cy="794295"/>
          </a:xfrm>
        </p:grpSpPr>
        <p:sp>
          <p:nvSpPr>
            <p:cNvPr id="4" name="TextBox 1"/>
            <p:cNvSpPr txBox="1"/>
            <p:nvPr/>
          </p:nvSpPr>
          <p:spPr>
            <a:xfrm>
              <a:off x="7453425" y="2755049"/>
              <a:ext cx="1282402" cy="346762"/>
            </a:xfrm>
            <a:prstGeom prst="rect">
              <a:avLst/>
            </a:prstGeom>
            <a:ln w="12700">
              <a:miter lim="400000"/>
            </a:ln>
          </p:spPr>
          <p:txBody>
            <a:bodyPr wrap="none" lIns="25400" tIns="25400" rIns="25400" bIns="25400" anchor="ctr">
              <a:normAutofit/>
            </a:bodyPr>
            <a:lstStyle/>
            <a:p>
              <a:r>
                <a:rPr lang="zh-CN" altLang="en-US" sz="1600" b="1" dirty="0">
                  <a:solidFill>
                    <a:schemeClr val="accent2"/>
                  </a:solidFill>
                </a:rPr>
                <a:t>输入标题文本</a:t>
              </a:r>
            </a:p>
          </p:txBody>
        </p:sp>
        <p:sp>
          <p:nvSpPr>
            <p:cNvPr id="5" name="TextBox 2"/>
            <p:cNvSpPr txBox="1"/>
            <p:nvPr/>
          </p:nvSpPr>
          <p:spPr>
            <a:xfrm>
              <a:off x="7453425" y="3113327"/>
              <a:ext cx="2781300" cy="436017"/>
            </a:xfrm>
            <a:prstGeom prst="rect">
              <a:avLst/>
            </a:prstGeom>
            <a:ln w="12700">
              <a:miter lim="400000"/>
            </a:ln>
          </p:spPr>
          <p:txBody>
            <a:bodyPr wrap="square" lIns="25400" tIns="25400" rIns="25400" bIns="25400">
              <a:normAutofit fontScale="65000" lnSpcReduction="10000"/>
            </a:bodyPr>
            <a:lstStyle/>
            <a:p>
              <a:pPr>
                <a:lnSpc>
                  <a:spcPct val="120000"/>
                </a:lnSpc>
              </a:pPr>
              <a:r>
                <a:rPr lang="zh-CN" altLang="en-US" dirty="0" smtClean="0">
                  <a:solidFill>
                    <a:schemeClr val="tx1"/>
                  </a:solidFill>
                </a:rPr>
                <a:t>点击此处更换文本点击此处更换文本点击此处更换文本点击此处更换文本</a:t>
              </a:r>
              <a:endParaRPr dirty="0">
                <a:solidFill>
                  <a:schemeClr val="tx1"/>
                </a:solidFill>
              </a:endParaRPr>
            </a:p>
          </p:txBody>
        </p:sp>
      </p:grpSp>
      <p:grpSp>
        <p:nvGrpSpPr>
          <p:cNvPr id="23" name="千图PPT彼岸天：ID 8661124库_组合 22"/>
          <p:cNvGrpSpPr/>
          <p:nvPr>
            <p:custDataLst>
              <p:tags r:id="rId2"/>
            </p:custDataLst>
          </p:nvPr>
        </p:nvGrpSpPr>
        <p:grpSpPr>
          <a:xfrm>
            <a:off x="8507943" y="4136670"/>
            <a:ext cx="2640135" cy="798480"/>
            <a:chOff x="8507943" y="4136670"/>
            <a:chExt cx="2640135" cy="798480"/>
          </a:xfrm>
        </p:grpSpPr>
        <p:sp>
          <p:nvSpPr>
            <p:cNvPr id="6" name="Rectangle 3"/>
            <p:cNvSpPr/>
            <p:nvPr/>
          </p:nvSpPr>
          <p:spPr>
            <a:xfrm>
              <a:off x="8507943" y="4136670"/>
              <a:ext cx="1282402" cy="346762"/>
            </a:xfrm>
            <a:prstGeom prst="rect">
              <a:avLst/>
            </a:prstGeom>
            <a:ln w="12700">
              <a:miter lim="400000"/>
            </a:ln>
          </p:spPr>
          <p:txBody>
            <a:bodyPr wrap="none" lIns="25400" tIns="25400" rIns="25400" bIns="25400" anchor="ctr">
              <a:normAutofit/>
            </a:bodyPr>
            <a:lstStyle/>
            <a:p>
              <a:r>
                <a:rPr lang="zh-CN" altLang="en-US" sz="1600" b="1" dirty="0">
                  <a:solidFill>
                    <a:schemeClr val="accent4"/>
                  </a:solidFill>
                </a:rPr>
                <a:t>输入标题文本</a:t>
              </a:r>
            </a:p>
          </p:txBody>
        </p:sp>
        <p:sp>
          <p:nvSpPr>
            <p:cNvPr id="7" name="Rectangle 4"/>
            <p:cNvSpPr/>
            <p:nvPr/>
          </p:nvSpPr>
          <p:spPr>
            <a:xfrm>
              <a:off x="8507943" y="4499133"/>
              <a:ext cx="2640135" cy="436017"/>
            </a:xfrm>
            <a:prstGeom prst="rect">
              <a:avLst/>
            </a:prstGeom>
            <a:ln w="12700">
              <a:miter lim="400000"/>
            </a:ln>
          </p:spPr>
          <p:txBody>
            <a:bodyPr wrap="square" lIns="25400" tIns="25400" rIns="25400" bIns="25400">
              <a:normAutofit/>
            </a:bodyPr>
            <a:lstStyle/>
            <a:p>
              <a:pPr>
                <a:lnSpc>
                  <a:spcPct val="120000"/>
                </a:lnSpc>
              </a:pPr>
              <a:r>
                <a:rPr lang="zh-CN" altLang="en-US" sz="1000" dirty="0" smtClean="0"/>
                <a:t>点击此处更换文本点击此处更换文本点击此处更换文本点击此处更换文本</a:t>
              </a:r>
              <a:endParaRPr sz="1000" dirty="0"/>
            </a:p>
          </p:txBody>
        </p:sp>
      </p:grpSp>
      <p:grpSp>
        <p:nvGrpSpPr>
          <p:cNvPr id="22" name="千图PPT彼岸天：ID 8661124库_组合 21"/>
          <p:cNvGrpSpPr/>
          <p:nvPr>
            <p:custDataLst>
              <p:tags r:id="rId3"/>
            </p:custDataLst>
          </p:nvPr>
        </p:nvGrpSpPr>
        <p:grpSpPr>
          <a:xfrm>
            <a:off x="1304974" y="3430122"/>
            <a:ext cx="2665212" cy="773856"/>
            <a:chOff x="1304974" y="3430122"/>
            <a:chExt cx="2665212" cy="773856"/>
          </a:xfrm>
        </p:grpSpPr>
        <p:sp>
          <p:nvSpPr>
            <p:cNvPr id="8" name="Rectangle 5"/>
            <p:cNvSpPr/>
            <p:nvPr/>
          </p:nvSpPr>
          <p:spPr>
            <a:xfrm>
              <a:off x="2687784" y="3430122"/>
              <a:ext cx="1282402" cy="297517"/>
            </a:xfrm>
            <a:prstGeom prst="rect">
              <a:avLst/>
            </a:prstGeom>
            <a:ln w="12700">
              <a:miter lim="400000"/>
            </a:ln>
          </p:spPr>
          <p:txBody>
            <a:bodyPr wrap="none" lIns="25400" tIns="25400" rIns="25400" bIns="25400" anchor="ctr">
              <a:normAutofit/>
            </a:bodyPr>
            <a:lstStyle/>
            <a:p>
              <a:r>
                <a:rPr lang="zh-CN" altLang="en-US" sz="1600" b="1" dirty="0">
                  <a:solidFill>
                    <a:schemeClr val="accent3"/>
                  </a:solidFill>
                </a:rPr>
                <a:t>输入标题文本</a:t>
              </a:r>
            </a:p>
          </p:txBody>
        </p:sp>
        <p:sp>
          <p:nvSpPr>
            <p:cNvPr id="9" name="Rectangle 6"/>
            <p:cNvSpPr/>
            <p:nvPr/>
          </p:nvSpPr>
          <p:spPr>
            <a:xfrm>
              <a:off x="1304974" y="3767961"/>
              <a:ext cx="2640134" cy="436017"/>
            </a:xfrm>
            <a:prstGeom prst="rect">
              <a:avLst/>
            </a:prstGeom>
            <a:ln w="12700">
              <a:miter lim="400000"/>
            </a:ln>
          </p:spPr>
          <p:txBody>
            <a:bodyPr wrap="square" lIns="25400" tIns="25400" rIns="25400" bIns="25400">
              <a:normAutofit/>
            </a:bodyPr>
            <a:lstStyle/>
            <a:p>
              <a:pPr>
                <a:lnSpc>
                  <a:spcPct val="120000"/>
                </a:lnSpc>
              </a:pPr>
              <a:r>
                <a:rPr lang="zh-CN" altLang="en-US" sz="1000" dirty="0" smtClean="0"/>
                <a:t>点击此处更换文本点击此处更换文本点击此处更换文本点击此处更换文本</a:t>
              </a:r>
              <a:endParaRPr sz="1000" dirty="0"/>
            </a:p>
          </p:txBody>
        </p:sp>
      </p:grpSp>
      <p:grpSp>
        <p:nvGrpSpPr>
          <p:cNvPr id="2" name="千图PPT彼岸天：ID 8661124库_组合 1"/>
          <p:cNvGrpSpPr/>
          <p:nvPr>
            <p:custDataLst>
              <p:tags r:id="rId4"/>
            </p:custDataLst>
          </p:nvPr>
        </p:nvGrpSpPr>
        <p:grpSpPr>
          <a:xfrm>
            <a:off x="2232499" y="1983021"/>
            <a:ext cx="2665213" cy="773857"/>
            <a:chOff x="2232499" y="1983021"/>
            <a:chExt cx="2665213" cy="773857"/>
          </a:xfrm>
        </p:grpSpPr>
        <p:sp>
          <p:nvSpPr>
            <p:cNvPr id="10" name="Rectangle 7"/>
            <p:cNvSpPr/>
            <p:nvPr/>
          </p:nvSpPr>
          <p:spPr>
            <a:xfrm>
              <a:off x="3615310" y="1983021"/>
              <a:ext cx="1282402" cy="297517"/>
            </a:xfrm>
            <a:prstGeom prst="rect">
              <a:avLst/>
            </a:prstGeom>
            <a:ln w="12700">
              <a:miter lim="400000"/>
            </a:ln>
          </p:spPr>
          <p:txBody>
            <a:bodyPr wrap="none" lIns="25400" tIns="25400" rIns="25400" bIns="25400" anchor="ctr">
              <a:normAutofit/>
            </a:bodyPr>
            <a:lstStyle/>
            <a:p>
              <a:r>
                <a:rPr lang="zh-CN" altLang="en-US" sz="1600" b="1" dirty="0">
                  <a:solidFill>
                    <a:schemeClr val="accent1"/>
                  </a:solidFill>
                </a:rPr>
                <a:t>输入标题文本</a:t>
              </a:r>
            </a:p>
          </p:txBody>
        </p:sp>
        <p:sp>
          <p:nvSpPr>
            <p:cNvPr id="11" name="Rectangle 8"/>
            <p:cNvSpPr/>
            <p:nvPr/>
          </p:nvSpPr>
          <p:spPr>
            <a:xfrm>
              <a:off x="2232499" y="2320861"/>
              <a:ext cx="2640135" cy="436017"/>
            </a:xfrm>
            <a:prstGeom prst="rect">
              <a:avLst/>
            </a:prstGeom>
            <a:ln w="12700">
              <a:miter lim="400000"/>
            </a:ln>
          </p:spPr>
          <p:txBody>
            <a:bodyPr wrap="square" lIns="25400" tIns="25400" rIns="25400" bIns="25400">
              <a:normAutofit/>
            </a:bodyPr>
            <a:lstStyle/>
            <a:p>
              <a:pPr>
                <a:lnSpc>
                  <a:spcPct val="120000"/>
                </a:lnSpc>
              </a:pPr>
              <a:r>
                <a:rPr lang="zh-CN" altLang="en-US" sz="1000" dirty="0" smtClean="0"/>
                <a:t>点击此处更换文本点击此处更换文本点击此处更换文本点击此处更换文本</a:t>
              </a:r>
              <a:endParaRPr sz="1000" dirty="0"/>
            </a:p>
          </p:txBody>
        </p:sp>
      </p:grpSp>
      <p:grpSp>
        <p:nvGrpSpPr>
          <p:cNvPr id="12" name="千图PPT彼岸天：ID 8661124库_组合 9"/>
          <p:cNvGrpSpPr/>
          <p:nvPr>
            <p:custDataLst>
              <p:tags r:id="rId5"/>
            </p:custDataLst>
          </p:nvPr>
        </p:nvGrpSpPr>
        <p:grpSpPr>
          <a:xfrm>
            <a:off x="3350180" y="1949040"/>
            <a:ext cx="5241943" cy="3650473"/>
            <a:chOff x="0" y="0"/>
            <a:chExt cx="10483880" cy="7300944"/>
          </a:xfrm>
        </p:grpSpPr>
        <p:sp>
          <p:nvSpPr>
            <p:cNvPr id="13" name="Freeform: Shape 10"/>
            <p:cNvSpPr/>
            <p:nvPr/>
          </p:nvSpPr>
          <p:spPr>
            <a:xfrm>
              <a:off x="3977925" y="0"/>
              <a:ext cx="2528023" cy="17477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lnTo>
                    <a:pt x="0" y="21600"/>
                  </a:lnTo>
                  <a:close/>
                </a:path>
              </a:pathLst>
            </a:custGeom>
            <a:solidFill>
              <a:schemeClr val="accent1"/>
            </a:solidFill>
            <a:ln w="12700" cap="flat">
              <a:noFill/>
              <a:miter lim="400000"/>
            </a:ln>
            <a:effectLst/>
          </p:spPr>
          <p:txBody>
            <a:bodyPr anchor="ctr"/>
            <a:lstStyle/>
            <a:p>
              <a:pPr algn="ctr"/>
              <a:endParaRPr/>
            </a:p>
          </p:txBody>
        </p:sp>
        <p:sp>
          <p:nvSpPr>
            <p:cNvPr id="14" name="Freeform: Shape 11"/>
            <p:cNvSpPr/>
            <p:nvPr/>
          </p:nvSpPr>
          <p:spPr>
            <a:xfrm>
              <a:off x="2620968" y="1830222"/>
              <a:ext cx="5241939" cy="17477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5400" y="0"/>
                  </a:lnTo>
                  <a:lnTo>
                    <a:pt x="16200" y="0"/>
                  </a:lnTo>
                  <a:lnTo>
                    <a:pt x="21600" y="21600"/>
                  </a:lnTo>
                  <a:lnTo>
                    <a:pt x="0" y="21600"/>
                  </a:lnTo>
                  <a:close/>
                </a:path>
              </a:pathLst>
            </a:custGeom>
            <a:solidFill>
              <a:schemeClr val="accent2"/>
            </a:solidFill>
            <a:ln w="12700" cap="flat">
              <a:noFill/>
              <a:miter lim="400000"/>
            </a:ln>
            <a:effectLst/>
          </p:spPr>
          <p:txBody>
            <a:bodyPr anchor="ctr"/>
            <a:lstStyle/>
            <a:p>
              <a:pPr algn="ctr"/>
              <a:endParaRPr/>
            </a:p>
          </p:txBody>
        </p:sp>
        <p:sp>
          <p:nvSpPr>
            <p:cNvPr id="15" name="Freeform: Shape 12"/>
            <p:cNvSpPr/>
            <p:nvPr/>
          </p:nvSpPr>
          <p:spPr>
            <a:xfrm>
              <a:off x="1310483" y="3672612"/>
              <a:ext cx="7862913" cy="17477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600" y="0"/>
                  </a:lnTo>
                  <a:lnTo>
                    <a:pt x="18000" y="0"/>
                  </a:lnTo>
                  <a:lnTo>
                    <a:pt x="21600" y="21600"/>
                  </a:lnTo>
                  <a:lnTo>
                    <a:pt x="0" y="21600"/>
                  </a:lnTo>
                  <a:close/>
                </a:path>
              </a:pathLst>
            </a:custGeom>
            <a:solidFill>
              <a:schemeClr val="accent3"/>
            </a:solidFill>
            <a:ln w="12700" cap="flat">
              <a:noFill/>
              <a:miter lim="400000"/>
            </a:ln>
            <a:effectLst/>
          </p:spPr>
          <p:txBody>
            <a:bodyPr anchor="ctr"/>
            <a:lstStyle/>
            <a:p>
              <a:pPr algn="ctr"/>
              <a:endParaRPr/>
            </a:p>
          </p:txBody>
        </p:sp>
        <p:sp>
          <p:nvSpPr>
            <p:cNvPr id="16" name="Freeform: Shape 13"/>
            <p:cNvSpPr/>
            <p:nvPr/>
          </p:nvSpPr>
          <p:spPr>
            <a:xfrm>
              <a:off x="0" y="5553173"/>
              <a:ext cx="10483880" cy="17477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700" y="0"/>
                  </a:lnTo>
                  <a:lnTo>
                    <a:pt x="18900" y="0"/>
                  </a:lnTo>
                  <a:lnTo>
                    <a:pt x="21600" y="21600"/>
                  </a:lnTo>
                  <a:lnTo>
                    <a:pt x="0" y="21600"/>
                  </a:lnTo>
                  <a:close/>
                </a:path>
              </a:pathLst>
            </a:custGeom>
            <a:solidFill>
              <a:schemeClr val="accent4"/>
            </a:solidFill>
            <a:ln w="12700" cap="flat">
              <a:noFill/>
              <a:miter lim="400000"/>
            </a:ln>
            <a:effectLst/>
          </p:spPr>
          <p:txBody>
            <a:bodyPr anchor="ctr"/>
            <a:lstStyle/>
            <a:p>
              <a:pPr algn="ctr"/>
              <a:endParaRPr/>
            </a:p>
          </p:txBody>
        </p:sp>
        <p:sp>
          <p:nvSpPr>
            <p:cNvPr id="17" name="Freeform: Shape 14"/>
            <p:cNvSpPr/>
            <p:nvPr/>
          </p:nvSpPr>
          <p:spPr>
            <a:xfrm>
              <a:off x="4941500" y="804462"/>
              <a:ext cx="600873" cy="61442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FFFFFF"/>
            </a:solidFill>
            <a:ln w="12700" cap="flat">
              <a:noFill/>
              <a:miter lim="400000"/>
            </a:ln>
            <a:effectLst/>
          </p:spPr>
          <p:txBody>
            <a:bodyPr anchor="ctr"/>
            <a:lstStyle/>
            <a:p>
              <a:pPr algn="ctr"/>
              <a:endParaRPr/>
            </a:p>
          </p:txBody>
        </p:sp>
        <p:sp>
          <p:nvSpPr>
            <p:cNvPr id="18" name="Freeform: Shape 15"/>
            <p:cNvSpPr/>
            <p:nvPr/>
          </p:nvSpPr>
          <p:spPr>
            <a:xfrm rot="17082173">
              <a:off x="5047656" y="2358709"/>
              <a:ext cx="574683" cy="893951"/>
            </a:xfrm>
            <a:custGeom>
              <a:avLst/>
              <a:gdLst/>
              <a:ahLst/>
              <a:cxnLst>
                <a:cxn ang="0">
                  <a:pos x="wd2" y="hd2"/>
                </a:cxn>
                <a:cxn ang="5400000">
                  <a:pos x="wd2" y="hd2"/>
                </a:cxn>
                <a:cxn ang="10800000">
                  <a:pos x="wd2" y="hd2"/>
                </a:cxn>
                <a:cxn ang="16200000">
                  <a:pos x="wd2" y="hd2"/>
                </a:cxn>
              </a:cxnLst>
              <a:rect l="0" t="0" r="r" b="b"/>
              <a:pathLst>
                <a:path w="21600" h="21600" extrusionOk="0">
                  <a:moveTo>
                    <a:pt x="19200" y="6943"/>
                  </a:moveTo>
                  <a:cubicBezTo>
                    <a:pt x="19200" y="3966"/>
                    <a:pt x="15431" y="1543"/>
                    <a:pt x="10800" y="1543"/>
                  </a:cubicBezTo>
                  <a:cubicBezTo>
                    <a:pt x="6169" y="1543"/>
                    <a:pt x="2400" y="3966"/>
                    <a:pt x="2400" y="6943"/>
                  </a:cubicBezTo>
                  <a:cubicBezTo>
                    <a:pt x="2400" y="9920"/>
                    <a:pt x="6169" y="12343"/>
                    <a:pt x="10800" y="12343"/>
                  </a:cubicBezTo>
                  <a:cubicBezTo>
                    <a:pt x="15431" y="12343"/>
                    <a:pt x="19200" y="9920"/>
                    <a:pt x="19200" y="6943"/>
                  </a:cubicBezTo>
                  <a:close/>
                  <a:moveTo>
                    <a:pt x="12000" y="13837"/>
                  </a:moveTo>
                  <a:lnTo>
                    <a:pt x="12000" y="21214"/>
                  </a:lnTo>
                  <a:cubicBezTo>
                    <a:pt x="12000" y="21431"/>
                    <a:pt x="11737" y="21600"/>
                    <a:pt x="11400" y="21600"/>
                  </a:cubicBezTo>
                  <a:lnTo>
                    <a:pt x="10200" y="21600"/>
                  </a:lnTo>
                  <a:cubicBezTo>
                    <a:pt x="9863" y="21600"/>
                    <a:pt x="9600" y="21431"/>
                    <a:pt x="9600" y="21214"/>
                  </a:cubicBezTo>
                  <a:lnTo>
                    <a:pt x="9600" y="13837"/>
                  </a:lnTo>
                  <a:cubicBezTo>
                    <a:pt x="4200" y="13452"/>
                    <a:pt x="0" y="10511"/>
                    <a:pt x="0" y="6943"/>
                  </a:cubicBezTo>
                  <a:cubicBezTo>
                    <a:pt x="0" y="3110"/>
                    <a:pt x="4838" y="0"/>
                    <a:pt x="10800" y="0"/>
                  </a:cubicBezTo>
                  <a:cubicBezTo>
                    <a:pt x="16762" y="0"/>
                    <a:pt x="21600" y="3110"/>
                    <a:pt x="21600" y="6943"/>
                  </a:cubicBezTo>
                  <a:cubicBezTo>
                    <a:pt x="21600" y="10511"/>
                    <a:pt x="17400" y="13452"/>
                    <a:pt x="12000" y="13837"/>
                  </a:cubicBezTo>
                  <a:close/>
                </a:path>
              </a:pathLst>
            </a:custGeom>
            <a:solidFill>
              <a:srgbClr val="FFFFFF"/>
            </a:solidFill>
            <a:ln w="12700" cap="flat">
              <a:noFill/>
              <a:miter lim="400000"/>
            </a:ln>
            <a:effectLst/>
          </p:spPr>
          <p:txBody>
            <a:bodyPr anchor="ctr"/>
            <a:lstStyle/>
            <a:p>
              <a:pPr algn="ctr"/>
              <a:endParaRPr/>
            </a:p>
          </p:txBody>
        </p:sp>
        <p:sp>
          <p:nvSpPr>
            <p:cNvPr id="19" name="Freeform: Shape 16"/>
            <p:cNvSpPr/>
            <p:nvPr/>
          </p:nvSpPr>
          <p:spPr>
            <a:xfrm>
              <a:off x="4968895" y="4172043"/>
              <a:ext cx="546082" cy="819121"/>
            </a:xfrm>
            <a:custGeom>
              <a:avLst/>
              <a:gdLst/>
              <a:ahLst/>
              <a:cxnLst>
                <a:cxn ang="0">
                  <a:pos x="wd2" y="hd2"/>
                </a:cxn>
                <a:cxn ang="5400000">
                  <a:pos x="wd2" y="hd2"/>
                </a:cxn>
                <a:cxn ang="10800000">
                  <a:pos x="wd2" y="hd2"/>
                </a:cxn>
                <a:cxn ang="16200000">
                  <a:pos x="wd2" y="hd2"/>
                </a:cxn>
              </a:cxnLst>
              <a:rect l="0" t="0" r="r" b="b"/>
              <a:pathLst>
                <a:path w="21600" h="21600" extrusionOk="0">
                  <a:moveTo>
                    <a:pt x="14850" y="6750"/>
                  </a:moveTo>
                  <a:cubicBezTo>
                    <a:pt x="14491" y="6750"/>
                    <a:pt x="14175" y="6539"/>
                    <a:pt x="14175" y="6300"/>
                  </a:cubicBezTo>
                  <a:cubicBezTo>
                    <a:pt x="14175" y="5330"/>
                    <a:pt x="11918" y="4950"/>
                    <a:pt x="10800" y="4950"/>
                  </a:cubicBezTo>
                  <a:cubicBezTo>
                    <a:pt x="10441" y="4950"/>
                    <a:pt x="10125" y="4739"/>
                    <a:pt x="10125" y="4500"/>
                  </a:cubicBezTo>
                  <a:cubicBezTo>
                    <a:pt x="10125" y="4261"/>
                    <a:pt x="10441" y="4050"/>
                    <a:pt x="10800" y="4050"/>
                  </a:cubicBezTo>
                  <a:cubicBezTo>
                    <a:pt x="12762" y="4050"/>
                    <a:pt x="15525" y="4739"/>
                    <a:pt x="15525" y="6300"/>
                  </a:cubicBezTo>
                  <a:cubicBezTo>
                    <a:pt x="15525" y="6539"/>
                    <a:pt x="15209" y="6750"/>
                    <a:pt x="14850" y="6750"/>
                  </a:cubicBezTo>
                  <a:close/>
                  <a:moveTo>
                    <a:pt x="10800" y="1800"/>
                  </a:moveTo>
                  <a:cubicBezTo>
                    <a:pt x="6982" y="1800"/>
                    <a:pt x="2700" y="3488"/>
                    <a:pt x="2700" y="6300"/>
                  </a:cubicBezTo>
                  <a:cubicBezTo>
                    <a:pt x="2700" y="7200"/>
                    <a:pt x="3248" y="8142"/>
                    <a:pt x="4134" y="8831"/>
                  </a:cubicBezTo>
                  <a:cubicBezTo>
                    <a:pt x="4535" y="9141"/>
                    <a:pt x="4999" y="9436"/>
                    <a:pt x="5421" y="9759"/>
                  </a:cubicBezTo>
                  <a:cubicBezTo>
                    <a:pt x="6919" y="10955"/>
                    <a:pt x="8184" y="12361"/>
                    <a:pt x="8395" y="13950"/>
                  </a:cubicBezTo>
                  <a:lnTo>
                    <a:pt x="13205" y="13950"/>
                  </a:lnTo>
                  <a:cubicBezTo>
                    <a:pt x="13416" y="12361"/>
                    <a:pt x="14681" y="10955"/>
                    <a:pt x="16179" y="9759"/>
                  </a:cubicBezTo>
                  <a:cubicBezTo>
                    <a:pt x="16601" y="9436"/>
                    <a:pt x="17065" y="9141"/>
                    <a:pt x="17466" y="8831"/>
                  </a:cubicBezTo>
                  <a:cubicBezTo>
                    <a:pt x="18352" y="8142"/>
                    <a:pt x="18900" y="7200"/>
                    <a:pt x="18900" y="6300"/>
                  </a:cubicBezTo>
                  <a:cubicBezTo>
                    <a:pt x="18900" y="3488"/>
                    <a:pt x="14618" y="1800"/>
                    <a:pt x="10800" y="1800"/>
                  </a:cubicBezTo>
                  <a:close/>
                  <a:moveTo>
                    <a:pt x="19427" y="10069"/>
                  </a:moveTo>
                  <a:cubicBezTo>
                    <a:pt x="17972" y="11137"/>
                    <a:pt x="16052" y="12642"/>
                    <a:pt x="15884" y="14147"/>
                  </a:cubicBezTo>
                  <a:cubicBezTo>
                    <a:pt x="16495" y="14386"/>
                    <a:pt x="16875" y="14836"/>
                    <a:pt x="16875" y="15300"/>
                  </a:cubicBezTo>
                  <a:cubicBezTo>
                    <a:pt x="16875" y="15637"/>
                    <a:pt x="16685" y="15961"/>
                    <a:pt x="16348" y="16200"/>
                  </a:cubicBezTo>
                  <a:cubicBezTo>
                    <a:pt x="16685" y="16439"/>
                    <a:pt x="16875" y="16762"/>
                    <a:pt x="16875" y="17100"/>
                  </a:cubicBezTo>
                  <a:cubicBezTo>
                    <a:pt x="16875" y="17564"/>
                    <a:pt x="16516" y="17986"/>
                    <a:pt x="15926" y="18239"/>
                  </a:cubicBezTo>
                  <a:cubicBezTo>
                    <a:pt x="16095" y="18436"/>
                    <a:pt x="16200" y="18675"/>
                    <a:pt x="16200" y="18900"/>
                  </a:cubicBezTo>
                  <a:cubicBezTo>
                    <a:pt x="16200" y="19814"/>
                    <a:pt x="15124" y="20250"/>
                    <a:pt x="13901" y="20250"/>
                  </a:cubicBezTo>
                  <a:cubicBezTo>
                    <a:pt x="13352" y="21066"/>
                    <a:pt x="12129" y="21600"/>
                    <a:pt x="10800" y="21600"/>
                  </a:cubicBezTo>
                  <a:cubicBezTo>
                    <a:pt x="9471" y="21600"/>
                    <a:pt x="8248" y="21066"/>
                    <a:pt x="7699" y="20250"/>
                  </a:cubicBezTo>
                  <a:cubicBezTo>
                    <a:pt x="6476" y="20250"/>
                    <a:pt x="5400" y="19814"/>
                    <a:pt x="5400" y="18900"/>
                  </a:cubicBezTo>
                  <a:cubicBezTo>
                    <a:pt x="5400" y="18675"/>
                    <a:pt x="5505" y="18436"/>
                    <a:pt x="5674" y="18239"/>
                  </a:cubicBezTo>
                  <a:cubicBezTo>
                    <a:pt x="5084" y="17986"/>
                    <a:pt x="4725" y="17564"/>
                    <a:pt x="4725" y="17100"/>
                  </a:cubicBezTo>
                  <a:cubicBezTo>
                    <a:pt x="4725" y="16762"/>
                    <a:pt x="4915" y="16439"/>
                    <a:pt x="5252" y="16200"/>
                  </a:cubicBezTo>
                  <a:cubicBezTo>
                    <a:pt x="4915" y="15961"/>
                    <a:pt x="4725" y="15637"/>
                    <a:pt x="4725" y="15300"/>
                  </a:cubicBezTo>
                  <a:cubicBezTo>
                    <a:pt x="4725" y="14836"/>
                    <a:pt x="5105" y="14386"/>
                    <a:pt x="5716" y="14147"/>
                  </a:cubicBezTo>
                  <a:cubicBezTo>
                    <a:pt x="5548" y="12642"/>
                    <a:pt x="3628" y="11137"/>
                    <a:pt x="2173" y="10069"/>
                  </a:cubicBezTo>
                  <a:cubicBezTo>
                    <a:pt x="717" y="9000"/>
                    <a:pt x="0" y="7748"/>
                    <a:pt x="0" y="6300"/>
                  </a:cubicBezTo>
                  <a:cubicBezTo>
                    <a:pt x="0" y="2475"/>
                    <a:pt x="5463" y="0"/>
                    <a:pt x="10800" y="0"/>
                  </a:cubicBezTo>
                  <a:cubicBezTo>
                    <a:pt x="16137" y="0"/>
                    <a:pt x="21600" y="2475"/>
                    <a:pt x="21600" y="6300"/>
                  </a:cubicBezTo>
                  <a:cubicBezTo>
                    <a:pt x="21600" y="7748"/>
                    <a:pt x="20883" y="9000"/>
                    <a:pt x="19427" y="10069"/>
                  </a:cubicBezTo>
                  <a:close/>
                </a:path>
              </a:pathLst>
            </a:custGeom>
            <a:solidFill>
              <a:srgbClr val="FFFFFF"/>
            </a:solidFill>
            <a:ln w="12700" cap="flat">
              <a:noFill/>
              <a:miter lim="400000"/>
            </a:ln>
            <a:effectLst/>
          </p:spPr>
          <p:txBody>
            <a:bodyPr anchor="ctr"/>
            <a:lstStyle/>
            <a:p>
              <a:pPr algn="ctr"/>
              <a:endParaRPr/>
            </a:p>
          </p:txBody>
        </p:sp>
        <p:sp>
          <p:nvSpPr>
            <p:cNvPr id="20" name="Freeform: Shape 17"/>
            <p:cNvSpPr/>
            <p:nvPr/>
          </p:nvSpPr>
          <p:spPr>
            <a:xfrm>
              <a:off x="4863800" y="6163909"/>
              <a:ext cx="756272" cy="614420"/>
            </a:xfrm>
            <a:custGeom>
              <a:avLst/>
              <a:gdLst/>
              <a:ahLst/>
              <a:cxnLst>
                <a:cxn ang="0">
                  <a:pos x="wd2" y="hd2"/>
                </a:cxn>
                <a:cxn ang="5400000">
                  <a:pos x="wd2" y="hd2"/>
                </a:cxn>
                <a:cxn ang="10800000">
                  <a:pos x="wd2" y="hd2"/>
                </a:cxn>
                <a:cxn ang="16200000">
                  <a:pos x="wd2" y="hd2"/>
                </a:cxn>
              </a:cxnLst>
              <a:rect l="0" t="0" r="r" b="b"/>
              <a:pathLst>
                <a:path w="21476" h="21600" extrusionOk="0">
                  <a:moveTo>
                    <a:pt x="19462" y="6646"/>
                  </a:moveTo>
                  <a:lnTo>
                    <a:pt x="16442" y="1662"/>
                  </a:lnTo>
                  <a:lnTo>
                    <a:pt x="13695" y="1662"/>
                  </a:lnTo>
                  <a:lnTo>
                    <a:pt x="15834" y="6646"/>
                  </a:lnTo>
                  <a:cubicBezTo>
                    <a:pt x="15834" y="6646"/>
                    <a:pt x="19462" y="6646"/>
                    <a:pt x="19462" y="6646"/>
                  </a:cubicBezTo>
                  <a:close/>
                  <a:moveTo>
                    <a:pt x="19252" y="8308"/>
                  </a:moveTo>
                  <a:lnTo>
                    <a:pt x="15865" y="8308"/>
                  </a:lnTo>
                  <a:lnTo>
                    <a:pt x="12720" y="16940"/>
                  </a:lnTo>
                  <a:cubicBezTo>
                    <a:pt x="12720" y="16940"/>
                    <a:pt x="19252" y="8308"/>
                    <a:pt x="19252" y="8308"/>
                  </a:cubicBezTo>
                  <a:close/>
                  <a:moveTo>
                    <a:pt x="14314" y="6646"/>
                  </a:moveTo>
                  <a:lnTo>
                    <a:pt x="12175" y="1662"/>
                  </a:lnTo>
                  <a:lnTo>
                    <a:pt x="9301" y="1662"/>
                  </a:lnTo>
                  <a:lnTo>
                    <a:pt x="7162" y="6646"/>
                  </a:lnTo>
                  <a:cubicBezTo>
                    <a:pt x="7162" y="6646"/>
                    <a:pt x="14314" y="6646"/>
                    <a:pt x="14314" y="6646"/>
                  </a:cubicBezTo>
                  <a:close/>
                  <a:moveTo>
                    <a:pt x="14397" y="8308"/>
                  </a:moveTo>
                  <a:lnTo>
                    <a:pt x="7079" y="8308"/>
                  </a:lnTo>
                  <a:lnTo>
                    <a:pt x="10738" y="18329"/>
                  </a:lnTo>
                  <a:cubicBezTo>
                    <a:pt x="10738" y="18329"/>
                    <a:pt x="14397" y="8308"/>
                    <a:pt x="14397" y="8308"/>
                  </a:cubicBezTo>
                  <a:close/>
                  <a:moveTo>
                    <a:pt x="8756" y="16940"/>
                  </a:moveTo>
                  <a:lnTo>
                    <a:pt x="5611" y="8308"/>
                  </a:lnTo>
                  <a:lnTo>
                    <a:pt x="2224" y="8308"/>
                  </a:lnTo>
                  <a:cubicBezTo>
                    <a:pt x="2224" y="8308"/>
                    <a:pt x="8756" y="16940"/>
                    <a:pt x="8756" y="16940"/>
                  </a:cubicBezTo>
                  <a:close/>
                  <a:moveTo>
                    <a:pt x="7781" y="1662"/>
                  </a:moveTo>
                  <a:lnTo>
                    <a:pt x="5034" y="1662"/>
                  </a:lnTo>
                  <a:lnTo>
                    <a:pt x="2014" y="6646"/>
                  </a:lnTo>
                  <a:lnTo>
                    <a:pt x="5642" y="6646"/>
                  </a:lnTo>
                  <a:cubicBezTo>
                    <a:pt x="5642" y="6646"/>
                    <a:pt x="7781" y="1662"/>
                    <a:pt x="7781" y="1662"/>
                  </a:cubicBezTo>
                  <a:close/>
                  <a:moveTo>
                    <a:pt x="21339" y="6984"/>
                  </a:moveTo>
                  <a:cubicBezTo>
                    <a:pt x="21538" y="7295"/>
                    <a:pt x="21517" y="7750"/>
                    <a:pt x="21297" y="8048"/>
                  </a:cubicBezTo>
                  <a:lnTo>
                    <a:pt x="11231" y="21340"/>
                  </a:lnTo>
                  <a:cubicBezTo>
                    <a:pt x="11105" y="21509"/>
                    <a:pt x="10927" y="21600"/>
                    <a:pt x="10738" y="21600"/>
                  </a:cubicBezTo>
                  <a:cubicBezTo>
                    <a:pt x="10549" y="21600"/>
                    <a:pt x="10371" y="21509"/>
                    <a:pt x="10245" y="21340"/>
                  </a:cubicBezTo>
                  <a:lnTo>
                    <a:pt x="179" y="8048"/>
                  </a:lnTo>
                  <a:cubicBezTo>
                    <a:pt x="-41" y="7750"/>
                    <a:pt x="-62" y="7295"/>
                    <a:pt x="137" y="6984"/>
                  </a:cubicBezTo>
                  <a:lnTo>
                    <a:pt x="4164" y="338"/>
                  </a:lnTo>
                  <a:cubicBezTo>
                    <a:pt x="4289" y="117"/>
                    <a:pt x="4489" y="0"/>
                    <a:pt x="4698" y="0"/>
                  </a:cubicBezTo>
                  <a:lnTo>
                    <a:pt x="16778" y="0"/>
                  </a:lnTo>
                  <a:cubicBezTo>
                    <a:pt x="16987" y="0"/>
                    <a:pt x="17187" y="117"/>
                    <a:pt x="17312" y="338"/>
                  </a:cubicBezTo>
                  <a:cubicBezTo>
                    <a:pt x="17312" y="338"/>
                    <a:pt x="21339" y="6984"/>
                    <a:pt x="21339" y="6984"/>
                  </a:cubicBezTo>
                  <a:close/>
                </a:path>
              </a:pathLst>
            </a:custGeom>
            <a:solidFill>
              <a:srgbClr val="FFFFFF"/>
            </a:solidFill>
            <a:ln w="12700" cap="flat">
              <a:noFill/>
              <a:miter lim="400000"/>
            </a:ln>
            <a:effectLst/>
          </p:spPr>
          <p:txBody>
            <a:bodyPr anchor="ctr"/>
            <a:lstStyle/>
            <a:p>
              <a:pPr algn="ctr"/>
              <a:endParaRPr/>
            </a:p>
          </p:txBody>
        </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24" name="文本框 23"/>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anim calcmode="lin" valueType="num">
                                      <p:cBhvr>
                                        <p:cTn id="16" dur="500" fill="hold"/>
                                        <p:tgtEl>
                                          <p:spTgt spid="2"/>
                                        </p:tgtEl>
                                        <p:attrNameLst>
                                          <p:attrName>ppt_x</p:attrName>
                                        </p:attrNameLst>
                                      </p:cBhvr>
                                      <p:tavLst>
                                        <p:tav tm="0">
                                          <p:val>
                                            <p:fltVal val="0.5"/>
                                          </p:val>
                                        </p:tav>
                                        <p:tav tm="100000">
                                          <p:val>
                                            <p:strVal val="#ppt_x"/>
                                          </p:val>
                                        </p:tav>
                                      </p:tavLst>
                                    </p:anim>
                                    <p:anim calcmode="lin" valueType="num">
                                      <p:cBhvr>
                                        <p:cTn id="17" dur="500" fill="hold"/>
                                        <p:tgtEl>
                                          <p:spTgt spid="2"/>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anim calcmode="lin" valueType="num">
                                      <p:cBhvr>
                                        <p:cTn id="24" dur="500" fill="hold"/>
                                        <p:tgtEl>
                                          <p:spTgt spid="21"/>
                                        </p:tgtEl>
                                        <p:attrNameLst>
                                          <p:attrName>ppt_x</p:attrName>
                                        </p:attrNameLst>
                                      </p:cBhvr>
                                      <p:tavLst>
                                        <p:tav tm="0">
                                          <p:val>
                                            <p:fltVal val="0.5"/>
                                          </p:val>
                                        </p:tav>
                                        <p:tav tm="100000">
                                          <p:val>
                                            <p:strVal val="#ppt_x"/>
                                          </p:val>
                                        </p:tav>
                                      </p:tavLst>
                                    </p:anim>
                                    <p:anim calcmode="lin" valueType="num">
                                      <p:cBhvr>
                                        <p:cTn id="25" dur="500" fill="hold"/>
                                        <p:tgtEl>
                                          <p:spTgt spid="21"/>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anim calcmode="lin" valueType="num">
                                      <p:cBhvr>
                                        <p:cTn id="32" dur="500" fill="hold"/>
                                        <p:tgtEl>
                                          <p:spTgt spid="22"/>
                                        </p:tgtEl>
                                        <p:attrNameLst>
                                          <p:attrName>ppt_x</p:attrName>
                                        </p:attrNameLst>
                                      </p:cBhvr>
                                      <p:tavLst>
                                        <p:tav tm="0">
                                          <p:val>
                                            <p:fltVal val="0.5"/>
                                          </p:val>
                                        </p:tav>
                                        <p:tav tm="100000">
                                          <p:val>
                                            <p:strVal val="#ppt_x"/>
                                          </p:val>
                                        </p:tav>
                                      </p:tavLst>
                                    </p:anim>
                                    <p:anim calcmode="lin" valueType="num">
                                      <p:cBhvr>
                                        <p:cTn id="33" dur="500" fill="hold"/>
                                        <p:tgtEl>
                                          <p:spTgt spid="22"/>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anim calcmode="lin" valueType="num">
                                      <p:cBhvr>
                                        <p:cTn id="40" dur="500" fill="hold"/>
                                        <p:tgtEl>
                                          <p:spTgt spid="23"/>
                                        </p:tgtEl>
                                        <p:attrNameLst>
                                          <p:attrName>ppt_x</p:attrName>
                                        </p:attrNameLst>
                                      </p:cBhvr>
                                      <p:tavLst>
                                        <p:tav tm="0">
                                          <p:val>
                                            <p:fltVal val="0.5"/>
                                          </p:val>
                                        </p:tav>
                                        <p:tav tm="100000">
                                          <p:val>
                                            <p:strVal val="#ppt_x"/>
                                          </p:val>
                                        </p:tav>
                                      </p:tavLst>
                                    </p:anim>
                                    <p:anim calcmode="lin" valueType="num">
                                      <p:cBhvr>
                                        <p:cTn id="41"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369505" y="1219553"/>
            <a:ext cx="3290757" cy="4888179"/>
            <a:chOff x="4369505" y="1219553"/>
            <a:chExt cx="3290757" cy="4888179"/>
          </a:xfrm>
        </p:grpSpPr>
        <p:grpSp>
          <p:nvGrpSpPr>
            <p:cNvPr id="4" name="Group 94"/>
            <p:cNvGrpSpPr/>
            <p:nvPr/>
          </p:nvGrpSpPr>
          <p:grpSpPr>
            <a:xfrm>
              <a:off x="4729460" y="3946367"/>
              <a:ext cx="2652830" cy="1105540"/>
              <a:chOff x="4639617" y="3633957"/>
              <a:chExt cx="2912766" cy="1213866"/>
            </a:xfrm>
          </p:grpSpPr>
          <p:sp>
            <p:nvSpPr>
              <p:cNvPr id="39" name="Flowchart: Decision 129"/>
              <p:cNvSpPr/>
              <p:nvPr/>
            </p:nvSpPr>
            <p:spPr>
              <a:xfrm>
                <a:off x="5134509" y="3833104"/>
                <a:ext cx="1922982" cy="1014719"/>
              </a:xfrm>
              <a:prstGeom prst="flowChartDecision">
                <a:avLst/>
              </a:prstGeom>
              <a:solidFill>
                <a:schemeClr val="bg1">
                  <a:lumMod val="6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Parallelogram 130"/>
              <p:cNvSpPr/>
              <p:nvPr/>
            </p:nvSpPr>
            <p:spPr>
              <a:xfrm rot="1651242">
                <a:off x="6145962" y="3634940"/>
                <a:ext cx="1406421" cy="560665"/>
              </a:xfrm>
              <a:prstGeom prst="parallelogram">
                <a:avLst>
                  <a:gd name="adj" fmla="val 58014"/>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Parallelogram 131"/>
              <p:cNvSpPr/>
              <p:nvPr/>
            </p:nvSpPr>
            <p:spPr>
              <a:xfrm rot="19948758" flipV="1">
                <a:off x="4639617" y="3633957"/>
                <a:ext cx="1406421" cy="560665"/>
              </a:xfrm>
              <a:prstGeom prst="parallelogram">
                <a:avLst>
                  <a:gd name="adj" fmla="val 58014"/>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 name="Flowchart: Sequential Access Storage 95"/>
            <p:cNvSpPr/>
            <p:nvPr/>
          </p:nvSpPr>
          <p:spPr>
            <a:xfrm rot="16200000" flipH="1">
              <a:off x="4369505" y="3091136"/>
              <a:ext cx="1337128" cy="1337128"/>
            </a:xfrm>
            <a:prstGeom prst="flowChartMagneticTap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 name="Group 96"/>
            <p:cNvGrpSpPr/>
            <p:nvPr/>
          </p:nvGrpSpPr>
          <p:grpSpPr>
            <a:xfrm>
              <a:off x="6003542" y="1714185"/>
              <a:ext cx="1119767" cy="3337722"/>
              <a:chOff x="6000439" y="1183056"/>
              <a:chExt cx="1229487" cy="3664767"/>
            </a:xfrm>
            <a:solidFill>
              <a:schemeClr val="accent4"/>
            </a:solidFill>
          </p:grpSpPr>
          <p:sp>
            <p:nvSpPr>
              <p:cNvPr id="37" name="Flowchart: Sequential Access Storage 127"/>
              <p:cNvSpPr/>
              <p:nvPr/>
            </p:nvSpPr>
            <p:spPr>
              <a:xfrm rot="5400000">
                <a:off x="6000440" y="1183056"/>
                <a:ext cx="1229486" cy="1229486"/>
              </a:xfrm>
              <a:prstGeom prst="flowChartMagneticTap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Rectangle 128"/>
              <p:cNvSpPr/>
              <p:nvPr/>
            </p:nvSpPr>
            <p:spPr>
              <a:xfrm>
                <a:off x="6000439" y="2392122"/>
                <a:ext cx="181285" cy="2455701"/>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7" name="Group 97"/>
            <p:cNvGrpSpPr/>
            <p:nvPr/>
          </p:nvGrpSpPr>
          <p:grpSpPr>
            <a:xfrm>
              <a:off x="6202861" y="2901387"/>
              <a:ext cx="1457401" cy="2150521"/>
              <a:chOff x="6257388" y="2486585"/>
              <a:chExt cx="1600203" cy="2361238"/>
            </a:xfrm>
            <a:solidFill>
              <a:schemeClr val="accent6"/>
            </a:solidFill>
          </p:grpSpPr>
          <p:sp>
            <p:nvSpPr>
              <p:cNvPr id="35" name="Flowchart: Sequential Access Storage 125"/>
              <p:cNvSpPr/>
              <p:nvPr/>
            </p:nvSpPr>
            <p:spPr>
              <a:xfrm rot="5400000">
                <a:off x="6257391" y="2486585"/>
                <a:ext cx="1600200" cy="1600200"/>
              </a:xfrm>
              <a:prstGeom prst="flowChartMagneticTap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Rectangle 126"/>
              <p:cNvSpPr/>
              <p:nvPr/>
            </p:nvSpPr>
            <p:spPr>
              <a:xfrm>
                <a:off x="6257388" y="3917950"/>
                <a:ext cx="233899" cy="929873"/>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8" name="Rectangle 98"/>
            <p:cNvSpPr/>
            <p:nvPr/>
          </p:nvSpPr>
          <p:spPr>
            <a:xfrm>
              <a:off x="5509351" y="4205016"/>
              <a:ext cx="197282" cy="84689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Group 99"/>
            <p:cNvGrpSpPr/>
            <p:nvPr/>
          </p:nvGrpSpPr>
          <p:grpSpPr>
            <a:xfrm>
              <a:off x="4479625" y="1219553"/>
              <a:ext cx="1488594" cy="3832354"/>
              <a:chOff x="4365302" y="639958"/>
              <a:chExt cx="1634453" cy="4207865"/>
            </a:xfrm>
            <a:solidFill>
              <a:schemeClr val="accent2"/>
            </a:solidFill>
          </p:grpSpPr>
          <p:sp>
            <p:nvSpPr>
              <p:cNvPr id="33" name="Flowchart: Sequential Access Storage 123"/>
              <p:cNvSpPr/>
              <p:nvPr/>
            </p:nvSpPr>
            <p:spPr>
              <a:xfrm rot="16200000" flipH="1">
                <a:off x="4365302" y="639958"/>
                <a:ext cx="1634452" cy="1634452"/>
              </a:xfrm>
              <a:prstGeom prst="flowChartMagneticTap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Rectangle 124"/>
              <p:cNvSpPr/>
              <p:nvPr/>
            </p:nvSpPr>
            <p:spPr>
              <a:xfrm>
                <a:off x="5758945" y="2205570"/>
                <a:ext cx="240810" cy="2642253"/>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0" name="Group 100"/>
            <p:cNvGrpSpPr/>
            <p:nvPr/>
          </p:nvGrpSpPr>
          <p:grpSpPr>
            <a:xfrm>
              <a:off x="4729460" y="4589827"/>
              <a:ext cx="2652830" cy="1517905"/>
              <a:chOff x="4639617" y="4340466"/>
              <a:chExt cx="2912766" cy="1666636"/>
            </a:xfrm>
          </p:grpSpPr>
          <p:grpSp>
            <p:nvGrpSpPr>
              <p:cNvPr id="27" name="Group 117"/>
              <p:cNvGrpSpPr/>
              <p:nvPr/>
            </p:nvGrpSpPr>
            <p:grpSpPr>
              <a:xfrm>
                <a:off x="5134509" y="4340466"/>
                <a:ext cx="1922982" cy="1666636"/>
                <a:chOff x="5134509" y="4340466"/>
                <a:chExt cx="1922982" cy="1666636"/>
              </a:xfrm>
            </p:grpSpPr>
            <p:sp>
              <p:nvSpPr>
                <p:cNvPr id="31" name="Parallelogram 121"/>
                <p:cNvSpPr/>
                <p:nvPr/>
              </p:nvSpPr>
              <p:spPr>
                <a:xfrm rot="5400000">
                  <a:off x="4781937" y="4693038"/>
                  <a:ext cx="1666636" cy="961491"/>
                </a:xfrm>
                <a:prstGeom prst="parallelogram">
                  <a:avLst>
                    <a:gd name="adj" fmla="val 52151"/>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Parallelogram 122"/>
                <p:cNvSpPr/>
                <p:nvPr/>
              </p:nvSpPr>
              <p:spPr>
                <a:xfrm rot="16200000" flipV="1">
                  <a:off x="5743429" y="4693037"/>
                  <a:ext cx="1666634" cy="961491"/>
                </a:xfrm>
                <a:prstGeom prst="parallelogram">
                  <a:avLst>
                    <a:gd name="adj" fmla="val 52151"/>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8" name="Group 118"/>
              <p:cNvGrpSpPr/>
              <p:nvPr/>
            </p:nvGrpSpPr>
            <p:grpSpPr>
              <a:xfrm>
                <a:off x="4639617" y="4485590"/>
                <a:ext cx="2912766" cy="561648"/>
                <a:chOff x="4639617" y="4485590"/>
                <a:chExt cx="2912766" cy="561648"/>
              </a:xfrm>
            </p:grpSpPr>
            <p:sp>
              <p:nvSpPr>
                <p:cNvPr id="29" name="Parallelogram 119"/>
                <p:cNvSpPr/>
                <p:nvPr/>
              </p:nvSpPr>
              <p:spPr>
                <a:xfrm rot="19948758" flipV="1">
                  <a:off x="6145962" y="4485590"/>
                  <a:ext cx="1406421" cy="560665"/>
                </a:xfrm>
                <a:prstGeom prst="parallelogram">
                  <a:avLst>
                    <a:gd name="adj" fmla="val 58014"/>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Parallelogram 120"/>
                <p:cNvSpPr/>
                <p:nvPr/>
              </p:nvSpPr>
              <p:spPr>
                <a:xfrm rot="1651242">
                  <a:off x="4639617" y="4486573"/>
                  <a:ext cx="1406421" cy="560665"/>
                </a:xfrm>
                <a:prstGeom prst="parallelogram">
                  <a:avLst>
                    <a:gd name="adj" fmla="val 58014"/>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11" name="Freeform: Shape 101"/>
            <p:cNvSpPr/>
            <p:nvPr/>
          </p:nvSpPr>
          <p:spPr bwMode="auto">
            <a:xfrm>
              <a:off x="6677805" y="3354637"/>
              <a:ext cx="495349" cy="480072"/>
            </a:xfrm>
            <a:custGeom>
              <a:avLst/>
              <a:gdLst>
                <a:gd name="connsiteX0" fmla="*/ 192767 w 330879"/>
                <a:gd name="connsiteY0" fmla="*/ 238125 h 320675"/>
                <a:gd name="connsiteX1" fmla="*/ 232455 w 330879"/>
                <a:gd name="connsiteY1" fmla="*/ 279400 h 320675"/>
                <a:gd name="connsiteX2" fmla="*/ 192767 w 330879"/>
                <a:gd name="connsiteY2" fmla="*/ 320675 h 320675"/>
                <a:gd name="connsiteX3" fmla="*/ 153079 w 330879"/>
                <a:gd name="connsiteY3" fmla="*/ 279400 h 320675"/>
                <a:gd name="connsiteX4" fmla="*/ 192767 w 330879"/>
                <a:gd name="connsiteY4" fmla="*/ 238125 h 320675"/>
                <a:gd name="connsiteX5" fmla="*/ 85611 w 330879"/>
                <a:gd name="connsiteY5" fmla="*/ 238125 h 320675"/>
                <a:gd name="connsiteX6" fmla="*/ 126093 w 330879"/>
                <a:gd name="connsiteY6" fmla="*/ 279400 h 320675"/>
                <a:gd name="connsiteX7" fmla="*/ 85611 w 330879"/>
                <a:gd name="connsiteY7" fmla="*/ 320675 h 320675"/>
                <a:gd name="connsiteX8" fmla="*/ 45129 w 330879"/>
                <a:gd name="connsiteY8" fmla="*/ 279400 h 320675"/>
                <a:gd name="connsiteX9" fmla="*/ 85611 w 330879"/>
                <a:gd name="connsiteY9" fmla="*/ 238125 h 320675"/>
                <a:gd name="connsiteX10" fmla="*/ 133235 w 330879"/>
                <a:gd name="connsiteY10" fmla="*/ 26988 h 320675"/>
                <a:gd name="connsiteX11" fmla="*/ 147579 w 330879"/>
                <a:gd name="connsiteY11" fmla="*/ 41332 h 320675"/>
                <a:gd name="connsiteX12" fmla="*/ 147579 w 330879"/>
                <a:gd name="connsiteY12" fmla="*/ 113053 h 320675"/>
                <a:gd name="connsiteX13" fmla="*/ 160620 w 330879"/>
                <a:gd name="connsiteY13" fmla="*/ 90885 h 320675"/>
                <a:gd name="connsiteX14" fmla="*/ 180180 w 330879"/>
                <a:gd name="connsiteY14" fmla="*/ 86973 h 320675"/>
                <a:gd name="connsiteX15" fmla="*/ 184092 w 330879"/>
                <a:gd name="connsiteY15" fmla="*/ 106533 h 320675"/>
                <a:gd name="connsiteX16" fmla="*/ 144971 w 330879"/>
                <a:gd name="connsiteY16" fmla="*/ 167822 h 320675"/>
                <a:gd name="connsiteX17" fmla="*/ 133235 w 330879"/>
                <a:gd name="connsiteY17" fmla="*/ 173038 h 320675"/>
                <a:gd name="connsiteX18" fmla="*/ 121499 w 330879"/>
                <a:gd name="connsiteY18" fmla="*/ 167822 h 320675"/>
                <a:gd name="connsiteX19" fmla="*/ 82378 w 330879"/>
                <a:gd name="connsiteY19" fmla="*/ 106533 h 320675"/>
                <a:gd name="connsiteX20" fmla="*/ 86290 w 330879"/>
                <a:gd name="connsiteY20" fmla="*/ 86973 h 320675"/>
                <a:gd name="connsiteX21" fmla="*/ 105851 w 330879"/>
                <a:gd name="connsiteY21" fmla="*/ 90885 h 320675"/>
                <a:gd name="connsiteX22" fmla="*/ 118891 w 330879"/>
                <a:gd name="connsiteY22" fmla="*/ 113053 h 320675"/>
                <a:gd name="connsiteX23" fmla="*/ 118891 w 330879"/>
                <a:gd name="connsiteY23" fmla="*/ 41332 h 320675"/>
                <a:gd name="connsiteX24" fmla="*/ 133235 w 330879"/>
                <a:gd name="connsiteY24" fmla="*/ 26988 h 320675"/>
                <a:gd name="connsiteX25" fmla="*/ 254412 w 330879"/>
                <a:gd name="connsiteY25" fmla="*/ 0 h 320675"/>
                <a:gd name="connsiteX26" fmla="*/ 317919 w 330879"/>
                <a:gd name="connsiteY26" fmla="*/ 0 h 320675"/>
                <a:gd name="connsiteX27" fmla="*/ 330879 w 330879"/>
                <a:gd name="connsiteY27" fmla="*/ 12928 h 320675"/>
                <a:gd name="connsiteX28" fmla="*/ 317919 w 330879"/>
                <a:gd name="connsiteY28" fmla="*/ 27149 h 320675"/>
                <a:gd name="connsiteX29" fmla="*/ 266077 w 330879"/>
                <a:gd name="connsiteY29" fmla="*/ 27149 h 320675"/>
                <a:gd name="connsiteX30" fmla="*/ 234972 w 330879"/>
                <a:gd name="connsiteY30" fmla="*/ 204265 h 320675"/>
                <a:gd name="connsiteX31" fmla="*/ 220715 w 330879"/>
                <a:gd name="connsiteY31" fmla="*/ 215900 h 320675"/>
                <a:gd name="connsiteX32" fmla="*/ 48341 w 330879"/>
                <a:gd name="connsiteY32" fmla="*/ 215900 h 320675"/>
                <a:gd name="connsiteX33" fmla="*/ 34084 w 330879"/>
                <a:gd name="connsiteY33" fmla="*/ 205558 h 320675"/>
                <a:gd name="connsiteX34" fmla="*/ 387 w 330879"/>
                <a:gd name="connsiteY34" fmla="*/ 77569 h 320675"/>
                <a:gd name="connsiteX35" fmla="*/ 14644 w 330879"/>
                <a:gd name="connsiteY35" fmla="*/ 59470 h 320675"/>
                <a:gd name="connsiteX36" fmla="*/ 79446 w 330879"/>
                <a:gd name="connsiteY36" fmla="*/ 59470 h 320675"/>
                <a:gd name="connsiteX37" fmla="*/ 70374 w 330879"/>
                <a:gd name="connsiteY37" fmla="*/ 64641 h 320675"/>
                <a:gd name="connsiteX38" fmla="*/ 58709 w 330879"/>
                <a:gd name="connsiteY38" fmla="*/ 121525 h 320675"/>
                <a:gd name="connsiteX39" fmla="*/ 97591 w 330879"/>
                <a:gd name="connsiteY39" fmla="*/ 180994 h 320675"/>
                <a:gd name="connsiteX40" fmla="*/ 132584 w 330879"/>
                <a:gd name="connsiteY40" fmla="*/ 200386 h 320675"/>
                <a:gd name="connsiteX41" fmla="*/ 167577 w 330879"/>
                <a:gd name="connsiteY41" fmla="*/ 180994 h 320675"/>
                <a:gd name="connsiteX42" fmla="*/ 206459 w 330879"/>
                <a:gd name="connsiteY42" fmla="*/ 121525 h 320675"/>
                <a:gd name="connsiteX43" fmla="*/ 194794 w 330879"/>
                <a:gd name="connsiteY43" fmla="*/ 64641 h 320675"/>
                <a:gd name="connsiteX44" fmla="*/ 185722 w 330879"/>
                <a:gd name="connsiteY44" fmla="*/ 59470 h 320675"/>
                <a:gd name="connsiteX45" fmla="*/ 231083 w 330879"/>
                <a:gd name="connsiteY45" fmla="*/ 59470 h 320675"/>
                <a:gd name="connsiteX46" fmla="*/ 240156 w 330879"/>
                <a:gd name="connsiteY46" fmla="*/ 11635 h 320675"/>
                <a:gd name="connsiteX47" fmla="*/ 254412 w 330879"/>
                <a:gd name="connsiteY47" fmla="*/ 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0879" h="320675">
                  <a:moveTo>
                    <a:pt x="192767" y="238125"/>
                  </a:moveTo>
                  <a:cubicBezTo>
                    <a:pt x="214686" y="238125"/>
                    <a:pt x="232455" y="256604"/>
                    <a:pt x="232455" y="279400"/>
                  </a:cubicBezTo>
                  <a:cubicBezTo>
                    <a:pt x="232455" y="302196"/>
                    <a:pt x="214686" y="320675"/>
                    <a:pt x="192767" y="320675"/>
                  </a:cubicBezTo>
                  <a:cubicBezTo>
                    <a:pt x="170848" y="320675"/>
                    <a:pt x="153079" y="302196"/>
                    <a:pt x="153079" y="279400"/>
                  </a:cubicBezTo>
                  <a:cubicBezTo>
                    <a:pt x="153079" y="256604"/>
                    <a:pt x="170848" y="238125"/>
                    <a:pt x="192767" y="238125"/>
                  </a:cubicBezTo>
                  <a:close/>
                  <a:moveTo>
                    <a:pt x="85611" y="238125"/>
                  </a:moveTo>
                  <a:cubicBezTo>
                    <a:pt x="107969" y="238125"/>
                    <a:pt x="126093" y="256604"/>
                    <a:pt x="126093" y="279400"/>
                  </a:cubicBezTo>
                  <a:cubicBezTo>
                    <a:pt x="126093" y="302196"/>
                    <a:pt x="107969" y="320675"/>
                    <a:pt x="85611" y="320675"/>
                  </a:cubicBezTo>
                  <a:cubicBezTo>
                    <a:pt x="63253" y="320675"/>
                    <a:pt x="45129" y="302196"/>
                    <a:pt x="45129" y="279400"/>
                  </a:cubicBezTo>
                  <a:cubicBezTo>
                    <a:pt x="45129" y="256604"/>
                    <a:pt x="63253" y="238125"/>
                    <a:pt x="85611" y="238125"/>
                  </a:cubicBezTo>
                  <a:close/>
                  <a:moveTo>
                    <a:pt x="133235" y="26988"/>
                  </a:moveTo>
                  <a:cubicBezTo>
                    <a:pt x="141059" y="26988"/>
                    <a:pt x="147579" y="33508"/>
                    <a:pt x="147579" y="41332"/>
                  </a:cubicBezTo>
                  <a:cubicBezTo>
                    <a:pt x="147579" y="41332"/>
                    <a:pt x="147579" y="41332"/>
                    <a:pt x="147579" y="113053"/>
                  </a:cubicBezTo>
                  <a:cubicBezTo>
                    <a:pt x="147579" y="113053"/>
                    <a:pt x="147579" y="113053"/>
                    <a:pt x="160620" y="90885"/>
                  </a:cubicBezTo>
                  <a:cubicBezTo>
                    <a:pt x="165836" y="85669"/>
                    <a:pt x="173660" y="83061"/>
                    <a:pt x="180180" y="86973"/>
                  </a:cubicBezTo>
                  <a:cubicBezTo>
                    <a:pt x="186700" y="92189"/>
                    <a:pt x="188004" y="100013"/>
                    <a:pt x="184092" y="106533"/>
                  </a:cubicBezTo>
                  <a:cubicBezTo>
                    <a:pt x="184092" y="106533"/>
                    <a:pt x="184092" y="106533"/>
                    <a:pt x="144971" y="167822"/>
                  </a:cubicBezTo>
                  <a:cubicBezTo>
                    <a:pt x="142363" y="171734"/>
                    <a:pt x="138451" y="173038"/>
                    <a:pt x="133235" y="173038"/>
                  </a:cubicBezTo>
                  <a:cubicBezTo>
                    <a:pt x="128019" y="173038"/>
                    <a:pt x="124107" y="171734"/>
                    <a:pt x="121499" y="167822"/>
                  </a:cubicBezTo>
                  <a:lnTo>
                    <a:pt x="82378" y="106533"/>
                  </a:lnTo>
                  <a:cubicBezTo>
                    <a:pt x="78466" y="100013"/>
                    <a:pt x="79770" y="92189"/>
                    <a:pt x="86290" y="86973"/>
                  </a:cubicBezTo>
                  <a:cubicBezTo>
                    <a:pt x="92810" y="83061"/>
                    <a:pt x="100634" y="85669"/>
                    <a:pt x="105851" y="90885"/>
                  </a:cubicBezTo>
                  <a:cubicBezTo>
                    <a:pt x="105851" y="90885"/>
                    <a:pt x="105851" y="90885"/>
                    <a:pt x="118891" y="113053"/>
                  </a:cubicBezTo>
                  <a:cubicBezTo>
                    <a:pt x="118891" y="113053"/>
                    <a:pt x="118891" y="113053"/>
                    <a:pt x="118891" y="41332"/>
                  </a:cubicBezTo>
                  <a:cubicBezTo>
                    <a:pt x="118891" y="33508"/>
                    <a:pt x="125411" y="26988"/>
                    <a:pt x="133235" y="26988"/>
                  </a:cubicBezTo>
                  <a:close/>
                  <a:moveTo>
                    <a:pt x="254412" y="0"/>
                  </a:moveTo>
                  <a:cubicBezTo>
                    <a:pt x="254412" y="0"/>
                    <a:pt x="254412" y="0"/>
                    <a:pt x="317919" y="0"/>
                  </a:cubicBezTo>
                  <a:cubicBezTo>
                    <a:pt x="325695" y="0"/>
                    <a:pt x="330879" y="5171"/>
                    <a:pt x="330879" y="12928"/>
                  </a:cubicBezTo>
                  <a:cubicBezTo>
                    <a:pt x="330879" y="20685"/>
                    <a:pt x="325695" y="27149"/>
                    <a:pt x="317919" y="27149"/>
                  </a:cubicBezTo>
                  <a:cubicBezTo>
                    <a:pt x="317919" y="27149"/>
                    <a:pt x="317919" y="27149"/>
                    <a:pt x="266077" y="27149"/>
                  </a:cubicBezTo>
                  <a:cubicBezTo>
                    <a:pt x="266077" y="27149"/>
                    <a:pt x="266077" y="27149"/>
                    <a:pt x="234972" y="204265"/>
                  </a:cubicBezTo>
                  <a:cubicBezTo>
                    <a:pt x="233675" y="210729"/>
                    <a:pt x="227195" y="215900"/>
                    <a:pt x="220715" y="215900"/>
                  </a:cubicBezTo>
                  <a:cubicBezTo>
                    <a:pt x="220715" y="215900"/>
                    <a:pt x="220715" y="215900"/>
                    <a:pt x="48341" y="215900"/>
                  </a:cubicBezTo>
                  <a:cubicBezTo>
                    <a:pt x="41861" y="215900"/>
                    <a:pt x="35380" y="210729"/>
                    <a:pt x="34084" y="205558"/>
                  </a:cubicBezTo>
                  <a:cubicBezTo>
                    <a:pt x="34084" y="205558"/>
                    <a:pt x="34084" y="205558"/>
                    <a:pt x="387" y="77569"/>
                  </a:cubicBezTo>
                  <a:cubicBezTo>
                    <a:pt x="-909" y="73690"/>
                    <a:pt x="387" y="60762"/>
                    <a:pt x="14644" y="59470"/>
                  </a:cubicBezTo>
                  <a:cubicBezTo>
                    <a:pt x="14644" y="59470"/>
                    <a:pt x="14644" y="59470"/>
                    <a:pt x="79446" y="59470"/>
                  </a:cubicBezTo>
                  <a:cubicBezTo>
                    <a:pt x="75558" y="60762"/>
                    <a:pt x="72966" y="62055"/>
                    <a:pt x="70374" y="64641"/>
                  </a:cubicBezTo>
                  <a:cubicBezTo>
                    <a:pt x="52229" y="76276"/>
                    <a:pt x="45749" y="102132"/>
                    <a:pt x="58709" y="121525"/>
                  </a:cubicBezTo>
                  <a:cubicBezTo>
                    <a:pt x="58709" y="121525"/>
                    <a:pt x="58709" y="121525"/>
                    <a:pt x="97591" y="180994"/>
                  </a:cubicBezTo>
                  <a:cubicBezTo>
                    <a:pt x="105367" y="192629"/>
                    <a:pt x="118327" y="200386"/>
                    <a:pt x="132584" y="200386"/>
                  </a:cubicBezTo>
                  <a:cubicBezTo>
                    <a:pt x="146840" y="200386"/>
                    <a:pt x="159801" y="192629"/>
                    <a:pt x="167577" y="180994"/>
                  </a:cubicBezTo>
                  <a:cubicBezTo>
                    <a:pt x="167577" y="180994"/>
                    <a:pt x="167577" y="180994"/>
                    <a:pt x="206459" y="121525"/>
                  </a:cubicBezTo>
                  <a:cubicBezTo>
                    <a:pt x="212939" y="109889"/>
                    <a:pt x="220715" y="82740"/>
                    <a:pt x="194794" y="64641"/>
                  </a:cubicBezTo>
                  <a:cubicBezTo>
                    <a:pt x="192202" y="62055"/>
                    <a:pt x="189610" y="60762"/>
                    <a:pt x="185722" y="59470"/>
                  </a:cubicBezTo>
                  <a:cubicBezTo>
                    <a:pt x="185722" y="59470"/>
                    <a:pt x="185722" y="59470"/>
                    <a:pt x="231083" y="59470"/>
                  </a:cubicBezTo>
                  <a:cubicBezTo>
                    <a:pt x="231083" y="59470"/>
                    <a:pt x="231083" y="59470"/>
                    <a:pt x="240156" y="11635"/>
                  </a:cubicBezTo>
                  <a:cubicBezTo>
                    <a:pt x="241452" y="3878"/>
                    <a:pt x="246636" y="0"/>
                    <a:pt x="254412" y="0"/>
                  </a:cubicBezTo>
                  <a:close/>
                </a:path>
              </a:pathLst>
            </a:custGeom>
            <a:solidFill>
              <a:schemeClr val="bg1"/>
            </a:solidFill>
            <a:ln>
              <a:noFill/>
            </a:ln>
          </p:spPr>
          <p:txBody>
            <a:bodyPr anchor="ctr"/>
            <a:lstStyle/>
            <a:p>
              <a:pPr algn="ctr"/>
              <a:endParaRPr/>
            </a:p>
          </p:txBody>
        </p:sp>
        <p:sp>
          <p:nvSpPr>
            <p:cNvPr id="12" name="Freeform: Shape 102"/>
            <p:cNvSpPr/>
            <p:nvPr/>
          </p:nvSpPr>
          <p:spPr bwMode="auto">
            <a:xfrm>
              <a:off x="4727535" y="3445748"/>
              <a:ext cx="621067" cy="601914"/>
            </a:xfrm>
            <a:custGeom>
              <a:avLst/>
              <a:gdLst>
                <a:gd name="connsiteX0" fmla="*/ 192767 w 330879"/>
                <a:gd name="connsiteY0" fmla="*/ 238125 h 320675"/>
                <a:gd name="connsiteX1" fmla="*/ 232455 w 330879"/>
                <a:gd name="connsiteY1" fmla="*/ 279400 h 320675"/>
                <a:gd name="connsiteX2" fmla="*/ 192767 w 330879"/>
                <a:gd name="connsiteY2" fmla="*/ 320675 h 320675"/>
                <a:gd name="connsiteX3" fmla="*/ 153079 w 330879"/>
                <a:gd name="connsiteY3" fmla="*/ 279400 h 320675"/>
                <a:gd name="connsiteX4" fmla="*/ 192767 w 330879"/>
                <a:gd name="connsiteY4" fmla="*/ 238125 h 320675"/>
                <a:gd name="connsiteX5" fmla="*/ 85611 w 330879"/>
                <a:gd name="connsiteY5" fmla="*/ 238125 h 320675"/>
                <a:gd name="connsiteX6" fmla="*/ 126093 w 330879"/>
                <a:gd name="connsiteY6" fmla="*/ 279400 h 320675"/>
                <a:gd name="connsiteX7" fmla="*/ 85611 w 330879"/>
                <a:gd name="connsiteY7" fmla="*/ 320675 h 320675"/>
                <a:gd name="connsiteX8" fmla="*/ 45129 w 330879"/>
                <a:gd name="connsiteY8" fmla="*/ 279400 h 320675"/>
                <a:gd name="connsiteX9" fmla="*/ 85611 w 330879"/>
                <a:gd name="connsiteY9" fmla="*/ 238125 h 320675"/>
                <a:gd name="connsiteX10" fmla="*/ 133235 w 330879"/>
                <a:gd name="connsiteY10" fmla="*/ 26988 h 320675"/>
                <a:gd name="connsiteX11" fmla="*/ 147579 w 330879"/>
                <a:gd name="connsiteY11" fmla="*/ 41332 h 320675"/>
                <a:gd name="connsiteX12" fmla="*/ 147579 w 330879"/>
                <a:gd name="connsiteY12" fmla="*/ 113053 h 320675"/>
                <a:gd name="connsiteX13" fmla="*/ 160620 w 330879"/>
                <a:gd name="connsiteY13" fmla="*/ 90885 h 320675"/>
                <a:gd name="connsiteX14" fmla="*/ 180180 w 330879"/>
                <a:gd name="connsiteY14" fmla="*/ 86973 h 320675"/>
                <a:gd name="connsiteX15" fmla="*/ 184092 w 330879"/>
                <a:gd name="connsiteY15" fmla="*/ 106533 h 320675"/>
                <a:gd name="connsiteX16" fmla="*/ 144971 w 330879"/>
                <a:gd name="connsiteY16" fmla="*/ 167822 h 320675"/>
                <a:gd name="connsiteX17" fmla="*/ 133235 w 330879"/>
                <a:gd name="connsiteY17" fmla="*/ 173038 h 320675"/>
                <a:gd name="connsiteX18" fmla="*/ 121499 w 330879"/>
                <a:gd name="connsiteY18" fmla="*/ 167822 h 320675"/>
                <a:gd name="connsiteX19" fmla="*/ 82378 w 330879"/>
                <a:gd name="connsiteY19" fmla="*/ 106533 h 320675"/>
                <a:gd name="connsiteX20" fmla="*/ 86290 w 330879"/>
                <a:gd name="connsiteY20" fmla="*/ 86973 h 320675"/>
                <a:gd name="connsiteX21" fmla="*/ 105851 w 330879"/>
                <a:gd name="connsiteY21" fmla="*/ 90885 h 320675"/>
                <a:gd name="connsiteX22" fmla="*/ 118891 w 330879"/>
                <a:gd name="connsiteY22" fmla="*/ 113053 h 320675"/>
                <a:gd name="connsiteX23" fmla="*/ 118891 w 330879"/>
                <a:gd name="connsiteY23" fmla="*/ 41332 h 320675"/>
                <a:gd name="connsiteX24" fmla="*/ 133235 w 330879"/>
                <a:gd name="connsiteY24" fmla="*/ 26988 h 320675"/>
                <a:gd name="connsiteX25" fmla="*/ 254412 w 330879"/>
                <a:gd name="connsiteY25" fmla="*/ 0 h 320675"/>
                <a:gd name="connsiteX26" fmla="*/ 317919 w 330879"/>
                <a:gd name="connsiteY26" fmla="*/ 0 h 320675"/>
                <a:gd name="connsiteX27" fmla="*/ 330879 w 330879"/>
                <a:gd name="connsiteY27" fmla="*/ 12928 h 320675"/>
                <a:gd name="connsiteX28" fmla="*/ 317919 w 330879"/>
                <a:gd name="connsiteY28" fmla="*/ 27149 h 320675"/>
                <a:gd name="connsiteX29" fmla="*/ 266077 w 330879"/>
                <a:gd name="connsiteY29" fmla="*/ 27149 h 320675"/>
                <a:gd name="connsiteX30" fmla="*/ 234972 w 330879"/>
                <a:gd name="connsiteY30" fmla="*/ 204265 h 320675"/>
                <a:gd name="connsiteX31" fmla="*/ 220715 w 330879"/>
                <a:gd name="connsiteY31" fmla="*/ 215900 h 320675"/>
                <a:gd name="connsiteX32" fmla="*/ 48341 w 330879"/>
                <a:gd name="connsiteY32" fmla="*/ 215900 h 320675"/>
                <a:gd name="connsiteX33" fmla="*/ 34084 w 330879"/>
                <a:gd name="connsiteY33" fmla="*/ 205558 h 320675"/>
                <a:gd name="connsiteX34" fmla="*/ 387 w 330879"/>
                <a:gd name="connsiteY34" fmla="*/ 77569 h 320675"/>
                <a:gd name="connsiteX35" fmla="*/ 14644 w 330879"/>
                <a:gd name="connsiteY35" fmla="*/ 59470 h 320675"/>
                <a:gd name="connsiteX36" fmla="*/ 79446 w 330879"/>
                <a:gd name="connsiteY36" fmla="*/ 59470 h 320675"/>
                <a:gd name="connsiteX37" fmla="*/ 70374 w 330879"/>
                <a:gd name="connsiteY37" fmla="*/ 64641 h 320675"/>
                <a:gd name="connsiteX38" fmla="*/ 58709 w 330879"/>
                <a:gd name="connsiteY38" fmla="*/ 121525 h 320675"/>
                <a:gd name="connsiteX39" fmla="*/ 97591 w 330879"/>
                <a:gd name="connsiteY39" fmla="*/ 180994 h 320675"/>
                <a:gd name="connsiteX40" fmla="*/ 132584 w 330879"/>
                <a:gd name="connsiteY40" fmla="*/ 200386 h 320675"/>
                <a:gd name="connsiteX41" fmla="*/ 167577 w 330879"/>
                <a:gd name="connsiteY41" fmla="*/ 180994 h 320675"/>
                <a:gd name="connsiteX42" fmla="*/ 206459 w 330879"/>
                <a:gd name="connsiteY42" fmla="*/ 121525 h 320675"/>
                <a:gd name="connsiteX43" fmla="*/ 194794 w 330879"/>
                <a:gd name="connsiteY43" fmla="*/ 64641 h 320675"/>
                <a:gd name="connsiteX44" fmla="*/ 185722 w 330879"/>
                <a:gd name="connsiteY44" fmla="*/ 59470 h 320675"/>
                <a:gd name="connsiteX45" fmla="*/ 231083 w 330879"/>
                <a:gd name="connsiteY45" fmla="*/ 59470 h 320675"/>
                <a:gd name="connsiteX46" fmla="*/ 240156 w 330879"/>
                <a:gd name="connsiteY46" fmla="*/ 11635 h 320675"/>
                <a:gd name="connsiteX47" fmla="*/ 254412 w 330879"/>
                <a:gd name="connsiteY47" fmla="*/ 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0879" h="320675">
                  <a:moveTo>
                    <a:pt x="192767" y="238125"/>
                  </a:moveTo>
                  <a:cubicBezTo>
                    <a:pt x="214686" y="238125"/>
                    <a:pt x="232455" y="256604"/>
                    <a:pt x="232455" y="279400"/>
                  </a:cubicBezTo>
                  <a:cubicBezTo>
                    <a:pt x="232455" y="302196"/>
                    <a:pt x="214686" y="320675"/>
                    <a:pt x="192767" y="320675"/>
                  </a:cubicBezTo>
                  <a:cubicBezTo>
                    <a:pt x="170848" y="320675"/>
                    <a:pt x="153079" y="302196"/>
                    <a:pt x="153079" y="279400"/>
                  </a:cubicBezTo>
                  <a:cubicBezTo>
                    <a:pt x="153079" y="256604"/>
                    <a:pt x="170848" y="238125"/>
                    <a:pt x="192767" y="238125"/>
                  </a:cubicBezTo>
                  <a:close/>
                  <a:moveTo>
                    <a:pt x="85611" y="238125"/>
                  </a:moveTo>
                  <a:cubicBezTo>
                    <a:pt x="107969" y="238125"/>
                    <a:pt x="126093" y="256604"/>
                    <a:pt x="126093" y="279400"/>
                  </a:cubicBezTo>
                  <a:cubicBezTo>
                    <a:pt x="126093" y="302196"/>
                    <a:pt x="107969" y="320675"/>
                    <a:pt x="85611" y="320675"/>
                  </a:cubicBezTo>
                  <a:cubicBezTo>
                    <a:pt x="63253" y="320675"/>
                    <a:pt x="45129" y="302196"/>
                    <a:pt x="45129" y="279400"/>
                  </a:cubicBezTo>
                  <a:cubicBezTo>
                    <a:pt x="45129" y="256604"/>
                    <a:pt x="63253" y="238125"/>
                    <a:pt x="85611" y="238125"/>
                  </a:cubicBezTo>
                  <a:close/>
                  <a:moveTo>
                    <a:pt x="133235" y="26988"/>
                  </a:moveTo>
                  <a:cubicBezTo>
                    <a:pt x="141059" y="26988"/>
                    <a:pt x="147579" y="33508"/>
                    <a:pt x="147579" y="41332"/>
                  </a:cubicBezTo>
                  <a:cubicBezTo>
                    <a:pt x="147579" y="41332"/>
                    <a:pt x="147579" y="41332"/>
                    <a:pt x="147579" y="113053"/>
                  </a:cubicBezTo>
                  <a:cubicBezTo>
                    <a:pt x="147579" y="113053"/>
                    <a:pt x="147579" y="113053"/>
                    <a:pt x="160620" y="90885"/>
                  </a:cubicBezTo>
                  <a:cubicBezTo>
                    <a:pt x="165836" y="85669"/>
                    <a:pt x="173660" y="83061"/>
                    <a:pt x="180180" y="86973"/>
                  </a:cubicBezTo>
                  <a:cubicBezTo>
                    <a:pt x="186700" y="92189"/>
                    <a:pt x="188004" y="100013"/>
                    <a:pt x="184092" y="106533"/>
                  </a:cubicBezTo>
                  <a:cubicBezTo>
                    <a:pt x="184092" y="106533"/>
                    <a:pt x="184092" y="106533"/>
                    <a:pt x="144971" y="167822"/>
                  </a:cubicBezTo>
                  <a:cubicBezTo>
                    <a:pt x="142363" y="171734"/>
                    <a:pt x="138451" y="173038"/>
                    <a:pt x="133235" y="173038"/>
                  </a:cubicBezTo>
                  <a:cubicBezTo>
                    <a:pt x="128019" y="173038"/>
                    <a:pt x="124107" y="171734"/>
                    <a:pt x="121499" y="167822"/>
                  </a:cubicBezTo>
                  <a:lnTo>
                    <a:pt x="82378" y="106533"/>
                  </a:lnTo>
                  <a:cubicBezTo>
                    <a:pt x="78466" y="100013"/>
                    <a:pt x="79770" y="92189"/>
                    <a:pt x="86290" y="86973"/>
                  </a:cubicBezTo>
                  <a:cubicBezTo>
                    <a:pt x="92810" y="83061"/>
                    <a:pt x="100634" y="85669"/>
                    <a:pt x="105851" y="90885"/>
                  </a:cubicBezTo>
                  <a:cubicBezTo>
                    <a:pt x="105851" y="90885"/>
                    <a:pt x="105851" y="90885"/>
                    <a:pt x="118891" y="113053"/>
                  </a:cubicBezTo>
                  <a:cubicBezTo>
                    <a:pt x="118891" y="113053"/>
                    <a:pt x="118891" y="113053"/>
                    <a:pt x="118891" y="41332"/>
                  </a:cubicBezTo>
                  <a:cubicBezTo>
                    <a:pt x="118891" y="33508"/>
                    <a:pt x="125411" y="26988"/>
                    <a:pt x="133235" y="26988"/>
                  </a:cubicBezTo>
                  <a:close/>
                  <a:moveTo>
                    <a:pt x="254412" y="0"/>
                  </a:moveTo>
                  <a:cubicBezTo>
                    <a:pt x="254412" y="0"/>
                    <a:pt x="254412" y="0"/>
                    <a:pt x="317919" y="0"/>
                  </a:cubicBezTo>
                  <a:cubicBezTo>
                    <a:pt x="325695" y="0"/>
                    <a:pt x="330879" y="5171"/>
                    <a:pt x="330879" y="12928"/>
                  </a:cubicBezTo>
                  <a:cubicBezTo>
                    <a:pt x="330879" y="20685"/>
                    <a:pt x="325695" y="27149"/>
                    <a:pt x="317919" y="27149"/>
                  </a:cubicBezTo>
                  <a:cubicBezTo>
                    <a:pt x="317919" y="27149"/>
                    <a:pt x="317919" y="27149"/>
                    <a:pt x="266077" y="27149"/>
                  </a:cubicBezTo>
                  <a:cubicBezTo>
                    <a:pt x="266077" y="27149"/>
                    <a:pt x="266077" y="27149"/>
                    <a:pt x="234972" y="204265"/>
                  </a:cubicBezTo>
                  <a:cubicBezTo>
                    <a:pt x="233675" y="210729"/>
                    <a:pt x="227195" y="215900"/>
                    <a:pt x="220715" y="215900"/>
                  </a:cubicBezTo>
                  <a:cubicBezTo>
                    <a:pt x="220715" y="215900"/>
                    <a:pt x="220715" y="215900"/>
                    <a:pt x="48341" y="215900"/>
                  </a:cubicBezTo>
                  <a:cubicBezTo>
                    <a:pt x="41861" y="215900"/>
                    <a:pt x="35380" y="210729"/>
                    <a:pt x="34084" y="205558"/>
                  </a:cubicBezTo>
                  <a:cubicBezTo>
                    <a:pt x="34084" y="205558"/>
                    <a:pt x="34084" y="205558"/>
                    <a:pt x="387" y="77569"/>
                  </a:cubicBezTo>
                  <a:cubicBezTo>
                    <a:pt x="-909" y="73690"/>
                    <a:pt x="387" y="60762"/>
                    <a:pt x="14644" y="59470"/>
                  </a:cubicBezTo>
                  <a:cubicBezTo>
                    <a:pt x="14644" y="59470"/>
                    <a:pt x="14644" y="59470"/>
                    <a:pt x="79446" y="59470"/>
                  </a:cubicBezTo>
                  <a:cubicBezTo>
                    <a:pt x="75558" y="60762"/>
                    <a:pt x="72966" y="62055"/>
                    <a:pt x="70374" y="64641"/>
                  </a:cubicBezTo>
                  <a:cubicBezTo>
                    <a:pt x="52229" y="76276"/>
                    <a:pt x="45749" y="102132"/>
                    <a:pt x="58709" y="121525"/>
                  </a:cubicBezTo>
                  <a:cubicBezTo>
                    <a:pt x="58709" y="121525"/>
                    <a:pt x="58709" y="121525"/>
                    <a:pt x="97591" y="180994"/>
                  </a:cubicBezTo>
                  <a:cubicBezTo>
                    <a:pt x="105367" y="192629"/>
                    <a:pt x="118327" y="200386"/>
                    <a:pt x="132584" y="200386"/>
                  </a:cubicBezTo>
                  <a:cubicBezTo>
                    <a:pt x="146840" y="200386"/>
                    <a:pt x="159801" y="192629"/>
                    <a:pt x="167577" y="180994"/>
                  </a:cubicBezTo>
                  <a:cubicBezTo>
                    <a:pt x="167577" y="180994"/>
                    <a:pt x="167577" y="180994"/>
                    <a:pt x="206459" y="121525"/>
                  </a:cubicBezTo>
                  <a:cubicBezTo>
                    <a:pt x="212939" y="109889"/>
                    <a:pt x="220715" y="82740"/>
                    <a:pt x="194794" y="64641"/>
                  </a:cubicBezTo>
                  <a:cubicBezTo>
                    <a:pt x="192202" y="62055"/>
                    <a:pt x="189610" y="60762"/>
                    <a:pt x="185722" y="59470"/>
                  </a:cubicBezTo>
                  <a:cubicBezTo>
                    <a:pt x="185722" y="59470"/>
                    <a:pt x="185722" y="59470"/>
                    <a:pt x="231083" y="59470"/>
                  </a:cubicBezTo>
                  <a:cubicBezTo>
                    <a:pt x="231083" y="59470"/>
                    <a:pt x="231083" y="59470"/>
                    <a:pt x="240156" y="11635"/>
                  </a:cubicBezTo>
                  <a:cubicBezTo>
                    <a:pt x="241452" y="3878"/>
                    <a:pt x="246636" y="0"/>
                    <a:pt x="254412" y="0"/>
                  </a:cubicBezTo>
                  <a:close/>
                </a:path>
              </a:pathLst>
            </a:custGeom>
            <a:solidFill>
              <a:schemeClr val="bg1"/>
            </a:solidFill>
            <a:ln>
              <a:noFill/>
            </a:ln>
          </p:spPr>
          <p:txBody>
            <a:bodyPr anchor="ctr"/>
            <a:lstStyle/>
            <a:p>
              <a:pPr algn="ctr"/>
              <a:endParaRPr/>
            </a:p>
          </p:txBody>
        </p:sp>
        <p:sp>
          <p:nvSpPr>
            <p:cNvPr id="13" name="Freeform: Shape 103"/>
            <p:cNvSpPr/>
            <p:nvPr/>
          </p:nvSpPr>
          <p:spPr bwMode="auto">
            <a:xfrm>
              <a:off x="6319846" y="2021014"/>
              <a:ext cx="532100" cy="515690"/>
            </a:xfrm>
            <a:custGeom>
              <a:avLst/>
              <a:gdLst>
                <a:gd name="connsiteX0" fmla="*/ 192767 w 330879"/>
                <a:gd name="connsiteY0" fmla="*/ 238125 h 320675"/>
                <a:gd name="connsiteX1" fmla="*/ 232455 w 330879"/>
                <a:gd name="connsiteY1" fmla="*/ 279400 h 320675"/>
                <a:gd name="connsiteX2" fmla="*/ 192767 w 330879"/>
                <a:gd name="connsiteY2" fmla="*/ 320675 h 320675"/>
                <a:gd name="connsiteX3" fmla="*/ 153079 w 330879"/>
                <a:gd name="connsiteY3" fmla="*/ 279400 h 320675"/>
                <a:gd name="connsiteX4" fmla="*/ 192767 w 330879"/>
                <a:gd name="connsiteY4" fmla="*/ 238125 h 320675"/>
                <a:gd name="connsiteX5" fmla="*/ 85611 w 330879"/>
                <a:gd name="connsiteY5" fmla="*/ 238125 h 320675"/>
                <a:gd name="connsiteX6" fmla="*/ 126093 w 330879"/>
                <a:gd name="connsiteY6" fmla="*/ 279400 h 320675"/>
                <a:gd name="connsiteX7" fmla="*/ 85611 w 330879"/>
                <a:gd name="connsiteY7" fmla="*/ 320675 h 320675"/>
                <a:gd name="connsiteX8" fmla="*/ 45129 w 330879"/>
                <a:gd name="connsiteY8" fmla="*/ 279400 h 320675"/>
                <a:gd name="connsiteX9" fmla="*/ 85611 w 330879"/>
                <a:gd name="connsiteY9" fmla="*/ 238125 h 320675"/>
                <a:gd name="connsiteX10" fmla="*/ 133235 w 330879"/>
                <a:gd name="connsiteY10" fmla="*/ 26988 h 320675"/>
                <a:gd name="connsiteX11" fmla="*/ 147579 w 330879"/>
                <a:gd name="connsiteY11" fmla="*/ 41332 h 320675"/>
                <a:gd name="connsiteX12" fmla="*/ 147579 w 330879"/>
                <a:gd name="connsiteY12" fmla="*/ 113053 h 320675"/>
                <a:gd name="connsiteX13" fmla="*/ 160620 w 330879"/>
                <a:gd name="connsiteY13" fmla="*/ 90885 h 320675"/>
                <a:gd name="connsiteX14" fmla="*/ 180180 w 330879"/>
                <a:gd name="connsiteY14" fmla="*/ 86973 h 320675"/>
                <a:gd name="connsiteX15" fmla="*/ 184092 w 330879"/>
                <a:gd name="connsiteY15" fmla="*/ 106533 h 320675"/>
                <a:gd name="connsiteX16" fmla="*/ 144971 w 330879"/>
                <a:gd name="connsiteY16" fmla="*/ 167822 h 320675"/>
                <a:gd name="connsiteX17" fmla="*/ 133235 w 330879"/>
                <a:gd name="connsiteY17" fmla="*/ 173038 h 320675"/>
                <a:gd name="connsiteX18" fmla="*/ 121499 w 330879"/>
                <a:gd name="connsiteY18" fmla="*/ 167822 h 320675"/>
                <a:gd name="connsiteX19" fmla="*/ 82378 w 330879"/>
                <a:gd name="connsiteY19" fmla="*/ 106533 h 320675"/>
                <a:gd name="connsiteX20" fmla="*/ 86290 w 330879"/>
                <a:gd name="connsiteY20" fmla="*/ 86973 h 320675"/>
                <a:gd name="connsiteX21" fmla="*/ 105851 w 330879"/>
                <a:gd name="connsiteY21" fmla="*/ 90885 h 320675"/>
                <a:gd name="connsiteX22" fmla="*/ 118891 w 330879"/>
                <a:gd name="connsiteY22" fmla="*/ 113053 h 320675"/>
                <a:gd name="connsiteX23" fmla="*/ 118891 w 330879"/>
                <a:gd name="connsiteY23" fmla="*/ 41332 h 320675"/>
                <a:gd name="connsiteX24" fmla="*/ 133235 w 330879"/>
                <a:gd name="connsiteY24" fmla="*/ 26988 h 320675"/>
                <a:gd name="connsiteX25" fmla="*/ 254412 w 330879"/>
                <a:gd name="connsiteY25" fmla="*/ 0 h 320675"/>
                <a:gd name="connsiteX26" fmla="*/ 317919 w 330879"/>
                <a:gd name="connsiteY26" fmla="*/ 0 h 320675"/>
                <a:gd name="connsiteX27" fmla="*/ 330879 w 330879"/>
                <a:gd name="connsiteY27" fmla="*/ 12928 h 320675"/>
                <a:gd name="connsiteX28" fmla="*/ 317919 w 330879"/>
                <a:gd name="connsiteY28" fmla="*/ 27149 h 320675"/>
                <a:gd name="connsiteX29" fmla="*/ 266077 w 330879"/>
                <a:gd name="connsiteY29" fmla="*/ 27149 h 320675"/>
                <a:gd name="connsiteX30" fmla="*/ 234972 w 330879"/>
                <a:gd name="connsiteY30" fmla="*/ 204265 h 320675"/>
                <a:gd name="connsiteX31" fmla="*/ 220715 w 330879"/>
                <a:gd name="connsiteY31" fmla="*/ 215900 h 320675"/>
                <a:gd name="connsiteX32" fmla="*/ 48341 w 330879"/>
                <a:gd name="connsiteY32" fmla="*/ 215900 h 320675"/>
                <a:gd name="connsiteX33" fmla="*/ 34084 w 330879"/>
                <a:gd name="connsiteY33" fmla="*/ 205558 h 320675"/>
                <a:gd name="connsiteX34" fmla="*/ 387 w 330879"/>
                <a:gd name="connsiteY34" fmla="*/ 77569 h 320675"/>
                <a:gd name="connsiteX35" fmla="*/ 14644 w 330879"/>
                <a:gd name="connsiteY35" fmla="*/ 59470 h 320675"/>
                <a:gd name="connsiteX36" fmla="*/ 79446 w 330879"/>
                <a:gd name="connsiteY36" fmla="*/ 59470 h 320675"/>
                <a:gd name="connsiteX37" fmla="*/ 70374 w 330879"/>
                <a:gd name="connsiteY37" fmla="*/ 64641 h 320675"/>
                <a:gd name="connsiteX38" fmla="*/ 58709 w 330879"/>
                <a:gd name="connsiteY38" fmla="*/ 121525 h 320675"/>
                <a:gd name="connsiteX39" fmla="*/ 97591 w 330879"/>
                <a:gd name="connsiteY39" fmla="*/ 180994 h 320675"/>
                <a:gd name="connsiteX40" fmla="*/ 132584 w 330879"/>
                <a:gd name="connsiteY40" fmla="*/ 200386 h 320675"/>
                <a:gd name="connsiteX41" fmla="*/ 167577 w 330879"/>
                <a:gd name="connsiteY41" fmla="*/ 180994 h 320675"/>
                <a:gd name="connsiteX42" fmla="*/ 206459 w 330879"/>
                <a:gd name="connsiteY42" fmla="*/ 121525 h 320675"/>
                <a:gd name="connsiteX43" fmla="*/ 194794 w 330879"/>
                <a:gd name="connsiteY43" fmla="*/ 64641 h 320675"/>
                <a:gd name="connsiteX44" fmla="*/ 185722 w 330879"/>
                <a:gd name="connsiteY44" fmla="*/ 59470 h 320675"/>
                <a:gd name="connsiteX45" fmla="*/ 231083 w 330879"/>
                <a:gd name="connsiteY45" fmla="*/ 59470 h 320675"/>
                <a:gd name="connsiteX46" fmla="*/ 240156 w 330879"/>
                <a:gd name="connsiteY46" fmla="*/ 11635 h 320675"/>
                <a:gd name="connsiteX47" fmla="*/ 254412 w 330879"/>
                <a:gd name="connsiteY47" fmla="*/ 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0879" h="320675">
                  <a:moveTo>
                    <a:pt x="192767" y="238125"/>
                  </a:moveTo>
                  <a:cubicBezTo>
                    <a:pt x="214686" y="238125"/>
                    <a:pt x="232455" y="256604"/>
                    <a:pt x="232455" y="279400"/>
                  </a:cubicBezTo>
                  <a:cubicBezTo>
                    <a:pt x="232455" y="302196"/>
                    <a:pt x="214686" y="320675"/>
                    <a:pt x="192767" y="320675"/>
                  </a:cubicBezTo>
                  <a:cubicBezTo>
                    <a:pt x="170848" y="320675"/>
                    <a:pt x="153079" y="302196"/>
                    <a:pt x="153079" y="279400"/>
                  </a:cubicBezTo>
                  <a:cubicBezTo>
                    <a:pt x="153079" y="256604"/>
                    <a:pt x="170848" y="238125"/>
                    <a:pt x="192767" y="238125"/>
                  </a:cubicBezTo>
                  <a:close/>
                  <a:moveTo>
                    <a:pt x="85611" y="238125"/>
                  </a:moveTo>
                  <a:cubicBezTo>
                    <a:pt x="107969" y="238125"/>
                    <a:pt x="126093" y="256604"/>
                    <a:pt x="126093" y="279400"/>
                  </a:cubicBezTo>
                  <a:cubicBezTo>
                    <a:pt x="126093" y="302196"/>
                    <a:pt x="107969" y="320675"/>
                    <a:pt x="85611" y="320675"/>
                  </a:cubicBezTo>
                  <a:cubicBezTo>
                    <a:pt x="63253" y="320675"/>
                    <a:pt x="45129" y="302196"/>
                    <a:pt x="45129" y="279400"/>
                  </a:cubicBezTo>
                  <a:cubicBezTo>
                    <a:pt x="45129" y="256604"/>
                    <a:pt x="63253" y="238125"/>
                    <a:pt x="85611" y="238125"/>
                  </a:cubicBezTo>
                  <a:close/>
                  <a:moveTo>
                    <a:pt x="133235" y="26988"/>
                  </a:moveTo>
                  <a:cubicBezTo>
                    <a:pt x="141059" y="26988"/>
                    <a:pt x="147579" y="33508"/>
                    <a:pt x="147579" y="41332"/>
                  </a:cubicBezTo>
                  <a:cubicBezTo>
                    <a:pt x="147579" y="41332"/>
                    <a:pt x="147579" y="41332"/>
                    <a:pt x="147579" y="113053"/>
                  </a:cubicBezTo>
                  <a:cubicBezTo>
                    <a:pt x="147579" y="113053"/>
                    <a:pt x="147579" y="113053"/>
                    <a:pt x="160620" y="90885"/>
                  </a:cubicBezTo>
                  <a:cubicBezTo>
                    <a:pt x="165836" y="85669"/>
                    <a:pt x="173660" y="83061"/>
                    <a:pt x="180180" y="86973"/>
                  </a:cubicBezTo>
                  <a:cubicBezTo>
                    <a:pt x="186700" y="92189"/>
                    <a:pt x="188004" y="100013"/>
                    <a:pt x="184092" y="106533"/>
                  </a:cubicBezTo>
                  <a:cubicBezTo>
                    <a:pt x="184092" y="106533"/>
                    <a:pt x="184092" y="106533"/>
                    <a:pt x="144971" y="167822"/>
                  </a:cubicBezTo>
                  <a:cubicBezTo>
                    <a:pt x="142363" y="171734"/>
                    <a:pt x="138451" y="173038"/>
                    <a:pt x="133235" y="173038"/>
                  </a:cubicBezTo>
                  <a:cubicBezTo>
                    <a:pt x="128019" y="173038"/>
                    <a:pt x="124107" y="171734"/>
                    <a:pt x="121499" y="167822"/>
                  </a:cubicBezTo>
                  <a:lnTo>
                    <a:pt x="82378" y="106533"/>
                  </a:lnTo>
                  <a:cubicBezTo>
                    <a:pt x="78466" y="100013"/>
                    <a:pt x="79770" y="92189"/>
                    <a:pt x="86290" y="86973"/>
                  </a:cubicBezTo>
                  <a:cubicBezTo>
                    <a:pt x="92810" y="83061"/>
                    <a:pt x="100634" y="85669"/>
                    <a:pt x="105851" y="90885"/>
                  </a:cubicBezTo>
                  <a:cubicBezTo>
                    <a:pt x="105851" y="90885"/>
                    <a:pt x="105851" y="90885"/>
                    <a:pt x="118891" y="113053"/>
                  </a:cubicBezTo>
                  <a:cubicBezTo>
                    <a:pt x="118891" y="113053"/>
                    <a:pt x="118891" y="113053"/>
                    <a:pt x="118891" y="41332"/>
                  </a:cubicBezTo>
                  <a:cubicBezTo>
                    <a:pt x="118891" y="33508"/>
                    <a:pt x="125411" y="26988"/>
                    <a:pt x="133235" y="26988"/>
                  </a:cubicBezTo>
                  <a:close/>
                  <a:moveTo>
                    <a:pt x="254412" y="0"/>
                  </a:moveTo>
                  <a:cubicBezTo>
                    <a:pt x="254412" y="0"/>
                    <a:pt x="254412" y="0"/>
                    <a:pt x="317919" y="0"/>
                  </a:cubicBezTo>
                  <a:cubicBezTo>
                    <a:pt x="325695" y="0"/>
                    <a:pt x="330879" y="5171"/>
                    <a:pt x="330879" y="12928"/>
                  </a:cubicBezTo>
                  <a:cubicBezTo>
                    <a:pt x="330879" y="20685"/>
                    <a:pt x="325695" y="27149"/>
                    <a:pt x="317919" y="27149"/>
                  </a:cubicBezTo>
                  <a:cubicBezTo>
                    <a:pt x="317919" y="27149"/>
                    <a:pt x="317919" y="27149"/>
                    <a:pt x="266077" y="27149"/>
                  </a:cubicBezTo>
                  <a:cubicBezTo>
                    <a:pt x="266077" y="27149"/>
                    <a:pt x="266077" y="27149"/>
                    <a:pt x="234972" y="204265"/>
                  </a:cubicBezTo>
                  <a:cubicBezTo>
                    <a:pt x="233675" y="210729"/>
                    <a:pt x="227195" y="215900"/>
                    <a:pt x="220715" y="215900"/>
                  </a:cubicBezTo>
                  <a:cubicBezTo>
                    <a:pt x="220715" y="215900"/>
                    <a:pt x="220715" y="215900"/>
                    <a:pt x="48341" y="215900"/>
                  </a:cubicBezTo>
                  <a:cubicBezTo>
                    <a:pt x="41861" y="215900"/>
                    <a:pt x="35380" y="210729"/>
                    <a:pt x="34084" y="205558"/>
                  </a:cubicBezTo>
                  <a:cubicBezTo>
                    <a:pt x="34084" y="205558"/>
                    <a:pt x="34084" y="205558"/>
                    <a:pt x="387" y="77569"/>
                  </a:cubicBezTo>
                  <a:cubicBezTo>
                    <a:pt x="-909" y="73690"/>
                    <a:pt x="387" y="60762"/>
                    <a:pt x="14644" y="59470"/>
                  </a:cubicBezTo>
                  <a:cubicBezTo>
                    <a:pt x="14644" y="59470"/>
                    <a:pt x="14644" y="59470"/>
                    <a:pt x="79446" y="59470"/>
                  </a:cubicBezTo>
                  <a:cubicBezTo>
                    <a:pt x="75558" y="60762"/>
                    <a:pt x="72966" y="62055"/>
                    <a:pt x="70374" y="64641"/>
                  </a:cubicBezTo>
                  <a:cubicBezTo>
                    <a:pt x="52229" y="76276"/>
                    <a:pt x="45749" y="102132"/>
                    <a:pt x="58709" y="121525"/>
                  </a:cubicBezTo>
                  <a:cubicBezTo>
                    <a:pt x="58709" y="121525"/>
                    <a:pt x="58709" y="121525"/>
                    <a:pt x="97591" y="180994"/>
                  </a:cubicBezTo>
                  <a:cubicBezTo>
                    <a:pt x="105367" y="192629"/>
                    <a:pt x="118327" y="200386"/>
                    <a:pt x="132584" y="200386"/>
                  </a:cubicBezTo>
                  <a:cubicBezTo>
                    <a:pt x="146840" y="200386"/>
                    <a:pt x="159801" y="192629"/>
                    <a:pt x="167577" y="180994"/>
                  </a:cubicBezTo>
                  <a:cubicBezTo>
                    <a:pt x="167577" y="180994"/>
                    <a:pt x="167577" y="180994"/>
                    <a:pt x="206459" y="121525"/>
                  </a:cubicBezTo>
                  <a:cubicBezTo>
                    <a:pt x="212939" y="109889"/>
                    <a:pt x="220715" y="82740"/>
                    <a:pt x="194794" y="64641"/>
                  </a:cubicBezTo>
                  <a:cubicBezTo>
                    <a:pt x="192202" y="62055"/>
                    <a:pt x="189610" y="60762"/>
                    <a:pt x="185722" y="59470"/>
                  </a:cubicBezTo>
                  <a:cubicBezTo>
                    <a:pt x="185722" y="59470"/>
                    <a:pt x="185722" y="59470"/>
                    <a:pt x="231083" y="59470"/>
                  </a:cubicBezTo>
                  <a:cubicBezTo>
                    <a:pt x="231083" y="59470"/>
                    <a:pt x="231083" y="59470"/>
                    <a:pt x="240156" y="11635"/>
                  </a:cubicBezTo>
                  <a:cubicBezTo>
                    <a:pt x="241452" y="3878"/>
                    <a:pt x="246636" y="0"/>
                    <a:pt x="254412" y="0"/>
                  </a:cubicBezTo>
                  <a:close/>
                </a:path>
              </a:pathLst>
            </a:custGeom>
            <a:solidFill>
              <a:schemeClr val="bg1"/>
            </a:solidFill>
            <a:ln>
              <a:noFill/>
            </a:ln>
          </p:spPr>
          <p:txBody>
            <a:bodyPr anchor="ctr"/>
            <a:lstStyle/>
            <a:p>
              <a:pPr algn="ctr"/>
              <a:endParaRPr/>
            </a:p>
          </p:txBody>
        </p:sp>
        <p:sp>
          <p:nvSpPr>
            <p:cNvPr id="14" name="Freeform: Shape 104"/>
            <p:cNvSpPr>
              <a:spLocks noChangeAspect="1"/>
            </p:cNvSpPr>
            <p:nvPr/>
          </p:nvSpPr>
          <p:spPr bwMode="auto">
            <a:xfrm>
              <a:off x="4894540" y="1644626"/>
              <a:ext cx="658763" cy="638447"/>
            </a:xfrm>
            <a:custGeom>
              <a:avLst/>
              <a:gdLst>
                <a:gd name="connsiteX0" fmla="*/ 192767 w 330879"/>
                <a:gd name="connsiteY0" fmla="*/ 238125 h 320675"/>
                <a:gd name="connsiteX1" fmla="*/ 232455 w 330879"/>
                <a:gd name="connsiteY1" fmla="*/ 279400 h 320675"/>
                <a:gd name="connsiteX2" fmla="*/ 192767 w 330879"/>
                <a:gd name="connsiteY2" fmla="*/ 320675 h 320675"/>
                <a:gd name="connsiteX3" fmla="*/ 153079 w 330879"/>
                <a:gd name="connsiteY3" fmla="*/ 279400 h 320675"/>
                <a:gd name="connsiteX4" fmla="*/ 192767 w 330879"/>
                <a:gd name="connsiteY4" fmla="*/ 238125 h 320675"/>
                <a:gd name="connsiteX5" fmla="*/ 85611 w 330879"/>
                <a:gd name="connsiteY5" fmla="*/ 238125 h 320675"/>
                <a:gd name="connsiteX6" fmla="*/ 126093 w 330879"/>
                <a:gd name="connsiteY6" fmla="*/ 279400 h 320675"/>
                <a:gd name="connsiteX7" fmla="*/ 85611 w 330879"/>
                <a:gd name="connsiteY7" fmla="*/ 320675 h 320675"/>
                <a:gd name="connsiteX8" fmla="*/ 45129 w 330879"/>
                <a:gd name="connsiteY8" fmla="*/ 279400 h 320675"/>
                <a:gd name="connsiteX9" fmla="*/ 85611 w 330879"/>
                <a:gd name="connsiteY9" fmla="*/ 238125 h 320675"/>
                <a:gd name="connsiteX10" fmla="*/ 133235 w 330879"/>
                <a:gd name="connsiteY10" fmla="*/ 26988 h 320675"/>
                <a:gd name="connsiteX11" fmla="*/ 147579 w 330879"/>
                <a:gd name="connsiteY11" fmla="*/ 41332 h 320675"/>
                <a:gd name="connsiteX12" fmla="*/ 147579 w 330879"/>
                <a:gd name="connsiteY12" fmla="*/ 113053 h 320675"/>
                <a:gd name="connsiteX13" fmla="*/ 160620 w 330879"/>
                <a:gd name="connsiteY13" fmla="*/ 90885 h 320675"/>
                <a:gd name="connsiteX14" fmla="*/ 180180 w 330879"/>
                <a:gd name="connsiteY14" fmla="*/ 86973 h 320675"/>
                <a:gd name="connsiteX15" fmla="*/ 184092 w 330879"/>
                <a:gd name="connsiteY15" fmla="*/ 106533 h 320675"/>
                <a:gd name="connsiteX16" fmla="*/ 144971 w 330879"/>
                <a:gd name="connsiteY16" fmla="*/ 167822 h 320675"/>
                <a:gd name="connsiteX17" fmla="*/ 133235 w 330879"/>
                <a:gd name="connsiteY17" fmla="*/ 173038 h 320675"/>
                <a:gd name="connsiteX18" fmla="*/ 121499 w 330879"/>
                <a:gd name="connsiteY18" fmla="*/ 167822 h 320675"/>
                <a:gd name="connsiteX19" fmla="*/ 82378 w 330879"/>
                <a:gd name="connsiteY19" fmla="*/ 106533 h 320675"/>
                <a:gd name="connsiteX20" fmla="*/ 86290 w 330879"/>
                <a:gd name="connsiteY20" fmla="*/ 86973 h 320675"/>
                <a:gd name="connsiteX21" fmla="*/ 105851 w 330879"/>
                <a:gd name="connsiteY21" fmla="*/ 90885 h 320675"/>
                <a:gd name="connsiteX22" fmla="*/ 118891 w 330879"/>
                <a:gd name="connsiteY22" fmla="*/ 113053 h 320675"/>
                <a:gd name="connsiteX23" fmla="*/ 118891 w 330879"/>
                <a:gd name="connsiteY23" fmla="*/ 41332 h 320675"/>
                <a:gd name="connsiteX24" fmla="*/ 133235 w 330879"/>
                <a:gd name="connsiteY24" fmla="*/ 26988 h 320675"/>
                <a:gd name="connsiteX25" fmla="*/ 254412 w 330879"/>
                <a:gd name="connsiteY25" fmla="*/ 0 h 320675"/>
                <a:gd name="connsiteX26" fmla="*/ 317919 w 330879"/>
                <a:gd name="connsiteY26" fmla="*/ 0 h 320675"/>
                <a:gd name="connsiteX27" fmla="*/ 330879 w 330879"/>
                <a:gd name="connsiteY27" fmla="*/ 12928 h 320675"/>
                <a:gd name="connsiteX28" fmla="*/ 317919 w 330879"/>
                <a:gd name="connsiteY28" fmla="*/ 27149 h 320675"/>
                <a:gd name="connsiteX29" fmla="*/ 266077 w 330879"/>
                <a:gd name="connsiteY29" fmla="*/ 27149 h 320675"/>
                <a:gd name="connsiteX30" fmla="*/ 234972 w 330879"/>
                <a:gd name="connsiteY30" fmla="*/ 204265 h 320675"/>
                <a:gd name="connsiteX31" fmla="*/ 220715 w 330879"/>
                <a:gd name="connsiteY31" fmla="*/ 215900 h 320675"/>
                <a:gd name="connsiteX32" fmla="*/ 48341 w 330879"/>
                <a:gd name="connsiteY32" fmla="*/ 215900 h 320675"/>
                <a:gd name="connsiteX33" fmla="*/ 34084 w 330879"/>
                <a:gd name="connsiteY33" fmla="*/ 205558 h 320675"/>
                <a:gd name="connsiteX34" fmla="*/ 387 w 330879"/>
                <a:gd name="connsiteY34" fmla="*/ 77569 h 320675"/>
                <a:gd name="connsiteX35" fmla="*/ 14644 w 330879"/>
                <a:gd name="connsiteY35" fmla="*/ 59470 h 320675"/>
                <a:gd name="connsiteX36" fmla="*/ 79446 w 330879"/>
                <a:gd name="connsiteY36" fmla="*/ 59470 h 320675"/>
                <a:gd name="connsiteX37" fmla="*/ 70374 w 330879"/>
                <a:gd name="connsiteY37" fmla="*/ 64641 h 320675"/>
                <a:gd name="connsiteX38" fmla="*/ 58709 w 330879"/>
                <a:gd name="connsiteY38" fmla="*/ 121525 h 320675"/>
                <a:gd name="connsiteX39" fmla="*/ 97591 w 330879"/>
                <a:gd name="connsiteY39" fmla="*/ 180994 h 320675"/>
                <a:gd name="connsiteX40" fmla="*/ 132584 w 330879"/>
                <a:gd name="connsiteY40" fmla="*/ 200386 h 320675"/>
                <a:gd name="connsiteX41" fmla="*/ 167577 w 330879"/>
                <a:gd name="connsiteY41" fmla="*/ 180994 h 320675"/>
                <a:gd name="connsiteX42" fmla="*/ 206459 w 330879"/>
                <a:gd name="connsiteY42" fmla="*/ 121525 h 320675"/>
                <a:gd name="connsiteX43" fmla="*/ 194794 w 330879"/>
                <a:gd name="connsiteY43" fmla="*/ 64641 h 320675"/>
                <a:gd name="connsiteX44" fmla="*/ 185722 w 330879"/>
                <a:gd name="connsiteY44" fmla="*/ 59470 h 320675"/>
                <a:gd name="connsiteX45" fmla="*/ 231083 w 330879"/>
                <a:gd name="connsiteY45" fmla="*/ 59470 h 320675"/>
                <a:gd name="connsiteX46" fmla="*/ 240156 w 330879"/>
                <a:gd name="connsiteY46" fmla="*/ 11635 h 320675"/>
                <a:gd name="connsiteX47" fmla="*/ 254412 w 330879"/>
                <a:gd name="connsiteY47" fmla="*/ 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0879" h="320675">
                  <a:moveTo>
                    <a:pt x="192767" y="238125"/>
                  </a:moveTo>
                  <a:cubicBezTo>
                    <a:pt x="214686" y="238125"/>
                    <a:pt x="232455" y="256604"/>
                    <a:pt x="232455" y="279400"/>
                  </a:cubicBezTo>
                  <a:cubicBezTo>
                    <a:pt x="232455" y="302196"/>
                    <a:pt x="214686" y="320675"/>
                    <a:pt x="192767" y="320675"/>
                  </a:cubicBezTo>
                  <a:cubicBezTo>
                    <a:pt x="170848" y="320675"/>
                    <a:pt x="153079" y="302196"/>
                    <a:pt x="153079" y="279400"/>
                  </a:cubicBezTo>
                  <a:cubicBezTo>
                    <a:pt x="153079" y="256604"/>
                    <a:pt x="170848" y="238125"/>
                    <a:pt x="192767" y="238125"/>
                  </a:cubicBezTo>
                  <a:close/>
                  <a:moveTo>
                    <a:pt x="85611" y="238125"/>
                  </a:moveTo>
                  <a:cubicBezTo>
                    <a:pt x="107969" y="238125"/>
                    <a:pt x="126093" y="256604"/>
                    <a:pt x="126093" y="279400"/>
                  </a:cubicBezTo>
                  <a:cubicBezTo>
                    <a:pt x="126093" y="302196"/>
                    <a:pt x="107969" y="320675"/>
                    <a:pt x="85611" y="320675"/>
                  </a:cubicBezTo>
                  <a:cubicBezTo>
                    <a:pt x="63253" y="320675"/>
                    <a:pt x="45129" y="302196"/>
                    <a:pt x="45129" y="279400"/>
                  </a:cubicBezTo>
                  <a:cubicBezTo>
                    <a:pt x="45129" y="256604"/>
                    <a:pt x="63253" y="238125"/>
                    <a:pt x="85611" y="238125"/>
                  </a:cubicBezTo>
                  <a:close/>
                  <a:moveTo>
                    <a:pt x="133235" y="26988"/>
                  </a:moveTo>
                  <a:cubicBezTo>
                    <a:pt x="141059" y="26988"/>
                    <a:pt x="147579" y="33508"/>
                    <a:pt x="147579" y="41332"/>
                  </a:cubicBezTo>
                  <a:cubicBezTo>
                    <a:pt x="147579" y="41332"/>
                    <a:pt x="147579" y="41332"/>
                    <a:pt x="147579" y="113053"/>
                  </a:cubicBezTo>
                  <a:cubicBezTo>
                    <a:pt x="147579" y="113053"/>
                    <a:pt x="147579" y="113053"/>
                    <a:pt x="160620" y="90885"/>
                  </a:cubicBezTo>
                  <a:cubicBezTo>
                    <a:pt x="165836" y="85669"/>
                    <a:pt x="173660" y="83061"/>
                    <a:pt x="180180" y="86973"/>
                  </a:cubicBezTo>
                  <a:cubicBezTo>
                    <a:pt x="186700" y="92189"/>
                    <a:pt x="188004" y="100013"/>
                    <a:pt x="184092" y="106533"/>
                  </a:cubicBezTo>
                  <a:cubicBezTo>
                    <a:pt x="184092" y="106533"/>
                    <a:pt x="184092" y="106533"/>
                    <a:pt x="144971" y="167822"/>
                  </a:cubicBezTo>
                  <a:cubicBezTo>
                    <a:pt x="142363" y="171734"/>
                    <a:pt x="138451" y="173038"/>
                    <a:pt x="133235" y="173038"/>
                  </a:cubicBezTo>
                  <a:cubicBezTo>
                    <a:pt x="128019" y="173038"/>
                    <a:pt x="124107" y="171734"/>
                    <a:pt x="121499" y="167822"/>
                  </a:cubicBezTo>
                  <a:lnTo>
                    <a:pt x="82378" y="106533"/>
                  </a:lnTo>
                  <a:cubicBezTo>
                    <a:pt x="78466" y="100013"/>
                    <a:pt x="79770" y="92189"/>
                    <a:pt x="86290" y="86973"/>
                  </a:cubicBezTo>
                  <a:cubicBezTo>
                    <a:pt x="92810" y="83061"/>
                    <a:pt x="100634" y="85669"/>
                    <a:pt x="105851" y="90885"/>
                  </a:cubicBezTo>
                  <a:cubicBezTo>
                    <a:pt x="105851" y="90885"/>
                    <a:pt x="105851" y="90885"/>
                    <a:pt x="118891" y="113053"/>
                  </a:cubicBezTo>
                  <a:cubicBezTo>
                    <a:pt x="118891" y="113053"/>
                    <a:pt x="118891" y="113053"/>
                    <a:pt x="118891" y="41332"/>
                  </a:cubicBezTo>
                  <a:cubicBezTo>
                    <a:pt x="118891" y="33508"/>
                    <a:pt x="125411" y="26988"/>
                    <a:pt x="133235" y="26988"/>
                  </a:cubicBezTo>
                  <a:close/>
                  <a:moveTo>
                    <a:pt x="254412" y="0"/>
                  </a:moveTo>
                  <a:cubicBezTo>
                    <a:pt x="254412" y="0"/>
                    <a:pt x="254412" y="0"/>
                    <a:pt x="317919" y="0"/>
                  </a:cubicBezTo>
                  <a:cubicBezTo>
                    <a:pt x="325695" y="0"/>
                    <a:pt x="330879" y="5171"/>
                    <a:pt x="330879" y="12928"/>
                  </a:cubicBezTo>
                  <a:cubicBezTo>
                    <a:pt x="330879" y="20685"/>
                    <a:pt x="325695" y="27149"/>
                    <a:pt x="317919" y="27149"/>
                  </a:cubicBezTo>
                  <a:cubicBezTo>
                    <a:pt x="317919" y="27149"/>
                    <a:pt x="317919" y="27149"/>
                    <a:pt x="266077" y="27149"/>
                  </a:cubicBezTo>
                  <a:cubicBezTo>
                    <a:pt x="266077" y="27149"/>
                    <a:pt x="266077" y="27149"/>
                    <a:pt x="234972" y="204265"/>
                  </a:cubicBezTo>
                  <a:cubicBezTo>
                    <a:pt x="233675" y="210729"/>
                    <a:pt x="227195" y="215900"/>
                    <a:pt x="220715" y="215900"/>
                  </a:cubicBezTo>
                  <a:cubicBezTo>
                    <a:pt x="220715" y="215900"/>
                    <a:pt x="220715" y="215900"/>
                    <a:pt x="48341" y="215900"/>
                  </a:cubicBezTo>
                  <a:cubicBezTo>
                    <a:pt x="41861" y="215900"/>
                    <a:pt x="35380" y="210729"/>
                    <a:pt x="34084" y="205558"/>
                  </a:cubicBezTo>
                  <a:cubicBezTo>
                    <a:pt x="34084" y="205558"/>
                    <a:pt x="34084" y="205558"/>
                    <a:pt x="387" y="77569"/>
                  </a:cubicBezTo>
                  <a:cubicBezTo>
                    <a:pt x="-909" y="73690"/>
                    <a:pt x="387" y="60762"/>
                    <a:pt x="14644" y="59470"/>
                  </a:cubicBezTo>
                  <a:cubicBezTo>
                    <a:pt x="14644" y="59470"/>
                    <a:pt x="14644" y="59470"/>
                    <a:pt x="79446" y="59470"/>
                  </a:cubicBezTo>
                  <a:cubicBezTo>
                    <a:pt x="75558" y="60762"/>
                    <a:pt x="72966" y="62055"/>
                    <a:pt x="70374" y="64641"/>
                  </a:cubicBezTo>
                  <a:cubicBezTo>
                    <a:pt x="52229" y="76276"/>
                    <a:pt x="45749" y="102132"/>
                    <a:pt x="58709" y="121525"/>
                  </a:cubicBezTo>
                  <a:cubicBezTo>
                    <a:pt x="58709" y="121525"/>
                    <a:pt x="58709" y="121525"/>
                    <a:pt x="97591" y="180994"/>
                  </a:cubicBezTo>
                  <a:cubicBezTo>
                    <a:pt x="105367" y="192629"/>
                    <a:pt x="118327" y="200386"/>
                    <a:pt x="132584" y="200386"/>
                  </a:cubicBezTo>
                  <a:cubicBezTo>
                    <a:pt x="146840" y="200386"/>
                    <a:pt x="159801" y="192629"/>
                    <a:pt x="167577" y="180994"/>
                  </a:cubicBezTo>
                  <a:cubicBezTo>
                    <a:pt x="167577" y="180994"/>
                    <a:pt x="167577" y="180994"/>
                    <a:pt x="206459" y="121525"/>
                  </a:cubicBezTo>
                  <a:cubicBezTo>
                    <a:pt x="212939" y="109889"/>
                    <a:pt x="220715" y="82740"/>
                    <a:pt x="194794" y="64641"/>
                  </a:cubicBezTo>
                  <a:cubicBezTo>
                    <a:pt x="192202" y="62055"/>
                    <a:pt x="189610" y="60762"/>
                    <a:pt x="185722" y="59470"/>
                  </a:cubicBezTo>
                  <a:cubicBezTo>
                    <a:pt x="185722" y="59470"/>
                    <a:pt x="185722" y="59470"/>
                    <a:pt x="231083" y="59470"/>
                  </a:cubicBezTo>
                  <a:cubicBezTo>
                    <a:pt x="231083" y="59470"/>
                    <a:pt x="231083" y="59470"/>
                    <a:pt x="240156" y="11635"/>
                  </a:cubicBezTo>
                  <a:cubicBezTo>
                    <a:pt x="241452" y="3878"/>
                    <a:pt x="246636" y="0"/>
                    <a:pt x="254412" y="0"/>
                  </a:cubicBezTo>
                  <a:close/>
                </a:path>
              </a:pathLst>
            </a:custGeom>
            <a:solidFill>
              <a:schemeClr val="bg1"/>
            </a:solidFill>
            <a:ln>
              <a:noFill/>
            </a:ln>
          </p:spPr>
          <p:txBody>
            <a:bodyPr anchor="ctr"/>
            <a:lstStyle/>
            <a:p>
              <a:pPr algn="ctr"/>
              <a:endParaRPr/>
            </a:p>
          </p:txBody>
        </p:sp>
      </p:grpSp>
      <p:grpSp>
        <p:nvGrpSpPr>
          <p:cNvPr id="15" name="千图PPT彼岸天：ID 8661124库_组合 105"/>
          <p:cNvGrpSpPr/>
          <p:nvPr>
            <p:custDataLst>
              <p:tags r:id="rId2"/>
            </p:custDataLst>
          </p:nvPr>
        </p:nvGrpSpPr>
        <p:grpSpPr>
          <a:xfrm>
            <a:off x="1811524" y="1570183"/>
            <a:ext cx="2238036" cy="817244"/>
            <a:chOff x="1518803" y="3430058"/>
            <a:chExt cx="2457329" cy="897321"/>
          </a:xfrm>
        </p:grpSpPr>
        <p:sp>
          <p:nvSpPr>
            <p:cNvPr id="25" name="TextBox 115"/>
            <p:cNvSpPr txBox="1"/>
            <p:nvPr/>
          </p:nvSpPr>
          <p:spPr>
            <a:xfrm>
              <a:off x="1518803" y="3737823"/>
              <a:ext cx="2457329" cy="589556"/>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26" name="Rectangle 116"/>
            <p:cNvSpPr/>
            <p:nvPr/>
          </p:nvSpPr>
          <p:spPr>
            <a:xfrm>
              <a:off x="1518803" y="3430058"/>
              <a:ext cx="2457329" cy="246221"/>
            </a:xfrm>
            <a:prstGeom prst="rect">
              <a:avLst/>
            </a:prstGeom>
          </p:spPr>
          <p:txBody>
            <a:bodyPr wrap="none" lIns="72000" tIns="0" rIns="72000" bIns="0">
              <a:normAutofit fontScale="92500" lnSpcReduction="20000"/>
            </a:bodyPr>
            <a:lstStyle/>
            <a:p>
              <a:pPr lvl="0" algn="r" defTabSz="913765">
                <a:defRPr/>
              </a:pPr>
              <a:r>
                <a:rPr lang="zh-CN" altLang="en-US" b="1" dirty="0">
                  <a:solidFill>
                    <a:schemeClr val="accent2"/>
                  </a:solidFill>
                </a:rPr>
                <a:t>输入标题文本</a:t>
              </a:r>
            </a:p>
          </p:txBody>
        </p:sp>
      </p:grpSp>
      <p:grpSp>
        <p:nvGrpSpPr>
          <p:cNvPr id="16" name="千图PPT彼岸天：ID 8661124库_组合 106"/>
          <p:cNvGrpSpPr/>
          <p:nvPr>
            <p:custDataLst>
              <p:tags r:id="rId3"/>
            </p:custDataLst>
          </p:nvPr>
        </p:nvGrpSpPr>
        <p:grpSpPr>
          <a:xfrm>
            <a:off x="7544300" y="1570183"/>
            <a:ext cx="2238036" cy="817244"/>
            <a:chOff x="8268607" y="3017352"/>
            <a:chExt cx="2457329" cy="897321"/>
          </a:xfrm>
        </p:grpSpPr>
        <p:sp>
          <p:nvSpPr>
            <p:cNvPr id="23" name="TextBox 113"/>
            <p:cNvSpPr txBox="1"/>
            <p:nvPr/>
          </p:nvSpPr>
          <p:spPr>
            <a:xfrm>
              <a:off x="8268607" y="3325117"/>
              <a:ext cx="2457329" cy="589556"/>
            </a:xfrm>
            <a:prstGeom prst="rect">
              <a:avLst/>
            </a:prstGeom>
            <a:noFill/>
          </p:spPr>
          <p:txBody>
            <a:bodyPr wrap="square" lIns="72000" tIns="0" rIns="72000" bIns="0" anchor="ctr" anchorCtr="0">
              <a:normAutofit lnSpcReduction="10000"/>
            </a:bodyPr>
            <a:lstStyle/>
            <a:p>
              <a:pP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24" name="Rectangle 114"/>
            <p:cNvSpPr/>
            <p:nvPr/>
          </p:nvSpPr>
          <p:spPr>
            <a:xfrm>
              <a:off x="8268607" y="3017352"/>
              <a:ext cx="2457329" cy="246221"/>
            </a:xfrm>
            <a:prstGeom prst="rect">
              <a:avLst/>
            </a:prstGeom>
          </p:spPr>
          <p:txBody>
            <a:bodyPr wrap="none" lIns="72000" tIns="0" rIns="72000" bIns="0">
              <a:normAutofit fontScale="92500" lnSpcReduction="20000"/>
            </a:bodyPr>
            <a:lstStyle/>
            <a:p>
              <a:pPr lvl="0" defTabSz="913765">
                <a:defRPr/>
              </a:pPr>
              <a:r>
                <a:rPr lang="zh-CN" altLang="en-US" b="1" dirty="0">
                  <a:solidFill>
                    <a:schemeClr val="accent4"/>
                  </a:solidFill>
                </a:rPr>
                <a:t>输入标题文本</a:t>
              </a:r>
            </a:p>
          </p:txBody>
        </p:sp>
      </p:grpSp>
      <p:grpSp>
        <p:nvGrpSpPr>
          <p:cNvPr id="17" name="千图PPT彼岸天：ID 8661124库_组合 107"/>
          <p:cNvGrpSpPr/>
          <p:nvPr>
            <p:custDataLst>
              <p:tags r:id="rId4"/>
            </p:custDataLst>
          </p:nvPr>
        </p:nvGrpSpPr>
        <p:grpSpPr>
          <a:xfrm>
            <a:off x="7902734" y="3310498"/>
            <a:ext cx="2238036" cy="817244"/>
            <a:chOff x="8268607" y="3017352"/>
            <a:chExt cx="2457329" cy="897321"/>
          </a:xfrm>
        </p:grpSpPr>
        <p:sp>
          <p:nvSpPr>
            <p:cNvPr id="21" name="TextBox 111"/>
            <p:cNvSpPr txBox="1"/>
            <p:nvPr/>
          </p:nvSpPr>
          <p:spPr>
            <a:xfrm>
              <a:off x="8268607" y="3325117"/>
              <a:ext cx="2457329" cy="589556"/>
            </a:xfrm>
            <a:prstGeom prst="rect">
              <a:avLst/>
            </a:prstGeom>
            <a:noFill/>
          </p:spPr>
          <p:txBody>
            <a:bodyPr wrap="square" lIns="72000" tIns="0" rIns="72000" bIns="0" anchor="ctr" anchorCtr="0">
              <a:normAutofit lnSpcReduction="10000"/>
            </a:bodyPr>
            <a:lstStyle/>
            <a:p>
              <a:pP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22" name="Rectangle 112"/>
            <p:cNvSpPr/>
            <p:nvPr/>
          </p:nvSpPr>
          <p:spPr>
            <a:xfrm>
              <a:off x="8268607" y="3017352"/>
              <a:ext cx="2457329" cy="246221"/>
            </a:xfrm>
            <a:prstGeom prst="rect">
              <a:avLst/>
            </a:prstGeom>
          </p:spPr>
          <p:txBody>
            <a:bodyPr wrap="none" lIns="72000" tIns="0" rIns="72000" bIns="0">
              <a:normAutofit fontScale="92500" lnSpcReduction="20000"/>
            </a:bodyPr>
            <a:lstStyle/>
            <a:p>
              <a:pPr lvl="0" defTabSz="913765">
                <a:defRPr/>
              </a:pPr>
              <a:r>
                <a:rPr lang="zh-CN" altLang="en-US" b="1" dirty="0">
                  <a:solidFill>
                    <a:schemeClr val="accent6"/>
                  </a:solidFill>
                </a:rPr>
                <a:t>输入标题文本</a:t>
              </a:r>
            </a:p>
          </p:txBody>
        </p:sp>
      </p:grpSp>
      <p:grpSp>
        <p:nvGrpSpPr>
          <p:cNvPr id="18" name="千图PPT彼岸天：ID 8661124库_组合 108"/>
          <p:cNvGrpSpPr/>
          <p:nvPr>
            <p:custDataLst>
              <p:tags r:id="rId5"/>
            </p:custDataLst>
          </p:nvPr>
        </p:nvGrpSpPr>
        <p:grpSpPr>
          <a:xfrm>
            <a:off x="1811524" y="3422622"/>
            <a:ext cx="2238036" cy="817244"/>
            <a:chOff x="1518803" y="3430058"/>
            <a:chExt cx="2457329" cy="897321"/>
          </a:xfrm>
        </p:grpSpPr>
        <p:sp>
          <p:nvSpPr>
            <p:cNvPr id="19" name="TextBox 109"/>
            <p:cNvSpPr txBox="1"/>
            <p:nvPr/>
          </p:nvSpPr>
          <p:spPr>
            <a:xfrm>
              <a:off x="1518803" y="3737823"/>
              <a:ext cx="2457329" cy="589556"/>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20" name="Rectangle 110"/>
            <p:cNvSpPr/>
            <p:nvPr/>
          </p:nvSpPr>
          <p:spPr>
            <a:xfrm>
              <a:off x="1518803" y="3430058"/>
              <a:ext cx="2457329" cy="246221"/>
            </a:xfrm>
            <a:prstGeom prst="rect">
              <a:avLst/>
            </a:prstGeom>
          </p:spPr>
          <p:txBody>
            <a:bodyPr wrap="none" lIns="72000" tIns="0" rIns="72000" bIns="0">
              <a:normAutofit fontScale="92500" lnSpcReduction="20000"/>
            </a:bodyPr>
            <a:lstStyle/>
            <a:p>
              <a:pPr lvl="0" algn="r" defTabSz="913765">
                <a:defRPr/>
              </a:pPr>
              <a:r>
                <a:rPr lang="zh-CN" altLang="en-US" b="1" dirty="0">
                  <a:solidFill>
                    <a:schemeClr val="accent1"/>
                  </a:solidFill>
                </a:rPr>
                <a:t>输入标题文本</a:t>
              </a:r>
            </a:p>
          </p:txBody>
        </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42" name="文本框 41"/>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anim calcmode="lin" valueType="num">
                                      <p:cBhvr>
                                        <p:cTn id="16" dur="500" fill="hold"/>
                                        <p:tgtEl>
                                          <p:spTgt spid="15"/>
                                        </p:tgtEl>
                                        <p:attrNameLst>
                                          <p:attrName>ppt_x</p:attrName>
                                        </p:attrNameLst>
                                      </p:cBhvr>
                                      <p:tavLst>
                                        <p:tav tm="0">
                                          <p:val>
                                            <p:fltVal val="0.5"/>
                                          </p:val>
                                        </p:tav>
                                        <p:tav tm="100000">
                                          <p:val>
                                            <p:strVal val="#ppt_x"/>
                                          </p:val>
                                        </p:tav>
                                      </p:tavLst>
                                    </p:anim>
                                    <p:anim calcmode="lin" valueType="num">
                                      <p:cBhvr>
                                        <p:cTn id="17" dur="500" fill="hold"/>
                                        <p:tgtEl>
                                          <p:spTgt spid="15"/>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anim calcmode="lin" valueType="num">
                                      <p:cBhvr>
                                        <p:cTn id="24" dur="500" fill="hold"/>
                                        <p:tgtEl>
                                          <p:spTgt spid="16"/>
                                        </p:tgtEl>
                                        <p:attrNameLst>
                                          <p:attrName>ppt_x</p:attrName>
                                        </p:attrNameLst>
                                      </p:cBhvr>
                                      <p:tavLst>
                                        <p:tav tm="0">
                                          <p:val>
                                            <p:fltVal val="0.5"/>
                                          </p:val>
                                        </p:tav>
                                        <p:tav tm="100000">
                                          <p:val>
                                            <p:strVal val="#ppt_x"/>
                                          </p:val>
                                        </p:tav>
                                      </p:tavLst>
                                    </p:anim>
                                    <p:anim calcmode="lin" valueType="num">
                                      <p:cBhvr>
                                        <p:cTn id="25" dur="500" fill="hold"/>
                                        <p:tgtEl>
                                          <p:spTgt spid="16"/>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anim calcmode="lin" valueType="num">
                                      <p:cBhvr>
                                        <p:cTn id="32" dur="500" fill="hold"/>
                                        <p:tgtEl>
                                          <p:spTgt spid="18"/>
                                        </p:tgtEl>
                                        <p:attrNameLst>
                                          <p:attrName>ppt_x</p:attrName>
                                        </p:attrNameLst>
                                      </p:cBhvr>
                                      <p:tavLst>
                                        <p:tav tm="0">
                                          <p:val>
                                            <p:fltVal val="0.5"/>
                                          </p:val>
                                        </p:tav>
                                        <p:tav tm="100000">
                                          <p:val>
                                            <p:strVal val="#ppt_x"/>
                                          </p:val>
                                        </p:tav>
                                      </p:tavLst>
                                    </p:anim>
                                    <p:anim calcmode="lin" valueType="num">
                                      <p:cBhvr>
                                        <p:cTn id="33" dur="500" fill="hold"/>
                                        <p:tgtEl>
                                          <p:spTgt spid="18"/>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anim calcmode="lin" valueType="num">
                                      <p:cBhvr>
                                        <p:cTn id="40" dur="500" fill="hold"/>
                                        <p:tgtEl>
                                          <p:spTgt spid="17"/>
                                        </p:tgtEl>
                                        <p:attrNameLst>
                                          <p:attrName>ppt_x</p:attrName>
                                        </p:attrNameLst>
                                      </p:cBhvr>
                                      <p:tavLst>
                                        <p:tav tm="0">
                                          <p:val>
                                            <p:fltVal val="0.5"/>
                                          </p:val>
                                        </p:tav>
                                        <p:tav tm="100000">
                                          <p:val>
                                            <p:strVal val="#ppt_x"/>
                                          </p:val>
                                        </p:tav>
                                      </p:tavLst>
                                    </p:anim>
                                    <p:anim calcmode="lin" valueType="num">
                                      <p:cBhvr>
                                        <p:cTn id="41" dur="500" fill="hold"/>
                                        <p:tgtEl>
                                          <p:spTgt spid="1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Arrow: Right 52"/>
          <p:cNvSpPr/>
          <p:nvPr>
            <p:custDataLst>
              <p:tags r:id="rId1"/>
            </p:custDataLst>
          </p:nvPr>
        </p:nvSpPr>
        <p:spPr bwMode="auto">
          <a:xfrm>
            <a:off x="2740284" y="4993671"/>
            <a:ext cx="3101101" cy="930518"/>
          </a:xfrm>
          <a:prstGeom prst="rightArrow">
            <a:avLst>
              <a:gd name="adj1" fmla="val 66667"/>
              <a:gd name="adj2" fmla="val 66667"/>
            </a:avLst>
          </a:prstGeom>
          <a:solidFill>
            <a:schemeClr val="accent4"/>
          </a:solidFill>
          <a:ln w="19050">
            <a:noFill/>
            <a:round/>
          </a:ln>
        </p:spPr>
        <p:txBody>
          <a:bodyPr vert="horz" wrap="none" lIns="91440" tIns="45720" rIns="91440" bIns="45720" anchor="ctr" anchorCtr="1" compatLnSpc="1">
            <a:normAutofit/>
          </a:bodyPr>
          <a:lstStyle/>
          <a:p>
            <a:pPr lvl="0" algn="ctr"/>
            <a:r>
              <a:rPr lang="zh-CN" altLang="en-US" sz="1200" b="1" dirty="0">
                <a:solidFill>
                  <a:srgbClr val="FFFFFF"/>
                </a:solidFill>
              </a:rPr>
              <a:t>输入标题文本</a:t>
            </a:r>
          </a:p>
        </p:txBody>
      </p:sp>
      <p:sp>
        <p:nvSpPr>
          <p:cNvPr id="5" name="千图PPT彼岸天：ID 8661124库_Arrow: Right 53"/>
          <p:cNvSpPr/>
          <p:nvPr>
            <p:custDataLst>
              <p:tags r:id="rId2"/>
            </p:custDataLst>
          </p:nvPr>
        </p:nvSpPr>
        <p:spPr bwMode="auto">
          <a:xfrm>
            <a:off x="3096981" y="3807108"/>
            <a:ext cx="3414906" cy="930518"/>
          </a:xfrm>
          <a:prstGeom prst="rightArrow">
            <a:avLst>
              <a:gd name="adj1" fmla="val 66667"/>
              <a:gd name="adj2" fmla="val 66667"/>
            </a:avLst>
          </a:prstGeom>
          <a:solidFill>
            <a:schemeClr val="accent3"/>
          </a:solidFill>
          <a:ln w="19050">
            <a:noFill/>
            <a:round/>
          </a:ln>
        </p:spPr>
        <p:txBody>
          <a:bodyPr vert="horz" wrap="none" lIns="91440" tIns="45720" rIns="91440" bIns="45720" anchor="ctr" anchorCtr="1" compatLnSpc="1">
            <a:normAutofit/>
          </a:bodyPr>
          <a:lstStyle/>
          <a:p>
            <a:pPr lvl="0" algn="ctr"/>
            <a:r>
              <a:rPr lang="zh-CN" altLang="en-US" sz="1200" b="1" dirty="0">
                <a:solidFill>
                  <a:srgbClr val="FFFFFF"/>
                </a:solidFill>
              </a:rPr>
              <a:t>输入标题文本</a:t>
            </a:r>
          </a:p>
        </p:txBody>
      </p:sp>
      <p:sp>
        <p:nvSpPr>
          <p:cNvPr id="6" name="千图PPT彼岸天：ID 8661124库_Arrow: Right 54"/>
          <p:cNvSpPr/>
          <p:nvPr>
            <p:custDataLst>
              <p:tags r:id="rId3"/>
            </p:custDataLst>
          </p:nvPr>
        </p:nvSpPr>
        <p:spPr bwMode="auto">
          <a:xfrm>
            <a:off x="3593260" y="2646021"/>
            <a:ext cx="3562576" cy="930518"/>
          </a:xfrm>
          <a:prstGeom prst="rightArrow">
            <a:avLst>
              <a:gd name="adj1" fmla="val 66667"/>
              <a:gd name="adj2" fmla="val 66667"/>
            </a:avLst>
          </a:prstGeom>
          <a:solidFill>
            <a:schemeClr val="accent2"/>
          </a:solidFill>
          <a:ln w="19050">
            <a:noFill/>
            <a:round/>
          </a:ln>
        </p:spPr>
        <p:txBody>
          <a:bodyPr vert="horz" wrap="none" lIns="91440" tIns="45720" rIns="91440" bIns="45720" anchor="ctr" anchorCtr="1" compatLnSpc="1">
            <a:normAutofit/>
          </a:bodyPr>
          <a:lstStyle/>
          <a:p>
            <a:pPr lvl="0" algn="ctr"/>
            <a:r>
              <a:rPr lang="zh-CN" altLang="en-US" sz="1200" b="1" dirty="0">
                <a:solidFill>
                  <a:srgbClr val="FFFFFF"/>
                </a:solidFill>
              </a:rPr>
              <a:t>输入标题文本</a:t>
            </a:r>
          </a:p>
        </p:txBody>
      </p:sp>
      <p:sp>
        <p:nvSpPr>
          <p:cNvPr id="7" name="千图PPT彼岸天：ID 8661124库_Arrow: Right 62"/>
          <p:cNvSpPr/>
          <p:nvPr>
            <p:custDataLst>
              <p:tags r:id="rId4"/>
            </p:custDataLst>
          </p:nvPr>
        </p:nvSpPr>
        <p:spPr bwMode="auto">
          <a:xfrm>
            <a:off x="3934447" y="1462196"/>
            <a:ext cx="3894838" cy="930518"/>
          </a:xfrm>
          <a:prstGeom prst="rightArrow">
            <a:avLst>
              <a:gd name="adj1" fmla="val 66667"/>
              <a:gd name="adj2" fmla="val 66667"/>
            </a:avLst>
          </a:prstGeom>
          <a:solidFill>
            <a:schemeClr val="accent1"/>
          </a:solidFill>
          <a:ln w="19050">
            <a:noFill/>
            <a:round/>
          </a:ln>
        </p:spPr>
        <p:txBody>
          <a:bodyPr vert="horz" wrap="none" lIns="91440" tIns="45720" rIns="91440" bIns="45720" anchor="ctr" anchorCtr="1" compatLnSpc="1">
            <a:normAutofit/>
          </a:bodyPr>
          <a:lstStyle/>
          <a:p>
            <a:pPr algn="ctr"/>
            <a:r>
              <a:rPr lang="zh-CN" altLang="en-US" sz="1200" b="1" dirty="0">
                <a:solidFill>
                  <a:schemeClr val="bg1"/>
                </a:solidFill>
              </a:rPr>
              <a:t>输入标题文本</a:t>
            </a:r>
          </a:p>
        </p:txBody>
      </p:sp>
      <p:grpSp>
        <p:nvGrpSpPr>
          <p:cNvPr id="8" name="千图PPT彼岸天：ID 8661124库_组合 20"/>
          <p:cNvGrpSpPr/>
          <p:nvPr>
            <p:custDataLst>
              <p:tags r:id="rId5"/>
            </p:custDataLst>
          </p:nvPr>
        </p:nvGrpSpPr>
        <p:grpSpPr>
          <a:xfrm>
            <a:off x="-37826" y="1206064"/>
            <a:ext cx="5654425" cy="4740947"/>
            <a:chOff x="4583832" y="2251333"/>
            <a:chExt cx="3099331" cy="2598631"/>
          </a:xfrm>
        </p:grpSpPr>
        <p:sp>
          <p:nvSpPr>
            <p:cNvPr id="21" name="Freeform: Shape 21"/>
            <p:cNvSpPr/>
            <p:nvPr/>
          </p:nvSpPr>
          <p:spPr bwMode="auto">
            <a:xfrm>
              <a:off x="4583832" y="2564904"/>
              <a:ext cx="950836" cy="959458"/>
            </a:xfrm>
            <a:custGeom>
              <a:avLst/>
              <a:gdLst>
                <a:gd name="T0" fmla="*/ 295 w 397"/>
                <a:gd name="T1" fmla="*/ 37 h 402"/>
                <a:gd name="T2" fmla="*/ 375 w 397"/>
                <a:gd name="T3" fmla="*/ 350 h 402"/>
                <a:gd name="T4" fmla="*/ 397 w 397"/>
                <a:gd name="T5" fmla="*/ 402 h 402"/>
                <a:gd name="T6" fmla="*/ 290 w 397"/>
                <a:gd name="T7" fmla="*/ 3 h 402"/>
              </a:gdLst>
              <a:ahLst/>
              <a:cxnLst>
                <a:cxn ang="0">
                  <a:pos x="T0" y="T1"/>
                </a:cxn>
                <a:cxn ang="0">
                  <a:pos x="T2" y="T3"/>
                </a:cxn>
                <a:cxn ang="0">
                  <a:pos x="T4" y="T5"/>
                </a:cxn>
                <a:cxn ang="0">
                  <a:pos x="T6" y="T7"/>
                </a:cxn>
              </a:cxnLst>
              <a:rect l="0" t="0" r="r" b="b"/>
              <a:pathLst>
                <a:path w="397" h="402">
                  <a:moveTo>
                    <a:pt x="295" y="37"/>
                  </a:moveTo>
                  <a:cubicBezTo>
                    <a:pt x="295" y="37"/>
                    <a:pt x="68" y="0"/>
                    <a:pt x="375" y="350"/>
                  </a:cubicBezTo>
                  <a:cubicBezTo>
                    <a:pt x="397" y="402"/>
                    <a:pt x="397" y="402"/>
                    <a:pt x="397" y="402"/>
                  </a:cubicBezTo>
                  <a:cubicBezTo>
                    <a:pt x="397" y="402"/>
                    <a:pt x="0" y="26"/>
                    <a:pt x="290" y="3"/>
                  </a:cubicBezTo>
                </a:path>
              </a:pathLst>
            </a:cu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w="12700" cap="flat">
              <a:noFill/>
              <a:prstDash val="solid"/>
              <a:miter lim="800000"/>
            </a:ln>
          </p:spPr>
          <p:txBody>
            <a:bodyPr anchor="ctr"/>
            <a:lstStyle/>
            <a:p>
              <a:pPr algn="ctr"/>
              <a:endParaRPr/>
            </a:p>
          </p:txBody>
        </p:sp>
        <p:sp>
          <p:nvSpPr>
            <p:cNvPr id="22" name="Freeform: Shape 22"/>
            <p:cNvSpPr/>
            <p:nvPr/>
          </p:nvSpPr>
          <p:spPr bwMode="auto">
            <a:xfrm flipH="1">
              <a:off x="6732327" y="2564904"/>
              <a:ext cx="950836" cy="959458"/>
            </a:xfrm>
            <a:custGeom>
              <a:avLst/>
              <a:gdLst>
                <a:gd name="T0" fmla="*/ 295 w 397"/>
                <a:gd name="T1" fmla="*/ 37 h 402"/>
                <a:gd name="T2" fmla="*/ 375 w 397"/>
                <a:gd name="T3" fmla="*/ 350 h 402"/>
                <a:gd name="T4" fmla="*/ 397 w 397"/>
                <a:gd name="T5" fmla="*/ 402 h 402"/>
                <a:gd name="T6" fmla="*/ 290 w 397"/>
                <a:gd name="T7" fmla="*/ 3 h 402"/>
              </a:gdLst>
              <a:ahLst/>
              <a:cxnLst>
                <a:cxn ang="0">
                  <a:pos x="T0" y="T1"/>
                </a:cxn>
                <a:cxn ang="0">
                  <a:pos x="T2" y="T3"/>
                </a:cxn>
                <a:cxn ang="0">
                  <a:pos x="T4" y="T5"/>
                </a:cxn>
                <a:cxn ang="0">
                  <a:pos x="T6" y="T7"/>
                </a:cxn>
              </a:cxnLst>
              <a:rect l="0" t="0" r="r" b="b"/>
              <a:pathLst>
                <a:path w="397" h="402">
                  <a:moveTo>
                    <a:pt x="295" y="37"/>
                  </a:moveTo>
                  <a:cubicBezTo>
                    <a:pt x="295" y="37"/>
                    <a:pt x="68" y="0"/>
                    <a:pt x="375" y="350"/>
                  </a:cubicBezTo>
                  <a:cubicBezTo>
                    <a:pt x="397" y="402"/>
                    <a:pt x="397" y="402"/>
                    <a:pt x="397" y="402"/>
                  </a:cubicBezTo>
                  <a:cubicBezTo>
                    <a:pt x="397" y="402"/>
                    <a:pt x="0" y="26"/>
                    <a:pt x="290" y="3"/>
                  </a:cubicBezTo>
                </a:path>
              </a:pathLst>
            </a:cu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w="12700" cap="flat">
              <a:noFill/>
              <a:prstDash val="solid"/>
              <a:miter lim="800000"/>
            </a:ln>
          </p:spPr>
          <p:txBody>
            <a:bodyPr anchor="ctr"/>
            <a:lstStyle/>
            <a:p>
              <a:pPr algn="ctr"/>
              <a:endParaRPr/>
            </a:p>
          </p:txBody>
        </p:sp>
        <p:grpSp>
          <p:nvGrpSpPr>
            <p:cNvPr id="23" name="Group 23"/>
            <p:cNvGrpSpPr/>
            <p:nvPr/>
          </p:nvGrpSpPr>
          <p:grpSpPr>
            <a:xfrm>
              <a:off x="5235868" y="2251333"/>
              <a:ext cx="1790824" cy="2598631"/>
              <a:chOff x="5235868" y="2251333"/>
              <a:chExt cx="1790824" cy="2598631"/>
            </a:xfrm>
          </p:grpSpPr>
          <p:grpSp>
            <p:nvGrpSpPr>
              <p:cNvPr id="24" name="Group 24"/>
              <p:cNvGrpSpPr/>
              <p:nvPr/>
            </p:nvGrpSpPr>
            <p:grpSpPr>
              <a:xfrm>
                <a:off x="5235868" y="2251333"/>
                <a:ext cx="1790824" cy="2598631"/>
                <a:chOff x="5204283" y="2409631"/>
                <a:chExt cx="1790824" cy="2598631"/>
              </a:xfrm>
            </p:grpSpPr>
            <p:sp>
              <p:nvSpPr>
                <p:cNvPr id="26" name="Freeform: Shape 26"/>
                <p:cNvSpPr/>
                <p:nvPr/>
              </p:nvSpPr>
              <p:spPr bwMode="auto">
                <a:xfrm flipH="1">
                  <a:off x="5204283" y="2409631"/>
                  <a:ext cx="1790824" cy="1790323"/>
                </a:xfrm>
                <a:custGeom>
                  <a:avLst/>
                  <a:gdLst>
                    <a:gd name="connsiteX0" fmla="*/ 1231004 w 2308226"/>
                    <a:gd name="connsiteY0" fmla="*/ 19 h 2307580"/>
                    <a:gd name="connsiteX1" fmla="*/ 1154113 w 2308226"/>
                    <a:gd name="connsiteY1" fmla="*/ 546 h 2307580"/>
                    <a:gd name="connsiteX2" fmla="*/ 0 w 2308226"/>
                    <a:gd name="connsiteY2" fmla="*/ 80523 h 2307580"/>
                    <a:gd name="connsiteX3" fmla="*/ 894901 w 2308226"/>
                    <a:gd name="connsiteY3" fmla="*/ 2307580 h 2307580"/>
                    <a:gd name="connsiteX4" fmla="*/ 1154113 w 2308226"/>
                    <a:gd name="connsiteY4" fmla="*/ 2307580 h 2307580"/>
                    <a:gd name="connsiteX5" fmla="*/ 1413326 w 2308226"/>
                    <a:gd name="connsiteY5" fmla="*/ 2307580 h 2307580"/>
                    <a:gd name="connsiteX6" fmla="*/ 2308226 w 2308226"/>
                    <a:gd name="connsiteY6" fmla="*/ 80523 h 2307580"/>
                    <a:gd name="connsiteX7" fmla="*/ 1231004 w 2308226"/>
                    <a:gd name="connsiteY7" fmla="*/ 19 h 2307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8226" h="2307580">
                      <a:moveTo>
                        <a:pt x="1231004" y="19"/>
                      </a:moveTo>
                      <a:cubicBezTo>
                        <a:pt x="1182537" y="114"/>
                        <a:pt x="1154113" y="546"/>
                        <a:pt x="1154113" y="546"/>
                      </a:cubicBezTo>
                      <a:cubicBezTo>
                        <a:pt x="1154113" y="546"/>
                        <a:pt x="345617" y="-11758"/>
                        <a:pt x="0" y="80523"/>
                      </a:cubicBezTo>
                      <a:cubicBezTo>
                        <a:pt x="0" y="80523"/>
                        <a:pt x="141950" y="1883086"/>
                        <a:pt x="894901" y="2307580"/>
                      </a:cubicBezTo>
                      <a:cubicBezTo>
                        <a:pt x="1154113" y="2307580"/>
                        <a:pt x="1154113" y="2307580"/>
                        <a:pt x="1154113" y="2307580"/>
                      </a:cubicBezTo>
                      <a:cubicBezTo>
                        <a:pt x="1154113" y="2307580"/>
                        <a:pt x="1154113" y="2307580"/>
                        <a:pt x="1413326" y="2307580"/>
                      </a:cubicBezTo>
                      <a:cubicBezTo>
                        <a:pt x="2166276" y="1883086"/>
                        <a:pt x="2308226" y="80523"/>
                        <a:pt x="2308226" y="80523"/>
                      </a:cubicBezTo>
                      <a:cubicBezTo>
                        <a:pt x="2027413" y="5545"/>
                        <a:pt x="1441026" y="-391"/>
                        <a:pt x="1231004" y="19"/>
                      </a:cubicBezTo>
                      <a:close/>
                    </a:path>
                  </a:pathLst>
                </a:custGeom>
                <a:solidFill>
                  <a:schemeClr val="bg1">
                    <a:lumMod val="65000"/>
                  </a:schemeClr>
                </a:solidFill>
                <a:ln w="12700" cap="flat">
                  <a:noFill/>
                  <a:prstDash val="solid"/>
                  <a:miter lim="800000"/>
                </a:ln>
              </p:spPr>
              <p:txBody>
                <a:bodyPr anchor="ctr"/>
                <a:lstStyle/>
                <a:p>
                  <a:pPr algn="ctr"/>
                  <a:endParaRPr/>
                </a:p>
              </p:txBody>
            </p:sp>
            <p:sp>
              <p:nvSpPr>
                <p:cNvPr id="27" name="Freeform: Shape 27"/>
                <p:cNvSpPr/>
                <p:nvPr/>
              </p:nvSpPr>
              <p:spPr bwMode="auto">
                <a:xfrm flipH="1">
                  <a:off x="5898936" y="4372385"/>
                  <a:ext cx="401520" cy="448322"/>
                </a:xfrm>
                <a:custGeom>
                  <a:avLst/>
                  <a:gdLst>
                    <a:gd name="connsiteX0" fmla="*/ 406628 w 517526"/>
                    <a:gd name="connsiteY0" fmla="*/ 0 h 577850"/>
                    <a:gd name="connsiteX1" fmla="*/ 258763 w 517526"/>
                    <a:gd name="connsiteY1" fmla="*/ 0 h 577850"/>
                    <a:gd name="connsiteX2" fmla="*/ 110899 w 517526"/>
                    <a:gd name="connsiteY2" fmla="*/ 0 h 577850"/>
                    <a:gd name="connsiteX3" fmla="*/ 0 w 517526"/>
                    <a:gd name="connsiteY3" fmla="*/ 577850 h 577850"/>
                    <a:gd name="connsiteX4" fmla="*/ 258763 w 517526"/>
                    <a:gd name="connsiteY4" fmla="*/ 577850 h 577850"/>
                    <a:gd name="connsiteX5" fmla="*/ 517526 w 517526"/>
                    <a:gd name="connsiteY5" fmla="*/ 577850 h 577850"/>
                    <a:gd name="connsiteX6" fmla="*/ 406628 w 517526"/>
                    <a:gd name="connsiteY6" fmla="*/ 0 h 57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7526" h="577850">
                      <a:moveTo>
                        <a:pt x="406628" y="0"/>
                      </a:moveTo>
                      <a:cubicBezTo>
                        <a:pt x="258763" y="0"/>
                        <a:pt x="258763" y="0"/>
                        <a:pt x="258763" y="0"/>
                      </a:cubicBezTo>
                      <a:cubicBezTo>
                        <a:pt x="258763" y="0"/>
                        <a:pt x="258763" y="0"/>
                        <a:pt x="110899" y="0"/>
                      </a:cubicBezTo>
                      <a:cubicBezTo>
                        <a:pt x="135543" y="522524"/>
                        <a:pt x="0" y="577850"/>
                        <a:pt x="0" y="577850"/>
                      </a:cubicBezTo>
                      <a:lnTo>
                        <a:pt x="258763" y="577850"/>
                      </a:lnTo>
                      <a:lnTo>
                        <a:pt x="517526" y="577850"/>
                      </a:lnTo>
                      <a:cubicBezTo>
                        <a:pt x="517526" y="577850"/>
                        <a:pt x="381984" y="522524"/>
                        <a:pt x="406628" y="0"/>
                      </a:cubicBezTo>
                      <a:close/>
                    </a:path>
                  </a:pathLst>
                </a:custGeom>
                <a:solidFill>
                  <a:schemeClr val="tx1">
                    <a:lumMod val="85000"/>
                    <a:lumOff val="15000"/>
                  </a:schemeClr>
                </a:solidFill>
                <a:ln w="12700" cap="flat">
                  <a:noFill/>
                  <a:prstDash val="solid"/>
                  <a:miter lim="800000"/>
                </a:ln>
              </p:spPr>
              <p:txBody>
                <a:bodyPr anchor="ctr"/>
                <a:lstStyle/>
                <a:p>
                  <a:pPr algn="ctr"/>
                  <a:endParaRPr/>
                </a:p>
              </p:txBody>
            </p:sp>
            <p:sp>
              <p:nvSpPr>
                <p:cNvPr id="28" name="Rectangle: Rounded Corners 28"/>
                <p:cNvSpPr/>
                <p:nvPr/>
              </p:nvSpPr>
              <p:spPr>
                <a:xfrm>
                  <a:off x="5868145" y="4196259"/>
                  <a:ext cx="463101" cy="166274"/>
                </a:xfrm>
                <a:prstGeom prst="roundRect">
                  <a:avLst>
                    <a:gd name="adj" fmla="val 1744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Trapezoid 29"/>
                <p:cNvSpPr/>
                <p:nvPr/>
              </p:nvSpPr>
              <p:spPr>
                <a:xfrm flipH="1">
                  <a:off x="5889082" y="4362532"/>
                  <a:ext cx="421226" cy="21283"/>
                </a:xfrm>
                <a:prstGeom prst="trapezoid">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0" name="Group 30"/>
                <p:cNvGrpSpPr/>
                <p:nvPr/>
              </p:nvGrpSpPr>
              <p:grpSpPr>
                <a:xfrm rot="10800000">
                  <a:off x="5733894" y="4820706"/>
                  <a:ext cx="731603" cy="187556"/>
                  <a:chOff x="3306762" y="3657600"/>
                  <a:chExt cx="596900" cy="241745"/>
                </a:xfrm>
              </p:grpSpPr>
              <p:sp>
                <p:nvSpPr>
                  <p:cNvPr id="31" name="Rectangle: Rounded Corners 31"/>
                  <p:cNvSpPr/>
                  <p:nvPr/>
                </p:nvSpPr>
                <p:spPr>
                  <a:xfrm>
                    <a:off x="3306762" y="3657600"/>
                    <a:ext cx="596900" cy="214313"/>
                  </a:xfrm>
                  <a:prstGeom prst="roundRect">
                    <a:avLst>
                      <a:gd name="adj" fmla="val 1744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Trapezoid 32"/>
                  <p:cNvSpPr/>
                  <p:nvPr/>
                </p:nvSpPr>
                <p:spPr>
                  <a:xfrm flipH="1">
                    <a:off x="3333749" y="3871913"/>
                    <a:ext cx="542926" cy="27432"/>
                  </a:xfrm>
                  <a:prstGeom prst="trapezoid">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25" name="Freeform: Shape 25"/>
              <p:cNvSpPr/>
              <p:nvPr/>
            </p:nvSpPr>
            <p:spPr bwMode="auto">
              <a:xfrm>
                <a:off x="5755422" y="2600011"/>
                <a:ext cx="751716" cy="751716"/>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a:noFill/>
              </a:ln>
            </p:spPr>
            <p:txBody>
              <a:bodyPr anchor="ctr"/>
              <a:lstStyle/>
              <a:p>
                <a:pPr algn="ctr"/>
                <a:endParaRPr/>
              </a:p>
            </p:txBody>
          </p:sp>
        </p:grpSp>
      </p:grpSp>
      <p:grpSp>
        <p:nvGrpSpPr>
          <p:cNvPr id="9" name="千图PPT彼岸天：ID 8661124库_组合 34"/>
          <p:cNvGrpSpPr/>
          <p:nvPr>
            <p:custDataLst>
              <p:tags r:id="rId6"/>
            </p:custDataLst>
          </p:nvPr>
        </p:nvGrpSpPr>
        <p:grpSpPr>
          <a:xfrm>
            <a:off x="7829285" y="1558123"/>
            <a:ext cx="2913191" cy="856637"/>
            <a:chOff x="1415480" y="1651350"/>
            <a:chExt cx="2913191" cy="856637"/>
          </a:xfrm>
        </p:grpSpPr>
        <p:sp>
          <p:nvSpPr>
            <p:cNvPr id="19" name="TextBox 35"/>
            <p:cNvSpPr txBox="1"/>
            <p:nvPr/>
          </p:nvSpPr>
          <p:spPr bwMode="auto">
            <a:xfrm>
              <a:off x="1415480" y="1651350"/>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1">
                      <a:lumMod val="100000"/>
                    </a:schemeClr>
                  </a:solidFill>
                  <a:effectLst/>
                </a:rPr>
                <a:t>输入标题文本</a:t>
              </a:r>
            </a:p>
          </p:txBody>
        </p:sp>
        <p:sp>
          <p:nvSpPr>
            <p:cNvPr id="20" name="TextBox 36"/>
            <p:cNvSpPr txBox="1"/>
            <p:nvPr/>
          </p:nvSpPr>
          <p:spPr bwMode="auto">
            <a:xfrm>
              <a:off x="1415480" y="1951808"/>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0" name="千图PPT彼岸天：ID 8661124库_组合 37"/>
          <p:cNvGrpSpPr/>
          <p:nvPr>
            <p:custDataLst>
              <p:tags r:id="rId7"/>
            </p:custDataLst>
          </p:nvPr>
        </p:nvGrpSpPr>
        <p:grpSpPr>
          <a:xfrm>
            <a:off x="7155836" y="2682962"/>
            <a:ext cx="2913191" cy="856637"/>
            <a:chOff x="1415480" y="1651350"/>
            <a:chExt cx="2913191" cy="856637"/>
          </a:xfrm>
        </p:grpSpPr>
        <p:sp>
          <p:nvSpPr>
            <p:cNvPr id="17" name="TextBox 38"/>
            <p:cNvSpPr txBox="1"/>
            <p:nvPr/>
          </p:nvSpPr>
          <p:spPr bwMode="auto">
            <a:xfrm>
              <a:off x="1415480" y="1651350"/>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2">
                      <a:lumMod val="100000"/>
                    </a:schemeClr>
                  </a:solidFill>
                  <a:effectLst/>
                </a:rPr>
                <a:t>输入标题文本</a:t>
              </a:r>
            </a:p>
          </p:txBody>
        </p:sp>
        <p:sp>
          <p:nvSpPr>
            <p:cNvPr id="18" name="TextBox 39"/>
            <p:cNvSpPr txBox="1"/>
            <p:nvPr/>
          </p:nvSpPr>
          <p:spPr bwMode="auto">
            <a:xfrm>
              <a:off x="1415480" y="1951808"/>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1" name="千图PPT彼岸天：ID 8661124库_组合 41"/>
          <p:cNvGrpSpPr/>
          <p:nvPr>
            <p:custDataLst>
              <p:tags r:id="rId8"/>
            </p:custDataLst>
          </p:nvPr>
        </p:nvGrpSpPr>
        <p:grpSpPr>
          <a:xfrm>
            <a:off x="6511887" y="3844049"/>
            <a:ext cx="2913191" cy="856637"/>
            <a:chOff x="1415480" y="1651350"/>
            <a:chExt cx="2913191" cy="856637"/>
          </a:xfrm>
        </p:grpSpPr>
        <p:sp>
          <p:nvSpPr>
            <p:cNvPr id="15" name="TextBox 42"/>
            <p:cNvSpPr txBox="1"/>
            <p:nvPr/>
          </p:nvSpPr>
          <p:spPr bwMode="auto">
            <a:xfrm>
              <a:off x="1415480" y="1651350"/>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16" name="TextBox 43"/>
            <p:cNvSpPr txBox="1"/>
            <p:nvPr/>
          </p:nvSpPr>
          <p:spPr bwMode="auto">
            <a:xfrm>
              <a:off x="1415480" y="1951808"/>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2" name="千图PPT彼岸天：ID 8661124库_组合 44"/>
          <p:cNvGrpSpPr/>
          <p:nvPr>
            <p:custDataLst>
              <p:tags r:id="rId9"/>
            </p:custDataLst>
          </p:nvPr>
        </p:nvGrpSpPr>
        <p:grpSpPr>
          <a:xfrm>
            <a:off x="5841385" y="5030612"/>
            <a:ext cx="2913191" cy="856637"/>
            <a:chOff x="1415480" y="1651350"/>
            <a:chExt cx="2913191" cy="856637"/>
          </a:xfrm>
        </p:grpSpPr>
        <p:sp>
          <p:nvSpPr>
            <p:cNvPr id="13" name="TextBox 45"/>
            <p:cNvSpPr txBox="1"/>
            <p:nvPr/>
          </p:nvSpPr>
          <p:spPr bwMode="auto">
            <a:xfrm>
              <a:off x="1415480" y="1651350"/>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4">
                      <a:lumMod val="100000"/>
                    </a:schemeClr>
                  </a:solidFill>
                  <a:effectLst/>
                </a:rPr>
                <a:t>输入标题文本</a:t>
              </a:r>
            </a:p>
          </p:txBody>
        </p:sp>
        <p:sp>
          <p:nvSpPr>
            <p:cNvPr id="14" name="TextBox 46"/>
            <p:cNvSpPr txBox="1"/>
            <p:nvPr/>
          </p:nvSpPr>
          <p:spPr bwMode="auto">
            <a:xfrm>
              <a:off x="1415480" y="1951808"/>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2" name="文本框 1"/>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5"/>
          <p:cNvSpPr/>
          <p:nvPr/>
        </p:nvSpPr>
        <p:spPr>
          <a:xfrm rot="18199285">
            <a:off x="1210666" y="1636886"/>
            <a:ext cx="3514734" cy="3534905"/>
          </a:xfrm>
          <a:prstGeom prst="ellipse">
            <a:avLst/>
          </a:prstGeom>
          <a:solidFill>
            <a:schemeClr val="bg1">
              <a:lumMod val="95000"/>
            </a:schemeClr>
          </a:solidFill>
          <a:ln w="53975" cmpd="dbl">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grpSp>
        <p:nvGrpSpPr>
          <p:cNvPr id="57" name="千图PPT彼岸天：ID 8661124库_组合 46"/>
          <p:cNvGrpSpPr/>
          <p:nvPr>
            <p:custDataLst>
              <p:tags r:id="rId1"/>
            </p:custDataLst>
          </p:nvPr>
        </p:nvGrpSpPr>
        <p:grpSpPr>
          <a:xfrm>
            <a:off x="5942008" y="1887317"/>
            <a:ext cx="5144233" cy="700515"/>
            <a:chOff x="5403632" y="1998273"/>
            <a:chExt cx="5144231" cy="700515"/>
          </a:xfrm>
        </p:grpSpPr>
        <p:grpSp>
          <p:nvGrpSpPr>
            <p:cNvPr id="79" name="Group 68"/>
            <p:cNvGrpSpPr/>
            <p:nvPr/>
          </p:nvGrpSpPr>
          <p:grpSpPr>
            <a:xfrm>
              <a:off x="5403632" y="2028913"/>
              <a:ext cx="399214" cy="399214"/>
              <a:chOff x="0" y="0"/>
              <a:chExt cx="767929" cy="767929"/>
            </a:xfrm>
          </p:grpSpPr>
          <p:sp>
            <p:nvSpPr>
              <p:cNvPr id="83" name="Freeform: Shape 72"/>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p>
            </p:txBody>
          </p:sp>
          <p:sp>
            <p:nvSpPr>
              <p:cNvPr id="84" name="Freeform: Shape 73"/>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80" name="Group 69"/>
            <p:cNvGrpSpPr/>
            <p:nvPr/>
          </p:nvGrpSpPr>
          <p:grpSpPr>
            <a:xfrm>
              <a:off x="5802845" y="1998273"/>
              <a:ext cx="4745018" cy="700515"/>
              <a:chOff x="6729846" y="3935367"/>
              <a:chExt cx="4745018" cy="700515"/>
            </a:xfrm>
          </p:grpSpPr>
          <p:sp>
            <p:nvSpPr>
              <p:cNvPr id="81" name="Rectangle 70"/>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1"/>
                    </a:solidFill>
                  </a:rPr>
                  <a:t>输入标题文本</a:t>
                </a:r>
              </a:p>
            </p:txBody>
          </p:sp>
          <p:sp>
            <p:nvSpPr>
              <p:cNvPr id="82" name="Rectangle 71"/>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点击此处更换文本点击此处更换文本点击此处更换文本点击此处更换文本</a:t>
                </a:r>
                <a:endParaRPr sz="1050" dirty="0">
                  <a:solidFill>
                    <a:srgbClr val="000000"/>
                  </a:solidFill>
                </a:endParaRPr>
              </a:p>
            </p:txBody>
          </p:sp>
        </p:grpSp>
      </p:grpSp>
      <p:grpSp>
        <p:nvGrpSpPr>
          <p:cNvPr id="58" name="千图PPT彼岸天：ID 8661124库_组合 47"/>
          <p:cNvGrpSpPr/>
          <p:nvPr>
            <p:custDataLst>
              <p:tags r:id="rId2"/>
            </p:custDataLst>
          </p:nvPr>
        </p:nvGrpSpPr>
        <p:grpSpPr>
          <a:xfrm>
            <a:off x="5942008" y="2775635"/>
            <a:ext cx="5155261" cy="700515"/>
            <a:chOff x="5403632" y="2988092"/>
            <a:chExt cx="5155259" cy="700515"/>
          </a:xfrm>
        </p:grpSpPr>
        <p:grpSp>
          <p:nvGrpSpPr>
            <p:cNvPr id="73" name="Group 62"/>
            <p:cNvGrpSpPr/>
            <p:nvPr/>
          </p:nvGrpSpPr>
          <p:grpSpPr>
            <a:xfrm>
              <a:off x="5403632" y="3066578"/>
              <a:ext cx="399214" cy="399214"/>
              <a:chOff x="0" y="0"/>
              <a:chExt cx="767929" cy="767929"/>
            </a:xfrm>
          </p:grpSpPr>
          <p:sp>
            <p:nvSpPr>
              <p:cNvPr id="77" name="Freeform: Shape 66"/>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p>
            </p:txBody>
          </p:sp>
          <p:sp>
            <p:nvSpPr>
              <p:cNvPr id="78" name="Freeform: Shape 67"/>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74" name="Group 63"/>
            <p:cNvGrpSpPr/>
            <p:nvPr/>
          </p:nvGrpSpPr>
          <p:grpSpPr>
            <a:xfrm>
              <a:off x="5813873" y="2988092"/>
              <a:ext cx="4745018" cy="700515"/>
              <a:chOff x="6729846" y="3935367"/>
              <a:chExt cx="4745018" cy="700515"/>
            </a:xfrm>
          </p:grpSpPr>
          <p:sp>
            <p:nvSpPr>
              <p:cNvPr id="75" name="Rectangle 64"/>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2"/>
                    </a:solidFill>
                  </a:rPr>
                  <a:t>输入标题文本</a:t>
                </a:r>
              </a:p>
            </p:txBody>
          </p:sp>
          <p:sp>
            <p:nvSpPr>
              <p:cNvPr id="76" name="Rectangle 65"/>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点击此处更换文本点击此处更换文本点击此处更换文本点击此处更换文本</a:t>
                </a:r>
                <a:endParaRPr sz="1050" dirty="0">
                  <a:solidFill>
                    <a:srgbClr val="000000"/>
                  </a:solidFill>
                </a:endParaRPr>
              </a:p>
            </p:txBody>
          </p:sp>
        </p:grpSp>
      </p:grpSp>
      <p:grpSp>
        <p:nvGrpSpPr>
          <p:cNvPr id="59" name="千图PPT彼岸天：ID 8661124库_组合 48"/>
          <p:cNvGrpSpPr/>
          <p:nvPr>
            <p:custDataLst>
              <p:tags r:id="rId3"/>
            </p:custDataLst>
          </p:nvPr>
        </p:nvGrpSpPr>
        <p:grpSpPr>
          <a:xfrm>
            <a:off x="5942008" y="3663954"/>
            <a:ext cx="5144233" cy="700515"/>
            <a:chOff x="5403632" y="4279235"/>
            <a:chExt cx="5144231" cy="700515"/>
          </a:xfrm>
        </p:grpSpPr>
        <p:grpSp>
          <p:nvGrpSpPr>
            <p:cNvPr id="67" name="Group 56"/>
            <p:cNvGrpSpPr/>
            <p:nvPr/>
          </p:nvGrpSpPr>
          <p:grpSpPr>
            <a:xfrm>
              <a:off x="5403632" y="4279235"/>
              <a:ext cx="399214" cy="399214"/>
              <a:chOff x="0" y="0"/>
              <a:chExt cx="767929" cy="767929"/>
            </a:xfrm>
          </p:grpSpPr>
          <p:sp>
            <p:nvSpPr>
              <p:cNvPr id="71" name="Freeform: Shape 60"/>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p>
            </p:txBody>
          </p:sp>
          <p:sp>
            <p:nvSpPr>
              <p:cNvPr id="72" name="Freeform: Shape 61"/>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68" name="Group 57"/>
            <p:cNvGrpSpPr/>
            <p:nvPr/>
          </p:nvGrpSpPr>
          <p:grpSpPr>
            <a:xfrm>
              <a:off x="5802845" y="4279235"/>
              <a:ext cx="4745018" cy="700515"/>
              <a:chOff x="6729846" y="3935367"/>
              <a:chExt cx="4745018" cy="700515"/>
            </a:xfrm>
          </p:grpSpPr>
          <p:sp>
            <p:nvSpPr>
              <p:cNvPr id="69" name="Rectangle 58"/>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3"/>
                    </a:solidFill>
                  </a:rPr>
                  <a:t>输入标题文本</a:t>
                </a:r>
              </a:p>
            </p:txBody>
          </p:sp>
          <p:sp>
            <p:nvSpPr>
              <p:cNvPr id="70" name="Rectangle 59"/>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点击此处更换文本点击此处更换文本点击此处更换文本点击此处更换文本</a:t>
                </a:r>
                <a:endParaRPr sz="1050" dirty="0">
                  <a:solidFill>
                    <a:srgbClr val="000000"/>
                  </a:solidFill>
                </a:endParaRPr>
              </a:p>
            </p:txBody>
          </p:sp>
        </p:grpSp>
      </p:grpSp>
      <p:grpSp>
        <p:nvGrpSpPr>
          <p:cNvPr id="60" name="千图PPT彼岸天：ID 8661124库_组合 49"/>
          <p:cNvGrpSpPr/>
          <p:nvPr>
            <p:custDataLst>
              <p:tags r:id="rId4"/>
            </p:custDataLst>
          </p:nvPr>
        </p:nvGrpSpPr>
        <p:grpSpPr>
          <a:xfrm>
            <a:off x="5942008" y="4552271"/>
            <a:ext cx="5144233" cy="700515"/>
            <a:chOff x="5403632" y="4279235"/>
            <a:chExt cx="5144231" cy="700515"/>
          </a:xfrm>
        </p:grpSpPr>
        <p:grpSp>
          <p:nvGrpSpPr>
            <p:cNvPr id="61" name="Group 50"/>
            <p:cNvGrpSpPr/>
            <p:nvPr/>
          </p:nvGrpSpPr>
          <p:grpSpPr>
            <a:xfrm>
              <a:off x="5403632" y="4279235"/>
              <a:ext cx="399214" cy="399214"/>
              <a:chOff x="0" y="0"/>
              <a:chExt cx="767929" cy="767929"/>
            </a:xfrm>
          </p:grpSpPr>
          <p:sp>
            <p:nvSpPr>
              <p:cNvPr id="65" name="Freeform: Shape 54"/>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p>
            </p:txBody>
          </p:sp>
          <p:sp>
            <p:nvSpPr>
              <p:cNvPr id="66" name="Freeform: Shape 55"/>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62" name="Group 51"/>
            <p:cNvGrpSpPr/>
            <p:nvPr/>
          </p:nvGrpSpPr>
          <p:grpSpPr>
            <a:xfrm>
              <a:off x="5802845" y="4279235"/>
              <a:ext cx="4745018" cy="700515"/>
              <a:chOff x="6729846" y="3935367"/>
              <a:chExt cx="4745018" cy="700515"/>
            </a:xfrm>
          </p:grpSpPr>
          <p:sp>
            <p:nvSpPr>
              <p:cNvPr id="63" name="Rectangle 52"/>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4"/>
                    </a:solidFill>
                  </a:rPr>
                  <a:t>输入标题文本</a:t>
                </a:r>
              </a:p>
            </p:txBody>
          </p:sp>
          <p:sp>
            <p:nvSpPr>
              <p:cNvPr id="64" name="Rectangle 53"/>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点击此处更换文本点击此处更换文本点击此处更换文本点击此处更换文本</a:t>
                </a:r>
                <a:endParaRPr sz="1050" dirty="0">
                  <a:solidFill>
                    <a:srgbClr val="000000"/>
                  </a:solidFill>
                </a:endParaRPr>
              </a:p>
            </p:txBody>
          </p:sp>
        </p:grpSp>
      </p:grpSp>
      <p:grpSp>
        <p:nvGrpSpPr>
          <p:cNvPr id="6" name="千图PPT彼岸天：ID 8661124库_组合 84"/>
          <p:cNvGrpSpPr/>
          <p:nvPr>
            <p:custDataLst>
              <p:tags r:id="rId5"/>
            </p:custDataLst>
          </p:nvPr>
        </p:nvGrpSpPr>
        <p:grpSpPr>
          <a:xfrm>
            <a:off x="1094732" y="1489071"/>
            <a:ext cx="3784605" cy="3830536"/>
            <a:chOff x="1365304" y="1322527"/>
            <a:chExt cx="2604722" cy="2636334"/>
          </a:xfrm>
        </p:grpSpPr>
        <p:grpSp>
          <p:nvGrpSpPr>
            <p:cNvPr id="19" name="Group 85"/>
            <p:cNvGrpSpPr/>
            <p:nvPr/>
          </p:nvGrpSpPr>
          <p:grpSpPr>
            <a:xfrm>
              <a:off x="1365304" y="1322527"/>
              <a:ext cx="2604722" cy="2636334"/>
              <a:chOff x="4951411" y="1311276"/>
              <a:chExt cx="4184652" cy="4235449"/>
            </a:xfrm>
          </p:grpSpPr>
          <p:sp>
            <p:nvSpPr>
              <p:cNvPr id="23" name="Straight Connector 89"/>
              <p:cNvSpPr/>
              <p:nvPr/>
            </p:nvSpPr>
            <p:spPr bwMode="auto">
              <a:xfrm flipH="1" flipV="1">
                <a:off x="6943725" y="1311276"/>
                <a:ext cx="1130300" cy="26670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24" name="Freeform: Shape 90"/>
              <p:cNvSpPr/>
              <p:nvPr/>
            </p:nvSpPr>
            <p:spPr bwMode="auto">
              <a:xfrm>
                <a:off x="8074025" y="1577976"/>
                <a:ext cx="1062038" cy="18002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5" name="Freeform: Shape 91"/>
              <p:cNvSpPr/>
              <p:nvPr/>
            </p:nvSpPr>
            <p:spPr bwMode="auto">
              <a:xfrm>
                <a:off x="6048374" y="3378201"/>
                <a:ext cx="3087688" cy="2168524"/>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6" name="Straight Connector 92"/>
              <p:cNvSpPr/>
              <p:nvPr/>
            </p:nvSpPr>
            <p:spPr bwMode="auto">
              <a:xfrm>
                <a:off x="5118100" y="4216401"/>
                <a:ext cx="930275" cy="11874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27" name="Freeform: Shape 93"/>
              <p:cNvSpPr/>
              <p:nvPr/>
            </p:nvSpPr>
            <p:spPr bwMode="auto">
              <a:xfrm>
                <a:off x="4951411" y="2489105"/>
                <a:ext cx="166691" cy="1727299"/>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1" fmla="*/ 12868 w 12868"/>
                  <a:gd name="connsiteY0-2" fmla="*/ 0 h 9028"/>
                  <a:gd name="connsiteX1-3" fmla="*/ 10018 w 12868"/>
                  <a:gd name="connsiteY1-4" fmla="*/ 386 h 9028"/>
                  <a:gd name="connsiteX2-5" fmla="*/ 5140 w 12868"/>
                  <a:gd name="connsiteY2-6" fmla="*/ 1461 h 9028"/>
                  <a:gd name="connsiteX3-7" fmla="*/ 854 w 12868"/>
                  <a:gd name="connsiteY3-8" fmla="*/ 2274 h 9028"/>
                  <a:gd name="connsiteX4-9" fmla="*/ 0 w 12868"/>
                  <a:gd name="connsiteY4-10" fmla="*/ 6055 h 9028"/>
                  <a:gd name="connsiteX5-11" fmla="*/ 1724 w 12868"/>
                  <a:gd name="connsiteY5-12" fmla="*/ 9028 h 9028"/>
                  <a:gd name="connsiteX0-13" fmla="*/ 7785 w 7785"/>
                  <a:gd name="connsiteY0-14" fmla="*/ 0 h 9572"/>
                  <a:gd name="connsiteX1-15" fmla="*/ 3994 w 7785"/>
                  <a:gd name="connsiteY1-16" fmla="*/ 1190 h 9572"/>
                  <a:gd name="connsiteX2-17" fmla="*/ 664 w 7785"/>
                  <a:gd name="connsiteY2-18" fmla="*/ 2091 h 9572"/>
                  <a:gd name="connsiteX3-19" fmla="*/ 0 w 7785"/>
                  <a:gd name="connsiteY3-20" fmla="*/ 6279 h 9572"/>
                  <a:gd name="connsiteX4-21" fmla="*/ 1340 w 7785"/>
                  <a:gd name="connsiteY4-22" fmla="*/ 9572 h 9572"/>
                  <a:gd name="connsiteX0-23" fmla="*/ 5130 w 5130"/>
                  <a:gd name="connsiteY0-24" fmla="*/ 0 h 8757"/>
                  <a:gd name="connsiteX1-25" fmla="*/ 853 w 5130"/>
                  <a:gd name="connsiteY1-26" fmla="*/ 941 h 8757"/>
                  <a:gd name="connsiteX2-27" fmla="*/ 0 w 5130"/>
                  <a:gd name="connsiteY2-28" fmla="*/ 5317 h 8757"/>
                  <a:gd name="connsiteX3-29" fmla="*/ 1721 w 5130"/>
                  <a:gd name="connsiteY3-30" fmla="*/ 8757 h 8757"/>
                  <a:gd name="connsiteX0-31" fmla="*/ 1663 w 3355"/>
                  <a:gd name="connsiteY0-32" fmla="*/ 0 h 8925"/>
                  <a:gd name="connsiteX1-33" fmla="*/ 0 w 3355"/>
                  <a:gd name="connsiteY1-34" fmla="*/ 4997 h 8925"/>
                  <a:gd name="connsiteX2-35" fmla="*/ 3355 w 3355"/>
                  <a:gd name="connsiteY2-36" fmla="*/ 8925 h 8925"/>
                </a:gdLst>
                <a:ahLst/>
                <a:cxnLst>
                  <a:cxn ang="0">
                    <a:pos x="connsiteX0-1" y="connsiteY0-2"/>
                  </a:cxn>
                  <a:cxn ang="0">
                    <a:pos x="connsiteX1-3" y="connsiteY1-4"/>
                  </a:cxn>
                  <a:cxn ang="0">
                    <a:pos x="connsiteX2-5" y="connsiteY2-6"/>
                  </a:cxn>
                </a:cxnLst>
                <a:rect l="l" t="t" r="r" b="b"/>
                <a:pathLst>
                  <a:path w="3355" h="8925">
                    <a:moveTo>
                      <a:pt x="1663" y="0"/>
                    </a:moveTo>
                    <a:lnTo>
                      <a:pt x="0" y="4997"/>
                    </a:lnTo>
                    <a:lnTo>
                      <a:pt x="3355" y="8925"/>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8" name="Straight Connector 94"/>
              <p:cNvSpPr/>
              <p:nvPr/>
            </p:nvSpPr>
            <p:spPr bwMode="auto">
              <a:xfrm flipH="1">
                <a:off x="5918200" y="1311276"/>
                <a:ext cx="1025525" cy="34766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29" name="Freeform: Shape 95"/>
              <p:cNvSpPr/>
              <p:nvPr/>
            </p:nvSpPr>
            <p:spPr bwMode="auto">
              <a:xfrm>
                <a:off x="5919695" y="1547849"/>
                <a:ext cx="2159653" cy="12055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1" fmla="*/ 0 w 10000"/>
                  <a:gd name="connsiteY0-2" fmla="*/ 5798 h 5798"/>
                  <a:gd name="connsiteX1-3" fmla="*/ 0 w 10000"/>
                  <a:gd name="connsiteY1-4" fmla="*/ 5798 h 5798"/>
                  <a:gd name="connsiteX2-5" fmla="*/ 4953 w 10000"/>
                  <a:gd name="connsiteY2-6" fmla="*/ 0 h 5798"/>
                  <a:gd name="connsiteX3-7" fmla="*/ 4953 w 10000"/>
                  <a:gd name="connsiteY3-8" fmla="*/ 0 h 5798"/>
                  <a:gd name="connsiteX4-9" fmla="*/ 10000 w 10000"/>
                  <a:gd name="connsiteY4-10" fmla="*/ 1092 h 57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5798">
                    <a:moveTo>
                      <a:pt x="0" y="5798"/>
                    </a:moveTo>
                    <a:lnTo>
                      <a:pt x="0" y="5798"/>
                    </a:lnTo>
                    <a:lnTo>
                      <a:pt x="4953" y="0"/>
                    </a:lnTo>
                    <a:lnTo>
                      <a:pt x="4953" y="0"/>
                    </a:lnTo>
                    <a:lnTo>
                      <a:pt x="10000" y="1092"/>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0" name="Freeform: Shape 96"/>
              <p:cNvSpPr/>
              <p:nvPr/>
            </p:nvSpPr>
            <p:spPr bwMode="auto">
              <a:xfrm>
                <a:off x="5765799" y="3549651"/>
                <a:ext cx="282575" cy="1854200"/>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1" name="Freeform: Shape 97"/>
              <p:cNvSpPr/>
              <p:nvPr/>
            </p:nvSpPr>
            <p:spPr bwMode="auto">
              <a:xfrm>
                <a:off x="5765799" y="1666876"/>
                <a:ext cx="209550" cy="1882775"/>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12700">
                <a:solidFill>
                  <a:schemeClr val="bg1">
                    <a:lumMod val="65000"/>
                    <a:alpha val="54000"/>
                  </a:scheme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2" name="Freeform: Shape 98"/>
              <p:cNvSpPr/>
              <p:nvPr/>
            </p:nvSpPr>
            <p:spPr bwMode="auto">
              <a:xfrm>
                <a:off x="6889749" y="4346575"/>
                <a:ext cx="476270" cy="1200150"/>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1" fmla="*/ 0 w 7538"/>
                  <a:gd name="connsiteY0-2" fmla="*/ 0 h 10000"/>
                  <a:gd name="connsiteX1-3" fmla="*/ 5503 w 7538"/>
                  <a:gd name="connsiteY1-4" fmla="*/ 7817 h 10000"/>
                  <a:gd name="connsiteX2-5" fmla="*/ 7538 w 7538"/>
                  <a:gd name="connsiteY2-6" fmla="*/ 10000 h 10000"/>
                </a:gdLst>
                <a:ahLst/>
                <a:cxnLst>
                  <a:cxn ang="0">
                    <a:pos x="connsiteX0-1" y="connsiteY0-2"/>
                  </a:cxn>
                  <a:cxn ang="0">
                    <a:pos x="connsiteX1-3" y="connsiteY1-4"/>
                  </a:cxn>
                  <a:cxn ang="0">
                    <a:pos x="connsiteX2-5" y="connsiteY2-6"/>
                  </a:cxn>
                </a:cxnLst>
                <a:rect l="l" t="t" r="r" b="b"/>
                <a:pathLst>
                  <a:path w="7538" h="10000">
                    <a:moveTo>
                      <a:pt x="0" y="0"/>
                    </a:moveTo>
                    <a:lnTo>
                      <a:pt x="5503" y="7817"/>
                    </a:lnTo>
                    <a:lnTo>
                      <a:pt x="7538" y="10000"/>
                    </a:lnTo>
                  </a:path>
                </a:pathLst>
              </a:cu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3" name="Freeform: Shape 99"/>
              <p:cNvSpPr/>
              <p:nvPr/>
            </p:nvSpPr>
            <p:spPr bwMode="auto">
              <a:xfrm>
                <a:off x="6889750" y="1557339"/>
                <a:ext cx="523875" cy="278923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4" name="Straight Connector 100"/>
              <p:cNvSpPr/>
              <p:nvPr/>
            </p:nvSpPr>
            <p:spPr bwMode="auto">
              <a:xfrm>
                <a:off x="6943725" y="1311276"/>
                <a:ext cx="28575" cy="24606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35" name="Straight Connector 101"/>
              <p:cNvSpPr/>
              <p:nvPr/>
            </p:nvSpPr>
            <p:spPr bwMode="auto">
              <a:xfrm flipH="1">
                <a:off x="5033963" y="1657222"/>
                <a:ext cx="874730" cy="831979"/>
              </a:xfrm>
              <a:prstGeom prst="line">
                <a:avLst/>
              </a:pr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anchor="ctr"/>
              <a:lstStyle/>
              <a:p>
                <a:pPr algn="ctr"/>
                <a:endParaRPr/>
              </a:p>
            </p:txBody>
          </p:sp>
          <p:sp>
            <p:nvSpPr>
              <p:cNvPr id="36" name="Straight Connector 102"/>
              <p:cNvSpPr/>
              <p:nvPr/>
            </p:nvSpPr>
            <p:spPr bwMode="auto">
              <a:xfrm flipH="1" flipV="1">
                <a:off x="8888413" y="3265489"/>
                <a:ext cx="247650" cy="11271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37" name="Straight Connector 103"/>
              <p:cNvSpPr/>
              <p:nvPr/>
            </p:nvSpPr>
            <p:spPr bwMode="auto">
              <a:xfrm flipH="1" flipV="1">
                <a:off x="8063440" y="1579414"/>
                <a:ext cx="282046" cy="733574"/>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38" name="Straight Connector 104"/>
              <p:cNvSpPr/>
              <p:nvPr/>
            </p:nvSpPr>
            <p:spPr bwMode="auto">
              <a:xfrm flipH="1" flipV="1">
                <a:off x="8345488" y="2312989"/>
                <a:ext cx="542925" cy="95250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39" name="Straight Connector 105"/>
              <p:cNvSpPr/>
              <p:nvPr/>
            </p:nvSpPr>
            <p:spPr bwMode="auto">
              <a:xfrm flipH="1" flipV="1">
                <a:off x="8888413" y="3265489"/>
                <a:ext cx="23812" cy="1282699"/>
              </a:xfrm>
              <a:prstGeom prst="line">
                <a:avLst/>
              </a:pr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noFill/>
                  </a14:hiddenFill>
                </a:ext>
              </a:extLst>
            </p:spPr>
            <p:txBody>
              <a:bodyPr anchor="ctr"/>
              <a:lstStyle/>
              <a:p>
                <a:pPr algn="ctr"/>
                <a:endParaRPr/>
              </a:p>
            </p:txBody>
          </p:sp>
          <p:sp>
            <p:nvSpPr>
              <p:cNvPr id="40" name="Freeform: Shape 106"/>
              <p:cNvSpPr/>
              <p:nvPr/>
            </p:nvSpPr>
            <p:spPr bwMode="auto">
              <a:xfrm>
                <a:off x="6889750" y="4346576"/>
                <a:ext cx="2022475" cy="382588"/>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1" name="Straight Connector 107"/>
              <p:cNvSpPr/>
              <p:nvPr/>
            </p:nvSpPr>
            <p:spPr bwMode="auto">
              <a:xfrm>
                <a:off x="5765800" y="3549651"/>
                <a:ext cx="1123950" cy="796925"/>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2" name="Straight Connector 108"/>
              <p:cNvSpPr/>
              <p:nvPr/>
            </p:nvSpPr>
            <p:spPr bwMode="auto">
              <a:xfrm>
                <a:off x="5033963" y="2489201"/>
                <a:ext cx="731838" cy="10604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3" name="Straight Connector 109"/>
              <p:cNvSpPr/>
              <p:nvPr/>
            </p:nvSpPr>
            <p:spPr bwMode="auto">
              <a:xfrm flipH="1">
                <a:off x="5033963" y="2251076"/>
                <a:ext cx="941388" cy="238125"/>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4" name="Straight Connector 110"/>
              <p:cNvSpPr/>
              <p:nvPr/>
            </p:nvSpPr>
            <p:spPr bwMode="auto">
              <a:xfrm flipH="1">
                <a:off x="5975350" y="1557339"/>
                <a:ext cx="996950" cy="693738"/>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5" name="Straight Connector 111"/>
              <p:cNvSpPr/>
              <p:nvPr/>
            </p:nvSpPr>
            <p:spPr bwMode="auto">
              <a:xfrm flipH="1" flipV="1">
                <a:off x="6972300" y="1557339"/>
                <a:ext cx="1373188" cy="7556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6" name="Freeform: Shape 112"/>
              <p:cNvSpPr/>
              <p:nvPr/>
            </p:nvSpPr>
            <p:spPr bwMode="auto">
              <a:xfrm>
                <a:off x="8345488" y="2312989"/>
                <a:ext cx="666750" cy="928688"/>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7" name="Freeform: Shape 113"/>
              <p:cNvSpPr/>
              <p:nvPr/>
            </p:nvSpPr>
            <p:spPr bwMode="auto">
              <a:xfrm>
                <a:off x="8320088" y="2312989"/>
                <a:ext cx="571500" cy="2416175"/>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8" name="Straight Connector 114"/>
              <p:cNvSpPr/>
              <p:nvPr/>
            </p:nvSpPr>
            <p:spPr bwMode="auto">
              <a:xfrm flipV="1">
                <a:off x="7413625" y="2312989"/>
                <a:ext cx="931863" cy="2984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9" name="Straight Connector 115"/>
              <p:cNvSpPr/>
              <p:nvPr/>
            </p:nvSpPr>
            <p:spPr bwMode="auto">
              <a:xfrm flipV="1">
                <a:off x="5765800" y="2611439"/>
                <a:ext cx="1647825" cy="95091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50" name="Freeform: Shape 116"/>
              <p:cNvSpPr/>
              <p:nvPr/>
            </p:nvSpPr>
            <p:spPr bwMode="auto">
              <a:xfrm>
                <a:off x="5118100" y="3562351"/>
                <a:ext cx="876300" cy="1244600"/>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51" name="Straight Connector 117"/>
              <p:cNvSpPr/>
              <p:nvPr/>
            </p:nvSpPr>
            <p:spPr bwMode="auto">
              <a:xfrm flipH="1">
                <a:off x="5994400" y="4346576"/>
                <a:ext cx="895350" cy="460375"/>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52" name="Freeform: Shape 118"/>
              <p:cNvSpPr/>
              <p:nvPr/>
            </p:nvSpPr>
            <p:spPr bwMode="auto">
              <a:xfrm>
                <a:off x="6889750" y="3265488"/>
                <a:ext cx="1998663" cy="1081088"/>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53" name="Freeform: Shape 119"/>
              <p:cNvSpPr/>
              <p:nvPr/>
            </p:nvSpPr>
            <p:spPr bwMode="auto">
              <a:xfrm>
                <a:off x="6064250" y="5224463"/>
                <a:ext cx="2043113" cy="184150"/>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54" name="Freeform: Shape 120"/>
              <p:cNvSpPr/>
              <p:nvPr/>
            </p:nvSpPr>
            <p:spPr bwMode="auto">
              <a:xfrm>
                <a:off x="5994399" y="4729162"/>
                <a:ext cx="2338388" cy="555625"/>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55" name="Straight Connector 121"/>
              <p:cNvSpPr/>
              <p:nvPr/>
            </p:nvSpPr>
            <p:spPr bwMode="auto">
              <a:xfrm>
                <a:off x="7413625" y="2611438"/>
                <a:ext cx="908050" cy="87630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56" name="Straight Connector 122"/>
              <p:cNvSpPr/>
              <p:nvPr/>
            </p:nvSpPr>
            <p:spPr bwMode="auto">
              <a:xfrm>
                <a:off x="5975350" y="2251076"/>
                <a:ext cx="1438275" cy="36036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grpSp>
        <p:sp>
          <p:nvSpPr>
            <p:cNvPr id="20" name="Oval 86"/>
            <p:cNvSpPr/>
            <p:nvPr/>
          </p:nvSpPr>
          <p:spPr>
            <a:xfrm>
              <a:off x="1786997" y="1759244"/>
              <a:ext cx="1754054" cy="1754050"/>
            </a:xfrm>
            <a:prstGeom prst="ellipse">
              <a:avLst/>
            </a:pr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TextBox 87"/>
            <p:cNvSpPr txBox="1"/>
            <p:nvPr/>
          </p:nvSpPr>
          <p:spPr bwMode="auto">
            <a:xfrm>
              <a:off x="2287627" y="2345621"/>
              <a:ext cx="741386" cy="13344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latinLnBrk="0">
                <a:buClr>
                  <a:prstClr val="white"/>
                </a:buClr>
                <a:defRPr/>
              </a:pPr>
              <a:r>
                <a:rPr lang="zh-CN" altLang="en-US" sz="1400" b="1" dirty="0">
                  <a:solidFill>
                    <a:schemeClr val="bg1"/>
                  </a:solidFill>
                </a:rPr>
                <a:t>输入标题文本</a:t>
              </a:r>
            </a:p>
          </p:txBody>
        </p:sp>
        <p:sp>
          <p:nvSpPr>
            <p:cNvPr id="22" name="Rectangle 88"/>
            <p:cNvSpPr/>
            <p:nvPr/>
          </p:nvSpPr>
          <p:spPr>
            <a:xfrm>
              <a:off x="1719785" y="2539520"/>
              <a:ext cx="1877071" cy="529440"/>
            </a:xfrm>
            <a:prstGeom prst="rect">
              <a:avLst/>
            </a:prstGeom>
          </p:spPr>
          <p:txBody>
            <a:bodyPr wrap="square">
              <a:normAutofit/>
            </a:bodyPr>
            <a:lstStyle/>
            <a:p>
              <a:pPr algn="ctr">
                <a:lnSpc>
                  <a:spcPct val="120000"/>
                </a:lnSpc>
                <a:defRPr/>
              </a:pPr>
              <a:r>
                <a:rPr lang="zh-CN" altLang="en-US" sz="1000" dirty="0">
                  <a:solidFill>
                    <a:schemeClr val="bg1"/>
                  </a:solidFill>
                </a:rPr>
                <a:t>请替换文字内容复制你的内容到此</a:t>
              </a:r>
              <a:br>
                <a:rPr lang="zh-CN" altLang="en-US" sz="1000" dirty="0">
                  <a:solidFill>
                    <a:schemeClr val="bg1"/>
                  </a:solidFill>
                </a:rPr>
              </a:br>
              <a:r>
                <a:rPr lang="zh-CN" altLang="en-US" sz="1000" dirty="0">
                  <a:solidFill>
                    <a:schemeClr val="bg1"/>
                  </a:solidFill>
                </a:rPr>
                <a:t>千图网</a:t>
              </a:r>
              <a:r>
                <a:rPr lang="en-US" altLang="zh-CN" sz="1000" dirty="0">
                  <a:solidFill>
                    <a:schemeClr val="bg1"/>
                  </a:solidFill>
                </a:rPr>
                <a:t>58PIC.COM</a:t>
              </a:r>
              <a:endParaRPr lang="zh-CN" altLang="en-US" sz="1000" dirty="0">
                <a:solidFill>
                  <a:schemeClr val="bg1"/>
                </a:solidFill>
              </a:endParaRPr>
            </a:p>
          </p:txBody>
        </p:sp>
      </p:grpSp>
      <p:grpSp>
        <p:nvGrpSpPr>
          <p:cNvPr id="7" name="千图PPT彼岸天：ID 8661124库_组合 34"/>
          <p:cNvGrpSpPr/>
          <p:nvPr>
            <p:custDataLst>
              <p:tags r:id="rId6"/>
            </p:custDataLst>
          </p:nvPr>
        </p:nvGrpSpPr>
        <p:grpSpPr>
          <a:xfrm>
            <a:off x="3754191" y="1137263"/>
            <a:ext cx="1224628" cy="1217639"/>
            <a:chOff x="3749199" y="1238217"/>
            <a:chExt cx="1288558" cy="1281205"/>
          </a:xfrm>
        </p:grpSpPr>
        <p:sp>
          <p:nvSpPr>
            <p:cNvPr id="17" name="Oval 20"/>
            <p:cNvSpPr/>
            <p:nvPr/>
          </p:nvSpPr>
          <p:spPr>
            <a:xfrm rot="18199285">
              <a:off x="3752875" y="1234541"/>
              <a:ext cx="1281205" cy="1288558"/>
            </a:xfrm>
            <a:prstGeom prst="ellipse">
              <a:avLst/>
            </a:prstGeom>
            <a:solidFill>
              <a:schemeClr val="accent3"/>
            </a:solidFill>
            <a:ln w="28575">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sp>
          <p:nvSpPr>
            <p:cNvPr id="18" name="Freeform: Shape 21"/>
            <p:cNvSpPr>
              <a:spLocks noChangeAspect="1"/>
            </p:cNvSpPr>
            <p:nvPr/>
          </p:nvSpPr>
          <p:spPr bwMode="auto">
            <a:xfrm>
              <a:off x="4059478" y="1661064"/>
              <a:ext cx="687495" cy="532490"/>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anchor="ctr"/>
            <a:lstStyle/>
            <a:p>
              <a:pPr algn="ctr"/>
              <a:endParaRPr/>
            </a:p>
          </p:txBody>
        </p:sp>
      </p:grpSp>
      <p:grpSp>
        <p:nvGrpSpPr>
          <p:cNvPr id="8" name="千图PPT彼岸天：ID 8661124库_组合 36"/>
          <p:cNvGrpSpPr/>
          <p:nvPr>
            <p:custDataLst>
              <p:tags r:id="rId7"/>
            </p:custDataLst>
          </p:nvPr>
        </p:nvGrpSpPr>
        <p:grpSpPr>
          <a:xfrm>
            <a:off x="4270337" y="3897064"/>
            <a:ext cx="1000552" cy="994842"/>
            <a:chOff x="4271194" y="4003834"/>
            <a:chExt cx="1052784" cy="1046776"/>
          </a:xfrm>
        </p:grpSpPr>
        <p:sp>
          <p:nvSpPr>
            <p:cNvPr id="15" name="Oval 23"/>
            <p:cNvSpPr/>
            <p:nvPr/>
          </p:nvSpPr>
          <p:spPr>
            <a:xfrm rot="18199285">
              <a:off x="4274198" y="4000830"/>
              <a:ext cx="1046776" cy="1052784"/>
            </a:xfrm>
            <a:prstGeom prst="ellipse">
              <a:avLst/>
            </a:prstGeom>
            <a:solidFill>
              <a:schemeClr val="accent5"/>
            </a:solidFill>
            <a:ln w="28575">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sp>
          <p:nvSpPr>
            <p:cNvPr id="16" name="Freeform: Shape 24"/>
            <p:cNvSpPr/>
            <p:nvPr/>
          </p:nvSpPr>
          <p:spPr bwMode="auto">
            <a:xfrm>
              <a:off x="4481185" y="4257609"/>
              <a:ext cx="560533" cy="518585"/>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anchor="ctr"/>
            <a:lstStyle/>
            <a:p>
              <a:pPr algn="ctr"/>
              <a:endParaRPr/>
            </a:p>
          </p:txBody>
        </p:sp>
      </p:grpSp>
      <p:grpSp>
        <p:nvGrpSpPr>
          <p:cNvPr id="9" name="千图PPT彼岸天：ID 8661124库_组合 37"/>
          <p:cNvGrpSpPr/>
          <p:nvPr>
            <p:custDataLst>
              <p:tags r:id="rId8"/>
            </p:custDataLst>
          </p:nvPr>
        </p:nvGrpSpPr>
        <p:grpSpPr>
          <a:xfrm>
            <a:off x="3202477" y="4784836"/>
            <a:ext cx="941274" cy="935902"/>
            <a:chOff x="3204881" y="4893142"/>
            <a:chExt cx="990412" cy="984761"/>
          </a:xfrm>
        </p:grpSpPr>
        <p:sp>
          <p:nvSpPr>
            <p:cNvPr id="13" name="Oval 26"/>
            <p:cNvSpPr/>
            <p:nvPr/>
          </p:nvSpPr>
          <p:spPr>
            <a:xfrm rot="18199285">
              <a:off x="3207706" y="4890317"/>
              <a:ext cx="984761" cy="990412"/>
            </a:xfrm>
            <a:prstGeom prst="ellipse">
              <a:avLst/>
            </a:prstGeom>
            <a:solidFill>
              <a:schemeClr val="accent1"/>
            </a:solidFill>
            <a:ln w="28575">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sp>
          <p:nvSpPr>
            <p:cNvPr id="14" name="Freeform: Shape 27"/>
            <p:cNvSpPr/>
            <p:nvPr/>
          </p:nvSpPr>
          <p:spPr>
            <a:xfrm>
              <a:off x="3477606" y="5139778"/>
              <a:ext cx="439390" cy="459816"/>
            </a:xfrm>
            <a:custGeom>
              <a:avLst/>
              <a:gdLst/>
              <a:ahLst/>
              <a:cxnLst>
                <a:cxn ang="0">
                  <a:pos x="wd2" y="hd2"/>
                </a:cxn>
                <a:cxn ang="5400000">
                  <a:pos x="wd2" y="hd2"/>
                </a:cxn>
                <a:cxn ang="10800000">
                  <a:pos x="wd2" y="hd2"/>
                </a:cxn>
                <a:cxn ang="16200000">
                  <a:pos x="wd2" y="hd2"/>
                </a:cxn>
              </a:cxnLst>
              <a:rect l="0" t="0" r="r" b="b"/>
              <a:pathLst>
                <a:path w="21441" h="21600" extrusionOk="0">
                  <a:moveTo>
                    <a:pt x="2206" y="3607"/>
                  </a:moveTo>
                  <a:lnTo>
                    <a:pt x="4487" y="1200"/>
                  </a:lnTo>
                  <a:lnTo>
                    <a:pt x="16953" y="1200"/>
                  </a:lnTo>
                  <a:lnTo>
                    <a:pt x="19234" y="3607"/>
                  </a:lnTo>
                  <a:cubicBezTo>
                    <a:pt x="19234" y="3607"/>
                    <a:pt x="2206" y="3607"/>
                    <a:pt x="2206" y="3607"/>
                  </a:cubicBezTo>
                  <a:close/>
                  <a:moveTo>
                    <a:pt x="10720" y="13168"/>
                  </a:moveTo>
                  <a:cubicBezTo>
                    <a:pt x="6671" y="13168"/>
                    <a:pt x="5805" y="7652"/>
                    <a:pt x="5625" y="6516"/>
                  </a:cubicBezTo>
                  <a:lnTo>
                    <a:pt x="7915" y="6516"/>
                  </a:lnTo>
                  <a:cubicBezTo>
                    <a:pt x="8259" y="8173"/>
                    <a:pt x="9042" y="11009"/>
                    <a:pt x="10720" y="11009"/>
                  </a:cubicBezTo>
                  <a:cubicBezTo>
                    <a:pt x="12398" y="11009"/>
                    <a:pt x="13182" y="8173"/>
                    <a:pt x="13525" y="6516"/>
                  </a:cubicBezTo>
                  <a:lnTo>
                    <a:pt x="15816" y="6516"/>
                  </a:lnTo>
                  <a:cubicBezTo>
                    <a:pt x="15635" y="7652"/>
                    <a:pt x="14769" y="13168"/>
                    <a:pt x="10720" y="13168"/>
                  </a:cubicBezTo>
                  <a:close/>
                  <a:moveTo>
                    <a:pt x="20843" y="2725"/>
                  </a:moveTo>
                  <a:cubicBezTo>
                    <a:pt x="20476" y="2418"/>
                    <a:pt x="18467" y="648"/>
                    <a:pt x="18092" y="336"/>
                  </a:cubicBezTo>
                  <a:cubicBezTo>
                    <a:pt x="17719" y="25"/>
                    <a:pt x="17150" y="0"/>
                    <a:pt x="16718" y="0"/>
                  </a:cubicBezTo>
                  <a:lnTo>
                    <a:pt x="4722" y="0"/>
                  </a:lnTo>
                  <a:cubicBezTo>
                    <a:pt x="4292" y="0"/>
                    <a:pt x="3722" y="25"/>
                    <a:pt x="3348" y="336"/>
                  </a:cubicBezTo>
                  <a:cubicBezTo>
                    <a:pt x="2973" y="648"/>
                    <a:pt x="964" y="2419"/>
                    <a:pt x="597" y="2725"/>
                  </a:cubicBezTo>
                  <a:cubicBezTo>
                    <a:pt x="227" y="3032"/>
                    <a:pt x="-80" y="3497"/>
                    <a:pt x="18" y="4155"/>
                  </a:cubicBezTo>
                  <a:cubicBezTo>
                    <a:pt x="117" y="4817"/>
                    <a:pt x="2374" y="20549"/>
                    <a:pt x="2433" y="20923"/>
                  </a:cubicBezTo>
                  <a:cubicBezTo>
                    <a:pt x="2490" y="21296"/>
                    <a:pt x="2829" y="21592"/>
                    <a:pt x="3241" y="21600"/>
                  </a:cubicBezTo>
                  <a:lnTo>
                    <a:pt x="18199" y="21600"/>
                  </a:lnTo>
                  <a:cubicBezTo>
                    <a:pt x="18611" y="21592"/>
                    <a:pt x="18950" y="21296"/>
                    <a:pt x="19007" y="20922"/>
                  </a:cubicBezTo>
                  <a:cubicBezTo>
                    <a:pt x="19066" y="20549"/>
                    <a:pt x="21323" y="4816"/>
                    <a:pt x="21423" y="4155"/>
                  </a:cubicBezTo>
                  <a:cubicBezTo>
                    <a:pt x="21520" y="3497"/>
                    <a:pt x="21213" y="3032"/>
                    <a:pt x="20843" y="2725"/>
                  </a:cubicBezTo>
                  <a:close/>
                </a:path>
              </a:pathLst>
            </a:custGeom>
            <a:solidFill>
              <a:srgbClr val="FFFFFF"/>
            </a:solidFill>
            <a:ln w="12700" cap="flat">
              <a:noFill/>
              <a:miter lim="400000"/>
            </a:ln>
            <a:effectLst/>
          </p:spPr>
          <p:txBody>
            <a:bodyPr anchor="ctr"/>
            <a:lstStyle/>
            <a:p>
              <a:pPr algn="ctr"/>
              <a:endParaRPr/>
            </a:p>
          </p:txBody>
        </p:sp>
      </p:grpSp>
      <p:grpSp>
        <p:nvGrpSpPr>
          <p:cNvPr id="10" name="千图PPT彼岸天：ID 8661124库_组合 35"/>
          <p:cNvGrpSpPr/>
          <p:nvPr>
            <p:custDataLst>
              <p:tags r:id="rId9"/>
            </p:custDataLst>
          </p:nvPr>
        </p:nvGrpSpPr>
        <p:grpSpPr>
          <a:xfrm>
            <a:off x="4497623" y="2526629"/>
            <a:ext cx="1113296" cy="1106944"/>
            <a:chOff x="4495536" y="2630472"/>
            <a:chExt cx="1171416" cy="1164732"/>
          </a:xfrm>
        </p:grpSpPr>
        <p:sp>
          <p:nvSpPr>
            <p:cNvPr id="11" name="Oval 29"/>
            <p:cNvSpPr/>
            <p:nvPr/>
          </p:nvSpPr>
          <p:spPr>
            <a:xfrm rot="18199285">
              <a:off x="4498878" y="2627130"/>
              <a:ext cx="1164732" cy="1171416"/>
            </a:xfrm>
            <a:prstGeom prst="ellipse">
              <a:avLst/>
            </a:prstGeom>
            <a:solidFill>
              <a:schemeClr val="accent4"/>
            </a:solidFill>
            <a:ln w="28575">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a:p>
          </p:txBody>
        </p:sp>
        <p:sp>
          <p:nvSpPr>
            <p:cNvPr id="12" name="Freeform: Shape 30"/>
            <p:cNvSpPr/>
            <p:nvPr/>
          </p:nvSpPr>
          <p:spPr>
            <a:xfrm>
              <a:off x="4818039" y="2963522"/>
              <a:ext cx="526409" cy="493529"/>
            </a:xfrm>
            <a:custGeom>
              <a:avLst/>
              <a:gdLst/>
              <a:ahLst/>
              <a:cxnLst>
                <a:cxn ang="0">
                  <a:pos x="wd2" y="hd2"/>
                </a:cxn>
                <a:cxn ang="5400000">
                  <a:pos x="wd2" y="hd2"/>
                </a:cxn>
                <a:cxn ang="10800000">
                  <a:pos x="wd2" y="hd2"/>
                </a:cxn>
                <a:cxn ang="16200000">
                  <a:pos x="wd2" y="hd2"/>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chemeClr val="bg1"/>
            </a:solidFill>
            <a:ln w="12700" cap="flat">
              <a:noFill/>
              <a:miter lim="400000"/>
            </a:ln>
            <a:effectLst/>
          </p:spPr>
          <p:txBody>
            <a:bodyPr anchor="ctr"/>
            <a:lstStyle/>
            <a:p>
              <a:pPr algn="ctr"/>
              <a:endParaRPr/>
            </a:p>
          </p:txBody>
        </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2" name="文本框 1"/>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 calcmode="lin" valueType="num">
                                      <p:cBhvr>
                                        <p:cTn id="16" dur="500" fill="hold"/>
                                        <p:tgtEl>
                                          <p:spTgt spid="7"/>
                                        </p:tgtEl>
                                      </p:cBhvr>
                                      <p:tavLst>
                                        <p:tav tm="0">
                                          <p:val>
                                            <p:fltVal val="360"/>
                                          </p:val>
                                        </p:tav>
                                        <p:tav tm="100000">
                                          <p:val>
                                            <p:fltVal val="0"/>
                                          </p:val>
                                        </p:tav>
                                      </p:tavLst>
                                    </p:anim>
                                    <p:animEffect transition="in" filter="fade">
                                      <p:cBhvr>
                                        <p:cTn id="17" dur="500"/>
                                        <p:tgtEl>
                                          <p:spTgt spid="7"/>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57"/>
                                        </p:tgtEl>
                                        <p:attrNameLst>
                                          <p:attrName>style.visibility</p:attrName>
                                        </p:attrNameLst>
                                      </p:cBhvr>
                                      <p:to>
                                        <p:strVal val="visible"/>
                                      </p:to>
                                    </p:set>
                                    <p:anim calcmode="lin" valueType="num">
                                      <p:cBhvr>
                                        <p:cTn id="21" dur="500" fill="hold"/>
                                        <p:tgtEl>
                                          <p:spTgt spid="57"/>
                                        </p:tgtEl>
                                        <p:attrNameLst>
                                          <p:attrName>ppt_w</p:attrName>
                                        </p:attrNameLst>
                                      </p:cBhvr>
                                      <p:tavLst>
                                        <p:tav tm="0">
                                          <p:val>
                                            <p:fltVal val="0"/>
                                          </p:val>
                                        </p:tav>
                                        <p:tav tm="100000">
                                          <p:val>
                                            <p:strVal val="#ppt_w"/>
                                          </p:val>
                                        </p:tav>
                                      </p:tavLst>
                                    </p:anim>
                                    <p:anim calcmode="lin" valueType="num">
                                      <p:cBhvr>
                                        <p:cTn id="22" dur="500" fill="hold"/>
                                        <p:tgtEl>
                                          <p:spTgt spid="57"/>
                                        </p:tgtEl>
                                        <p:attrNameLst>
                                          <p:attrName>ppt_h</p:attrName>
                                        </p:attrNameLst>
                                      </p:cBhvr>
                                      <p:tavLst>
                                        <p:tav tm="0">
                                          <p:val>
                                            <p:fltVal val="0"/>
                                          </p:val>
                                        </p:tav>
                                        <p:tav tm="100000">
                                          <p:val>
                                            <p:strVal val="#ppt_h"/>
                                          </p:val>
                                        </p:tav>
                                      </p:tavLst>
                                    </p:anim>
                                    <p:anim calcmode="lin" valueType="num">
                                      <p:cBhvr>
                                        <p:cTn id="23" dur="500" fill="hold"/>
                                        <p:tgtEl>
                                          <p:spTgt spid="57"/>
                                        </p:tgtEl>
                                      </p:cBhvr>
                                      <p:tavLst>
                                        <p:tav tm="0">
                                          <p:val>
                                            <p:fltVal val="360"/>
                                          </p:val>
                                        </p:tav>
                                        <p:tav tm="100000">
                                          <p:val>
                                            <p:fltVal val="0"/>
                                          </p:val>
                                        </p:tav>
                                      </p:tavLst>
                                    </p:anim>
                                    <p:animEffect transition="in" filter="fade">
                                      <p:cBhvr>
                                        <p:cTn id="24" dur="500"/>
                                        <p:tgtEl>
                                          <p:spTgt spid="57"/>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 calcmode="lin" valueType="num">
                                      <p:cBhvr>
                                        <p:cTn id="30" dur="500" fill="hold"/>
                                        <p:tgtEl>
                                          <p:spTgt spid="10"/>
                                        </p:tgtEl>
                                      </p:cBhvr>
                                      <p:tavLst>
                                        <p:tav tm="0">
                                          <p:val>
                                            <p:fltVal val="360"/>
                                          </p:val>
                                        </p:tav>
                                        <p:tav tm="100000">
                                          <p:val>
                                            <p:fltVal val="0"/>
                                          </p:val>
                                        </p:tav>
                                      </p:tavLst>
                                    </p:anim>
                                    <p:animEffect transition="in" filter="fade">
                                      <p:cBhvr>
                                        <p:cTn id="31" dur="500"/>
                                        <p:tgtEl>
                                          <p:spTgt spid="10"/>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p:cTn id="35" dur="500" fill="hold"/>
                                        <p:tgtEl>
                                          <p:spTgt spid="58"/>
                                        </p:tgtEl>
                                        <p:attrNameLst>
                                          <p:attrName>ppt_w</p:attrName>
                                        </p:attrNameLst>
                                      </p:cBhvr>
                                      <p:tavLst>
                                        <p:tav tm="0">
                                          <p:val>
                                            <p:fltVal val="0"/>
                                          </p:val>
                                        </p:tav>
                                        <p:tav tm="100000">
                                          <p:val>
                                            <p:strVal val="#ppt_w"/>
                                          </p:val>
                                        </p:tav>
                                      </p:tavLst>
                                    </p:anim>
                                    <p:anim calcmode="lin" valueType="num">
                                      <p:cBhvr>
                                        <p:cTn id="36" dur="500" fill="hold"/>
                                        <p:tgtEl>
                                          <p:spTgt spid="58"/>
                                        </p:tgtEl>
                                        <p:attrNameLst>
                                          <p:attrName>ppt_h</p:attrName>
                                        </p:attrNameLst>
                                      </p:cBhvr>
                                      <p:tavLst>
                                        <p:tav tm="0">
                                          <p:val>
                                            <p:fltVal val="0"/>
                                          </p:val>
                                        </p:tav>
                                        <p:tav tm="100000">
                                          <p:val>
                                            <p:strVal val="#ppt_h"/>
                                          </p:val>
                                        </p:tav>
                                      </p:tavLst>
                                    </p:anim>
                                    <p:anim calcmode="lin" valueType="num">
                                      <p:cBhvr>
                                        <p:cTn id="37" dur="500" fill="hold"/>
                                        <p:tgtEl>
                                          <p:spTgt spid="58"/>
                                        </p:tgtEl>
                                      </p:cBhvr>
                                      <p:tavLst>
                                        <p:tav tm="0">
                                          <p:val>
                                            <p:fltVal val="360"/>
                                          </p:val>
                                        </p:tav>
                                        <p:tav tm="100000">
                                          <p:val>
                                            <p:fltVal val="0"/>
                                          </p:val>
                                        </p:tav>
                                      </p:tavLst>
                                    </p:anim>
                                    <p:animEffect transition="in" filter="fade">
                                      <p:cBhvr>
                                        <p:cTn id="38" dur="500"/>
                                        <p:tgtEl>
                                          <p:spTgt spid="58"/>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 calcmode="lin" valueType="num">
                                      <p:cBhvr>
                                        <p:cTn id="44" dur="500" fill="hold"/>
                                        <p:tgtEl>
                                          <p:spTgt spid="8"/>
                                        </p:tgtEl>
                                      </p:cBhvr>
                                      <p:tavLst>
                                        <p:tav tm="0">
                                          <p:val>
                                            <p:fltVal val="360"/>
                                          </p:val>
                                        </p:tav>
                                        <p:tav tm="100000">
                                          <p:val>
                                            <p:fltVal val="0"/>
                                          </p:val>
                                        </p:tav>
                                      </p:tavLst>
                                    </p:anim>
                                    <p:animEffect transition="in" filter="fade">
                                      <p:cBhvr>
                                        <p:cTn id="45" dur="500"/>
                                        <p:tgtEl>
                                          <p:spTgt spid="8"/>
                                        </p:tgtEl>
                                      </p:cBhvr>
                                    </p:animEffect>
                                  </p:childTnLst>
                                </p:cTn>
                              </p:par>
                            </p:childTnLst>
                          </p:cTn>
                        </p:par>
                        <p:par>
                          <p:cTn id="46" fill="hold">
                            <p:stCondLst>
                              <p:cond delay="3000"/>
                            </p:stCondLst>
                            <p:childTnLst>
                              <p:par>
                                <p:cTn id="47" presetID="49" presetClass="entr" presetSubtype="0" decel="100000" fill="hold" nodeType="after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p:cTn id="49" dur="500" fill="hold"/>
                                        <p:tgtEl>
                                          <p:spTgt spid="59"/>
                                        </p:tgtEl>
                                        <p:attrNameLst>
                                          <p:attrName>ppt_w</p:attrName>
                                        </p:attrNameLst>
                                      </p:cBhvr>
                                      <p:tavLst>
                                        <p:tav tm="0">
                                          <p:val>
                                            <p:fltVal val="0"/>
                                          </p:val>
                                        </p:tav>
                                        <p:tav tm="100000">
                                          <p:val>
                                            <p:strVal val="#ppt_w"/>
                                          </p:val>
                                        </p:tav>
                                      </p:tavLst>
                                    </p:anim>
                                    <p:anim calcmode="lin" valueType="num">
                                      <p:cBhvr>
                                        <p:cTn id="50" dur="500" fill="hold"/>
                                        <p:tgtEl>
                                          <p:spTgt spid="59"/>
                                        </p:tgtEl>
                                        <p:attrNameLst>
                                          <p:attrName>ppt_h</p:attrName>
                                        </p:attrNameLst>
                                      </p:cBhvr>
                                      <p:tavLst>
                                        <p:tav tm="0">
                                          <p:val>
                                            <p:fltVal val="0"/>
                                          </p:val>
                                        </p:tav>
                                        <p:tav tm="100000">
                                          <p:val>
                                            <p:strVal val="#ppt_h"/>
                                          </p:val>
                                        </p:tav>
                                      </p:tavLst>
                                    </p:anim>
                                    <p:anim calcmode="lin" valueType="num">
                                      <p:cBhvr>
                                        <p:cTn id="51" dur="500" fill="hold"/>
                                        <p:tgtEl>
                                          <p:spTgt spid="59"/>
                                        </p:tgtEl>
                                      </p:cBhvr>
                                      <p:tavLst>
                                        <p:tav tm="0">
                                          <p:val>
                                            <p:fltVal val="360"/>
                                          </p:val>
                                        </p:tav>
                                        <p:tav tm="100000">
                                          <p:val>
                                            <p:fltVal val="0"/>
                                          </p:val>
                                        </p:tav>
                                      </p:tavLst>
                                    </p:anim>
                                    <p:animEffect transition="in" filter="fade">
                                      <p:cBhvr>
                                        <p:cTn id="52" dur="500"/>
                                        <p:tgtEl>
                                          <p:spTgt spid="59"/>
                                        </p:tgtEl>
                                      </p:cBhvr>
                                    </p:animEffect>
                                  </p:childTnLst>
                                </p:cTn>
                              </p:par>
                            </p:childTnLst>
                          </p:cTn>
                        </p:par>
                        <p:par>
                          <p:cTn id="53" fill="hold">
                            <p:stCondLst>
                              <p:cond delay="3500"/>
                            </p:stCondLst>
                            <p:childTnLst>
                              <p:par>
                                <p:cTn id="54" presetID="49" presetClass="entr" presetSubtype="0" decel="100000"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 calcmode="lin" valueType="num">
                                      <p:cBhvr>
                                        <p:cTn id="58" dur="500" fill="hold"/>
                                        <p:tgtEl>
                                          <p:spTgt spid="9"/>
                                        </p:tgtEl>
                                      </p:cBhvr>
                                      <p:tavLst>
                                        <p:tav tm="0">
                                          <p:val>
                                            <p:fltVal val="360"/>
                                          </p:val>
                                        </p:tav>
                                        <p:tav tm="100000">
                                          <p:val>
                                            <p:fltVal val="0"/>
                                          </p:val>
                                        </p:tav>
                                      </p:tavLst>
                                    </p:anim>
                                    <p:animEffect transition="in" filter="fade">
                                      <p:cBhvr>
                                        <p:cTn id="59" dur="500"/>
                                        <p:tgtEl>
                                          <p:spTgt spid="9"/>
                                        </p:tgtEl>
                                      </p:cBhvr>
                                    </p:animEffect>
                                  </p:childTnLst>
                                </p:cTn>
                              </p:par>
                            </p:childTnLst>
                          </p:cTn>
                        </p:par>
                        <p:par>
                          <p:cTn id="60" fill="hold">
                            <p:stCondLst>
                              <p:cond delay="4000"/>
                            </p:stCondLst>
                            <p:childTnLst>
                              <p:par>
                                <p:cTn id="61" presetID="49" presetClass="entr" presetSubtype="0" decel="100000" fill="hold" nodeType="afterEffect">
                                  <p:stCondLst>
                                    <p:cond delay="0"/>
                                  </p:stCondLst>
                                  <p:childTnLst>
                                    <p:set>
                                      <p:cBhvr>
                                        <p:cTn id="62" dur="1" fill="hold">
                                          <p:stCondLst>
                                            <p:cond delay="0"/>
                                          </p:stCondLst>
                                        </p:cTn>
                                        <p:tgtEl>
                                          <p:spTgt spid="60"/>
                                        </p:tgtEl>
                                        <p:attrNameLst>
                                          <p:attrName>style.visibility</p:attrName>
                                        </p:attrNameLst>
                                      </p:cBhvr>
                                      <p:to>
                                        <p:strVal val="visible"/>
                                      </p:to>
                                    </p:set>
                                    <p:anim calcmode="lin" valueType="num">
                                      <p:cBhvr>
                                        <p:cTn id="63" dur="500" fill="hold"/>
                                        <p:tgtEl>
                                          <p:spTgt spid="60"/>
                                        </p:tgtEl>
                                        <p:attrNameLst>
                                          <p:attrName>ppt_w</p:attrName>
                                        </p:attrNameLst>
                                      </p:cBhvr>
                                      <p:tavLst>
                                        <p:tav tm="0">
                                          <p:val>
                                            <p:fltVal val="0"/>
                                          </p:val>
                                        </p:tav>
                                        <p:tav tm="100000">
                                          <p:val>
                                            <p:strVal val="#ppt_w"/>
                                          </p:val>
                                        </p:tav>
                                      </p:tavLst>
                                    </p:anim>
                                    <p:anim calcmode="lin" valueType="num">
                                      <p:cBhvr>
                                        <p:cTn id="64" dur="500" fill="hold"/>
                                        <p:tgtEl>
                                          <p:spTgt spid="60"/>
                                        </p:tgtEl>
                                        <p:attrNameLst>
                                          <p:attrName>ppt_h</p:attrName>
                                        </p:attrNameLst>
                                      </p:cBhvr>
                                      <p:tavLst>
                                        <p:tav tm="0">
                                          <p:val>
                                            <p:fltVal val="0"/>
                                          </p:val>
                                        </p:tav>
                                        <p:tav tm="100000">
                                          <p:val>
                                            <p:strVal val="#ppt_h"/>
                                          </p:val>
                                        </p:tav>
                                      </p:tavLst>
                                    </p:anim>
                                    <p:anim calcmode="lin" valueType="num">
                                      <p:cBhvr>
                                        <p:cTn id="65" dur="500" fill="hold"/>
                                        <p:tgtEl>
                                          <p:spTgt spid="60"/>
                                        </p:tgtEl>
                                      </p:cBhvr>
                                      <p:tavLst>
                                        <p:tav tm="0">
                                          <p:val>
                                            <p:fltVal val="360"/>
                                          </p:val>
                                        </p:tav>
                                        <p:tav tm="100000">
                                          <p:val>
                                            <p:fltVal val="0"/>
                                          </p:val>
                                        </p:tav>
                                      </p:tavLst>
                                    </p:anim>
                                    <p:animEffect transition="in" filter="fade">
                                      <p:cBhvr>
                                        <p:cTn id="6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PA_直接连接符 2"/>
          <p:cNvCxnSpPr/>
          <p:nvPr>
            <p:custDataLst>
              <p:tags r:id="rId1"/>
            </p:custDataLst>
          </p:nvPr>
        </p:nvCxnSpPr>
        <p:spPr>
          <a:xfrm>
            <a:off x="2978245" y="3640264"/>
            <a:ext cx="439949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A_MH_Entry_1"/>
          <p:cNvSpPr/>
          <p:nvPr>
            <p:custDataLst>
              <p:tags r:id="rId2"/>
            </p:custDataLst>
          </p:nvPr>
        </p:nvSpPr>
        <p:spPr>
          <a:xfrm>
            <a:off x="2667347" y="2700120"/>
            <a:ext cx="6857305" cy="8754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defRPr/>
            </a:pPr>
            <a:r>
              <a:rPr kumimoji="0" lang="zh-CN" altLang="en-US" sz="5690" b="1"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rPr>
              <a:t>请输入您的标题</a:t>
            </a:r>
            <a:endParaRPr kumimoji="0" lang="en-US" altLang="zh-CN" sz="5690" b="1"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4" name="PA_文本框 11"/>
          <p:cNvSpPr txBox="1"/>
          <p:nvPr>
            <p:custDataLst>
              <p:tags r:id="rId3"/>
            </p:custDataLst>
          </p:nvPr>
        </p:nvSpPr>
        <p:spPr>
          <a:xfrm>
            <a:off x="3535839" y="3704913"/>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5" name="PA_文本框 11"/>
          <p:cNvSpPr txBox="1"/>
          <p:nvPr>
            <p:custDataLst>
              <p:tags r:id="rId4"/>
            </p:custDataLst>
          </p:nvPr>
        </p:nvSpPr>
        <p:spPr>
          <a:xfrm>
            <a:off x="5159542" y="3704913"/>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6" name="PA_文本框 11"/>
          <p:cNvSpPr txBox="1"/>
          <p:nvPr>
            <p:custDataLst>
              <p:tags r:id="rId5"/>
            </p:custDataLst>
          </p:nvPr>
        </p:nvSpPr>
        <p:spPr>
          <a:xfrm>
            <a:off x="3535839" y="3963584"/>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
        <p:nvSpPr>
          <p:cNvPr id="7" name="PA_文本框 11"/>
          <p:cNvSpPr txBox="1"/>
          <p:nvPr>
            <p:custDataLst>
              <p:tags r:id="rId6"/>
            </p:custDataLst>
          </p:nvPr>
        </p:nvSpPr>
        <p:spPr>
          <a:xfrm>
            <a:off x="5159542" y="3963584"/>
            <a:ext cx="1413207" cy="252826"/>
          </a:xfrm>
          <a:prstGeom prst="rect">
            <a:avLst/>
          </a:prstGeom>
          <a:noFill/>
        </p:spPr>
        <p:txBody>
          <a:bodyPr wrap="none" rtlCol="0">
            <a:spAutoFit/>
          </a:bodyPr>
          <a:lstStyle/>
          <a:p>
            <a:pPr marL="162560" marR="0" lvl="1" indent="-16256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zh-CN" altLang="en-US"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cs typeface="+mn-ea"/>
                <a:sym typeface="Arial" panose="020B0604020202020204" pitchFamily="34" charset="0"/>
              </a:rPr>
              <a:t>添加相关标题文字</a:t>
            </a:r>
            <a:endParaRPr kumimoji="0" lang="en-US" altLang="zh-CN" sz="1045" b="0" i="0" u="none" strike="noStrike" kern="1200" cap="none" spc="0" normalizeH="0" baseline="0" noProof="0" dirty="0">
              <a:ln>
                <a:noFill/>
              </a:ln>
              <a:solidFill>
                <a:schemeClr val="accent2"/>
              </a:solidFill>
              <a:effectLst/>
              <a:uLnTx/>
              <a:uFillTx/>
              <a:latin typeface="汉仪南宫体简" panose="02010609000101010101" pitchFamily="2" charset="-122"/>
              <a:ea typeface="汉仪南宫体简" panose="0201060900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8"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12" presetClass="entr" presetSubtype="8" fill="hold" grpId="0" nodeType="withEffect">
                                  <p:stCondLst>
                                    <p:cond delay="1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ppt_x</p:attrName>
                                        </p:attrNameLst>
                                      </p:cBhvr>
                                      <p:tavLst>
                                        <p:tav tm="0">
                                          <p:val>
                                            <p:strVal val="#ppt_x-#ppt_w*1.125000"/>
                                          </p:val>
                                        </p:tav>
                                        <p:tav tm="100000">
                                          <p:val>
                                            <p:strVal val="#ppt_x"/>
                                          </p:val>
                                        </p:tav>
                                      </p:tavLst>
                                    </p:anim>
                                    <p:animEffect transition="in" filter="wipe(right)">
                                      <p:cBhvr>
                                        <p:cTn id="14" dur="500"/>
                                        <p:tgtEl>
                                          <p:spTgt spid="4"/>
                                        </p:tgtEl>
                                      </p:cBhvr>
                                    </p:animEffect>
                                  </p:childTnLst>
                                </p:cTn>
                              </p:par>
                              <p:par>
                                <p:cTn id="15" presetID="12" presetClass="entr" presetSubtype="8" fill="hold" grpId="0" nodeType="withEffect">
                                  <p:stCondLst>
                                    <p:cond delay="20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par>
                                <p:cTn id="19" presetID="12" presetClass="entr" presetSubtype="8" fill="hold" grpId="0" nodeType="withEffect">
                                  <p:stCondLst>
                                    <p:cond delay="25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p:tgtEl>
                                          <p:spTgt spid="6"/>
                                        </p:tgtEl>
                                        <p:attrNameLst>
                                          <p:attrName>ppt_x</p:attrName>
                                        </p:attrNameLst>
                                      </p:cBhvr>
                                      <p:tavLst>
                                        <p:tav tm="0">
                                          <p:val>
                                            <p:strVal val="#ppt_x-#ppt_w*1.125000"/>
                                          </p:val>
                                        </p:tav>
                                        <p:tav tm="100000">
                                          <p:val>
                                            <p:strVal val="#ppt_x"/>
                                          </p:val>
                                        </p:tav>
                                      </p:tavLst>
                                    </p:anim>
                                    <p:animEffect transition="in" filter="wipe(right)">
                                      <p:cBhvr>
                                        <p:cTn id="22" dur="500"/>
                                        <p:tgtEl>
                                          <p:spTgt spid="6"/>
                                        </p:tgtEl>
                                      </p:cBhvr>
                                    </p:animEffect>
                                  </p:childTnLst>
                                </p:cTn>
                              </p:par>
                              <p:par>
                                <p:cTn id="23" presetID="12" presetClass="entr" presetSubtype="8" fill="hold" grpId="0" nodeType="withEffect">
                                  <p:stCondLst>
                                    <p:cond delay="30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ppt_x</p:attrName>
                                        </p:attrNameLst>
                                      </p:cBhvr>
                                      <p:tavLst>
                                        <p:tav tm="0">
                                          <p:val>
                                            <p:strVal val="#ppt_x-#ppt_w*1.125000"/>
                                          </p:val>
                                        </p:tav>
                                        <p:tav tm="100000">
                                          <p:val>
                                            <p:strVal val="#ppt_x"/>
                                          </p:val>
                                        </p:tav>
                                      </p:tavLst>
                                    </p:anim>
                                    <p:animEffect transition="in" filter="wipe(righ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1074738" y="1894735"/>
            <a:ext cx="2395086" cy="3644595"/>
            <a:chOff x="242888" y="1592796"/>
            <a:chExt cx="2791932" cy="4248472"/>
          </a:xfrm>
        </p:grpSpPr>
        <p:sp>
          <p:nvSpPr>
            <p:cNvPr id="23" name="矩形: 圆顶角 22"/>
            <p:cNvSpPr/>
            <p:nvPr/>
          </p:nvSpPr>
          <p:spPr bwMode="auto">
            <a:xfrm>
              <a:off x="242888" y="1880828"/>
              <a:ext cx="2791932" cy="1565755"/>
            </a:xfrm>
            <a:prstGeom prst="round2SameRect">
              <a:avLst>
                <a:gd name="adj1" fmla="val 20817"/>
                <a:gd name="adj2" fmla="val 0"/>
              </a:avLst>
            </a:prstGeom>
            <a:solidFill>
              <a:schemeClr val="accent1">
                <a:lumMod val="100000"/>
              </a:schemeClr>
            </a:solidFill>
            <a:ln w="19050">
              <a:noFill/>
              <a:round/>
            </a:ln>
          </p:spPr>
          <p:txBody>
            <a:bodyPr anchor="ctr"/>
            <a:lstStyle/>
            <a:p>
              <a:pPr algn="ctr"/>
              <a:endParaRPr/>
            </a:p>
          </p:txBody>
        </p:sp>
        <p:sp>
          <p:nvSpPr>
            <p:cNvPr id="24" name="矩形: 圆顶角 23"/>
            <p:cNvSpPr/>
            <p:nvPr/>
          </p:nvSpPr>
          <p:spPr bwMode="auto">
            <a:xfrm flipV="1">
              <a:off x="242888" y="3446583"/>
              <a:ext cx="2791932" cy="2394685"/>
            </a:xfrm>
            <a:prstGeom prst="round2SameRect">
              <a:avLst>
                <a:gd name="adj1" fmla="val 20817"/>
                <a:gd name="adj2" fmla="val 0"/>
              </a:avLst>
            </a:prstGeom>
            <a:solidFill>
              <a:schemeClr val="bg2"/>
            </a:solidFill>
            <a:ln w="19050">
              <a:noFill/>
              <a:round/>
            </a:ln>
          </p:spPr>
          <p:txBody>
            <a:bodyPr anchor="ctr"/>
            <a:lstStyle/>
            <a:p>
              <a:pPr algn="ctr"/>
              <a:endParaRPr/>
            </a:p>
          </p:txBody>
        </p:sp>
        <p:sp>
          <p:nvSpPr>
            <p:cNvPr id="25" name="流程图: 离页连接符 24"/>
            <p:cNvSpPr/>
            <p:nvPr/>
          </p:nvSpPr>
          <p:spPr bwMode="auto">
            <a:xfrm>
              <a:off x="710100" y="1592796"/>
              <a:ext cx="1857508" cy="1377362"/>
            </a:xfrm>
            <a:prstGeom prst="flowChartOffpageConnector">
              <a:avLst/>
            </a:prstGeom>
            <a:solidFill>
              <a:schemeClr val="accent1">
                <a:lumMod val="75000"/>
              </a:schemeClr>
            </a:solidFill>
            <a:ln w="57150">
              <a:solidFill>
                <a:schemeClr val="bg1"/>
              </a:solidFill>
              <a:round/>
            </a:ln>
          </p:spPr>
          <p:txBody>
            <a:bodyPr vert="horz" wrap="none" lIns="91440" tIns="45720" rIns="91440" bIns="45720" anchor="ctr" anchorCtr="1" compatLnSpc="1">
              <a:normAutofit/>
            </a:bodyPr>
            <a:lstStyle/>
            <a:p>
              <a:pPr algn="ctr"/>
              <a:r>
                <a:rPr lang="en-US" altLang="zh-CN" sz="5400">
                  <a:solidFill>
                    <a:schemeClr val="bg1"/>
                  </a:solidFill>
                  <a:latin typeface="Impact" panose="020B0806030902050204" pitchFamily="34" charset="0"/>
                </a:rPr>
                <a:t>01</a:t>
              </a:r>
            </a:p>
          </p:txBody>
        </p:sp>
        <p:sp>
          <p:nvSpPr>
            <p:cNvPr id="26" name="文本框 19"/>
            <p:cNvSpPr txBox="1"/>
            <p:nvPr/>
          </p:nvSpPr>
          <p:spPr bwMode="auto">
            <a:xfrm>
              <a:off x="253034" y="3839246"/>
              <a:ext cx="2773142" cy="283030"/>
            </a:xfrm>
            <a:prstGeom prst="rect">
              <a:avLst/>
            </a:prstGeom>
            <a:noFill/>
            <a:ln w="9525">
              <a:noFill/>
              <a:miter lim="800000"/>
            </a:ln>
          </p:spPr>
          <p:txBody>
            <a:bodyPr wrap="none" lIns="0" tIns="0" rIns="0" bIns="0" anchor="ctr" anchorCtr="1">
              <a:normAutofit fontScale="92500" lnSpcReduction="10000"/>
              <a:scene3d>
                <a:camera prst="orthographicFront"/>
                <a:lightRig rig="threePt" dir="t"/>
              </a:scene3d>
              <a:sp3d>
                <a:bevelT w="0" h="0"/>
              </a:sp3d>
            </a:bodyPr>
            <a:lstStyle/>
            <a:p>
              <a:pPr marL="0" lvl="1" algn="ctr"/>
              <a:r>
                <a:rPr lang="zh-CN" altLang="en-US" b="1" dirty="0">
                  <a:solidFill>
                    <a:schemeClr val="accent1"/>
                  </a:solidFill>
                </a:rPr>
                <a:t>输入标题文本</a:t>
              </a:r>
            </a:p>
          </p:txBody>
        </p:sp>
        <p:sp>
          <p:nvSpPr>
            <p:cNvPr id="27" name="文本框 20"/>
            <p:cNvSpPr txBox="1"/>
            <p:nvPr/>
          </p:nvSpPr>
          <p:spPr bwMode="auto">
            <a:xfrm>
              <a:off x="253034" y="4122276"/>
              <a:ext cx="2773142" cy="1286944"/>
            </a:xfrm>
            <a:prstGeom prst="rect">
              <a:avLst/>
            </a:prstGeom>
            <a:noFill/>
            <a:ln w="9525">
              <a:noFill/>
              <a:miter lim="800000"/>
            </a:ln>
          </p:spPr>
          <p:txBody>
            <a:bodyPr wrap="square" lIns="0" tIns="0" rIns="0" bIns="0" anchor="t" anchorCtr="1">
              <a:normAutofit/>
              <a:scene3d>
                <a:camera prst="orthographicFront"/>
                <a:lightRig rig="threePt" dir="t"/>
              </a:scene3d>
              <a:sp3d>
                <a:bevelT w="0" h="0"/>
              </a:sp3d>
            </a:bodyPr>
            <a:lstStyle/>
            <a:p>
              <a:pPr algn="ctr">
                <a:lnSpc>
                  <a:spcPct val="120000"/>
                </a:lnSpc>
                <a:defRPr/>
              </a:pPr>
              <a:r>
                <a:rPr lang="zh-CN" altLang="en-US" sz="1100" dirty="0" smtClean="0"/>
                <a:t>点击此处更换文本点击此处更换文本点击此处更换文本点击此处更换文本</a:t>
              </a:r>
              <a:endParaRPr sz="1100" dirty="0"/>
            </a:p>
          </p:txBody>
        </p:sp>
      </p:grpSp>
      <p:grpSp>
        <p:nvGrpSpPr>
          <p:cNvPr id="5" name="千图PPT彼岸天：ID 8661124库_组合 4"/>
          <p:cNvGrpSpPr/>
          <p:nvPr>
            <p:custDataLst>
              <p:tags r:id="rId2"/>
            </p:custDataLst>
          </p:nvPr>
        </p:nvGrpSpPr>
        <p:grpSpPr>
          <a:xfrm>
            <a:off x="3623356" y="1894735"/>
            <a:ext cx="2395086" cy="3644595"/>
            <a:chOff x="3213790" y="1592796"/>
            <a:chExt cx="2791932" cy="4248472"/>
          </a:xfrm>
        </p:grpSpPr>
        <p:sp>
          <p:nvSpPr>
            <p:cNvPr id="18" name="矩形: 圆顶角 17"/>
            <p:cNvSpPr/>
            <p:nvPr/>
          </p:nvSpPr>
          <p:spPr bwMode="auto">
            <a:xfrm>
              <a:off x="3213790" y="1880828"/>
              <a:ext cx="2791932" cy="1565755"/>
            </a:xfrm>
            <a:prstGeom prst="round2SameRect">
              <a:avLst>
                <a:gd name="adj1" fmla="val 20817"/>
                <a:gd name="adj2" fmla="val 0"/>
              </a:avLst>
            </a:prstGeom>
            <a:solidFill>
              <a:schemeClr val="accent2">
                <a:lumMod val="100000"/>
              </a:schemeClr>
            </a:solidFill>
            <a:ln w="19050">
              <a:noFill/>
              <a:round/>
            </a:ln>
          </p:spPr>
          <p:txBody>
            <a:bodyPr anchor="ctr"/>
            <a:lstStyle/>
            <a:p>
              <a:pPr algn="ctr"/>
              <a:endParaRPr/>
            </a:p>
          </p:txBody>
        </p:sp>
        <p:sp>
          <p:nvSpPr>
            <p:cNvPr id="19" name="矩形: 圆顶角 18"/>
            <p:cNvSpPr/>
            <p:nvPr/>
          </p:nvSpPr>
          <p:spPr bwMode="auto">
            <a:xfrm flipV="1">
              <a:off x="3213790" y="3446583"/>
              <a:ext cx="2791932" cy="2394685"/>
            </a:xfrm>
            <a:prstGeom prst="round2SameRect">
              <a:avLst>
                <a:gd name="adj1" fmla="val 20817"/>
                <a:gd name="adj2" fmla="val 0"/>
              </a:avLst>
            </a:prstGeom>
            <a:solidFill>
              <a:schemeClr val="bg2"/>
            </a:solidFill>
            <a:ln w="19050">
              <a:noFill/>
              <a:round/>
            </a:ln>
          </p:spPr>
          <p:txBody>
            <a:bodyPr anchor="ctr"/>
            <a:lstStyle/>
            <a:p>
              <a:pPr algn="ctr"/>
              <a:endParaRPr/>
            </a:p>
          </p:txBody>
        </p:sp>
        <p:sp>
          <p:nvSpPr>
            <p:cNvPr id="20" name="流程图: 离页连接符 19"/>
            <p:cNvSpPr/>
            <p:nvPr/>
          </p:nvSpPr>
          <p:spPr bwMode="auto">
            <a:xfrm>
              <a:off x="3681002" y="1592796"/>
              <a:ext cx="1857508" cy="1377362"/>
            </a:xfrm>
            <a:prstGeom prst="flowChartOffpageConnector">
              <a:avLst/>
            </a:prstGeom>
            <a:solidFill>
              <a:schemeClr val="accent2">
                <a:lumMod val="75000"/>
              </a:schemeClr>
            </a:solidFill>
            <a:ln w="57150">
              <a:solidFill>
                <a:schemeClr val="bg1"/>
              </a:solidFill>
              <a:round/>
            </a:ln>
          </p:spPr>
          <p:txBody>
            <a:bodyPr vert="horz" wrap="none" lIns="91440" tIns="45720" rIns="91440" bIns="45720" anchor="ctr" anchorCtr="1" compatLnSpc="1">
              <a:normAutofit/>
            </a:bodyPr>
            <a:lstStyle/>
            <a:p>
              <a:pPr algn="ctr"/>
              <a:r>
                <a:rPr lang="en-US" altLang="zh-CN" sz="5400">
                  <a:solidFill>
                    <a:schemeClr val="bg1"/>
                  </a:solidFill>
                  <a:latin typeface="Impact" panose="020B0806030902050204" pitchFamily="34" charset="0"/>
                </a:rPr>
                <a:t>02</a:t>
              </a:r>
            </a:p>
          </p:txBody>
        </p:sp>
        <p:sp>
          <p:nvSpPr>
            <p:cNvPr id="21" name="文本框 22"/>
            <p:cNvSpPr txBox="1"/>
            <p:nvPr/>
          </p:nvSpPr>
          <p:spPr bwMode="auto">
            <a:xfrm>
              <a:off x="3223685" y="3839246"/>
              <a:ext cx="2773142" cy="283030"/>
            </a:xfrm>
            <a:prstGeom prst="rect">
              <a:avLst/>
            </a:prstGeom>
            <a:noFill/>
            <a:ln w="9525">
              <a:noFill/>
              <a:miter lim="800000"/>
            </a:ln>
          </p:spPr>
          <p:txBody>
            <a:bodyPr wrap="none" lIns="0" tIns="0" rIns="0" bIns="0" anchor="ctr" anchorCtr="1">
              <a:normAutofit fontScale="92500" lnSpcReduction="10000"/>
              <a:scene3d>
                <a:camera prst="orthographicFront"/>
                <a:lightRig rig="threePt" dir="t"/>
              </a:scene3d>
              <a:sp3d>
                <a:bevelT w="0" h="0"/>
              </a:sp3d>
            </a:bodyPr>
            <a:lstStyle/>
            <a:p>
              <a:pPr marL="0" lvl="1" algn="ctr"/>
              <a:r>
                <a:rPr lang="zh-CN" altLang="en-US" b="1" dirty="0">
                  <a:solidFill>
                    <a:schemeClr val="accent2"/>
                  </a:solidFill>
                </a:rPr>
                <a:t>输入标题文本</a:t>
              </a:r>
            </a:p>
          </p:txBody>
        </p:sp>
        <p:sp>
          <p:nvSpPr>
            <p:cNvPr id="22" name="文本框 23"/>
            <p:cNvSpPr txBox="1"/>
            <p:nvPr/>
          </p:nvSpPr>
          <p:spPr bwMode="auto">
            <a:xfrm>
              <a:off x="3223685" y="4122276"/>
              <a:ext cx="2773142" cy="1286944"/>
            </a:xfrm>
            <a:prstGeom prst="rect">
              <a:avLst/>
            </a:prstGeom>
            <a:noFill/>
            <a:ln w="9525">
              <a:noFill/>
              <a:miter lim="800000"/>
            </a:ln>
          </p:spPr>
          <p:txBody>
            <a:bodyPr wrap="square" lIns="0" tIns="0" rIns="0" bIns="0" anchor="t" anchorCtr="1">
              <a:normAutofit/>
              <a:scene3d>
                <a:camera prst="orthographicFront"/>
                <a:lightRig rig="threePt" dir="t"/>
              </a:scene3d>
              <a:sp3d>
                <a:bevelT w="0" h="0"/>
              </a:sp3d>
            </a:bodyPr>
            <a:lstStyle/>
            <a:p>
              <a:pPr algn="ctr">
                <a:lnSpc>
                  <a:spcPct val="120000"/>
                </a:lnSpc>
                <a:defRPr/>
              </a:pPr>
              <a:r>
                <a:rPr lang="zh-CN" altLang="en-US" sz="1100" dirty="0" smtClean="0"/>
                <a:t>点击此处更换文本点击此处更换文本点击此处更换文本点击此处更换文本</a:t>
              </a:r>
              <a:endParaRPr sz="1100" dirty="0"/>
            </a:p>
          </p:txBody>
        </p:sp>
      </p:grpSp>
      <p:grpSp>
        <p:nvGrpSpPr>
          <p:cNvPr id="6" name="千图PPT彼岸天：ID 8661124库_组合 5"/>
          <p:cNvGrpSpPr/>
          <p:nvPr>
            <p:custDataLst>
              <p:tags r:id="rId3"/>
            </p:custDataLst>
          </p:nvPr>
        </p:nvGrpSpPr>
        <p:grpSpPr>
          <a:xfrm>
            <a:off x="6171973" y="1894735"/>
            <a:ext cx="2395086" cy="3644595"/>
            <a:chOff x="6184692" y="1592796"/>
            <a:chExt cx="2791932" cy="4248472"/>
          </a:xfrm>
        </p:grpSpPr>
        <p:sp>
          <p:nvSpPr>
            <p:cNvPr id="13" name="矩形: 圆顶角 12"/>
            <p:cNvSpPr/>
            <p:nvPr/>
          </p:nvSpPr>
          <p:spPr bwMode="auto">
            <a:xfrm>
              <a:off x="6184692" y="1880828"/>
              <a:ext cx="2791932" cy="1565755"/>
            </a:xfrm>
            <a:prstGeom prst="round2SameRect">
              <a:avLst>
                <a:gd name="adj1" fmla="val 20817"/>
                <a:gd name="adj2" fmla="val 0"/>
              </a:avLst>
            </a:prstGeom>
            <a:solidFill>
              <a:schemeClr val="accent3">
                <a:lumMod val="100000"/>
              </a:schemeClr>
            </a:solidFill>
            <a:ln w="19050">
              <a:noFill/>
              <a:round/>
            </a:ln>
          </p:spPr>
          <p:txBody>
            <a:bodyPr anchor="ctr"/>
            <a:lstStyle/>
            <a:p>
              <a:pPr algn="ctr"/>
              <a:endParaRPr/>
            </a:p>
          </p:txBody>
        </p:sp>
        <p:sp>
          <p:nvSpPr>
            <p:cNvPr id="14" name="矩形: 圆顶角 13"/>
            <p:cNvSpPr/>
            <p:nvPr/>
          </p:nvSpPr>
          <p:spPr bwMode="auto">
            <a:xfrm flipV="1">
              <a:off x="6184692" y="3446583"/>
              <a:ext cx="2791932" cy="2394685"/>
            </a:xfrm>
            <a:prstGeom prst="round2SameRect">
              <a:avLst>
                <a:gd name="adj1" fmla="val 20817"/>
                <a:gd name="adj2" fmla="val 0"/>
              </a:avLst>
            </a:prstGeom>
            <a:solidFill>
              <a:schemeClr val="bg2"/>
            </a:solidFill>
            <a:ln w="19050">
              <a:noFill/>
              <a:round/>
            </a:ln>
          </p:spPr>
          <p:txBody>
            <a:bodyPr anchor="ctr"/>
            <a:lstStyle/>
            <a:p>
              <a:pPr algn="ctr"/>
              <a:endParaRPr/>
            </a:p>
          </p:txBody>
        </p:sp>
        <p:sp>
          <p:nvSpPr>
            <p:cNvPr id="15" name="流程图: 离页连接符 14"/>
            <p:cNvSpPr/>
            <p:nvPr/>
          </p:nvSpPr>
          <p:spPr bwMode="auto">
            <a:xfrm>
              <a:off x="6651904" y="1592796"/>
              <a:ext cx="1857508" cy="1377362"/>
            </a:xfrm>
            <a:prstGeom prst="flowChartOffpageConnector">
              <a:avLst/>
            </a:prstGeom>
            <a:solidFill>
              <a:schemeClr val="accent3">
                <a:lumMod val="75000"/>
              </a:schemeClr>
            </a:solidFill>
            <a:ln w="57150">
              <a:solidFill>
                <a:schemeClr val="bg1"/>
              </a:solidFill>
              <a:round/>
            </a:ln>
          </p:spPr>
          <p:txBody>
            <a:bodyPr vert="horz" wrap="none" lIns="91440" tIns="45720" rIns="91440" bIns="45720" anchor="ctr" anchorCtr="1" compatLnSpc="1">
              <a:normAutofit/>
            </a:bodyPr>
            <a:lstStyle/>
            <a:p>
              <a:pPr algn="ctr"/>
              <a:r>
                <a:rPr lang="en-US" altLang="zh-CN" sz="5400">
                  <a:solidFill>
                    <a:schemeClr val="bg1"/>
                  </a:solidFill>
                  <a:latin typeface="Impact" panose="020B0806030902050204" pitchFamily="34" charset="0"/>
                </a:rPr>
                <a:t>03</a:t>
              </a:r>
            </a:p>
          </p:txBody>
        </p:sp>
        <p:sp>
          <p:nvSpPr>
            <p:cNvPr id="16" name="文本框 25"/>
            <p:cNvSpPr txBox="1"/>
            <p:nvPr/>
          </p:nvSpPr>
          <p:spPr bwMode="auto">
            <a:xfrm>
              <a:off x="6194336" y="3839246"/>
              <a:ext cx="2773142" cy="283030"/>
            </a:xfrm>
            <a:prstGeom prst="rect">
              <a:avLst/>
            </a:prstGeom>
            <a:noFill/>
            <a:ln w="9525">
              <a:noFill/>
              <a:miter lim="800000"/>
            </a:ln>
          </p:spPr>
          <p:txBody>
            <a:bodyPr wrap="none" lIns="0" tIns="0" rIns="0" bIns="0" anchor="ctr" anchorCtr="1">
              <a:normAutofit fontScale="92500" lnSpcReduction="10000"/>
              <a:scene3d>
                <a:camera prst="orthographicFront"/>
                <a:lightRig rig="threePt" dir="t"/>
              </a:scene3d>
              <a:sp3d>
                <a:bevelT w="0" h="0"/>
              </a:sp3d>
            </a:bodyPr>
            <a:lstStyle/>
            <a:p>
              <a:pPr marL="0" lvl="1" algn="ctr"/>
              <a:r>
                <a:rPr lang="zh-CN" altLang="en-US" b="1" dirty="0">
                  <a:solidFill>
                    <a:schemeClr val="accent3"/>
                  </a:solidFill>
                </a:rPr>
                <a:t>输入标题文本</a:t>
              </a:r>
            </a:p>
          </p:txBody>
        </p:sp>
        <p:sp>
          <p:nvSpPr>
            <p:cNvPr id="17" name="文本框 26"/>
            <p:cNvSpPr txBox="1"/>
            <p:nvPr/>
          </p:nvSpPr>
          <p:spPr bwMode="auto">
            <a:xfrm>
              <a:off x="6194336" y="4122276"/>
              <a:ext cx="2773142" cy="1286944"/>
            </a:xfrm>
            <a:prstGeom prst="rect">
              <a:avLst/>
            </a:prstGeom>
            <a:noFill/>
            <a:ln w="9525">
              <a:noFill/>
              <a:miter lim="800000"/>
            </a:ln>
          </p:spPr>
          <p:txBody>
            <a:bodyPr wrap="square" lIns="0" tIns="0" rIns="0" bIns="0" anchor="t" anchorCtr="1">
              <a:normAutofit/>
              <a:scene3d>
                <a:camera prst="orthographicFront"/>
                <a:lightRig rig="threePt" dir="t"/>
              </a:scene3d>
              <a:sp3d>
                <a:bevelT w="0" h="0"/>
              </a:sp3d>
            </a:bodyPr>
            <a:lstStyle/>
            <a:p>
              <a:pPr algn="ctr">
                <a:lnSpc>
                  <a:spcPct val="120000"/>
                </a:lnSpc>
                <a:defRPr/>
              </a:pPr>
              <a:r>
                <a:rPr lang="zh-CN" altLang="en-US" sz="1100" dirty="0" smtClean="0"/>
                <a:t>点击此处更换文本点击此处更换文本点击此处更换文本点击此处更换文本</a:t>
              </a:r>
              <a:endParaRPr sz="1100" dirty="0"/>
            </a:p>
          </p:txBody>
        </p:sp>
      </p:grpSp>
      <p:grpSp>
        <p:nvGrpSpPr>
          <p:cNvPr id="7" name="千图PPT彼岸天：ID 8661124库_组合 6"/>
          <p:cNvGrpSpPr/>
          <p:nvPr>
            <p:custDataLst>
              <p:tags r:id="rId4"/>
            </p:custDataLst>
          </p:nvPr>
        </p:nvGrpSpPr>
        <p:grpSpPr>
          <a:xfrm>
            <a:off x="8720590" y="1894735"/>
            <a:ext cx="2395086" cy="3644595"/>
            <a:chOff x="9155593" y="1592796"/>
            <a:chExt cx="2791932" cy="4248472"/>
          </a:xfrm>
        </p:grpSpPr>
        <p:sp>
          <p:nvSpPr>
            <p:cNvPr id="8" name="矩形: 圆顶角 7"/>
            <p:cNvSpPr/>
            <p:nvPr/>
          </p:nvSpPr>
          <p:spPr bwMode="auto">
            <a:xfrm>
              <a:off x="9155593" y="1880828"/>
              <a:ext cx="2791932" cy="1565755"/>
            </a:xfrm>
            <a:prstGeom prst="round2SameRect">
              <a:avLst>
                <a:gd name="adj1" fmla="val 20817"/>
                <a:gd name="adj2" fmla="val 0"/>
              </a:avLst>
            </a:prstGeom>
            <a:solidFill>
              <a:schemeClr val="accent4">
                <a:lumMod val="100000"/>
              </a:schemeClr>
            </a:solidFill>
            <a:ln w="19050">
              <a:noFill/>
              <a:round/>
            </a:ln>
          </p:spPr>
          <p:txBody>
            <a:bodyPr anchor="ctr"/>
            <a:lstStyle/>
            <a:p>
              <a:pPr algn="ctr"/>
              <a:endParaRPr/>
            </a:p>
          </p:txBody>
        </p:sp>
        <p:sp>
          <p:nvSpPr>
            <p:cNvPr id="9" name="矩形: 圆顶角 8"/>
            <p:cNvSpPr/>
            <p:nvPr/>
          </p:nvSpPr>
          <p:spPr bwMode="auto">
            <a:xfrm flipV="1">
              <a:off x="9155593" y="3446583"/>
              <a:ext cx="2791932" cy="2394685"/>
            </a:xfrm>
            <a:prstGeom prst="round2SameRect">
              <a:avLst>
                <a:gd name="adj1" fmla="val 20817"/>
                <a:gd name="adj2" fmla="val 0"/>
              </a:avLst>
            </a:prstGeom>
            <a:solidFill>
              <a:schemeClr val="bg2"/>
            </a:solidFill>
            <a:ln w="19050">
              <a:noFill/>
              <a:round/>
            </a:ln>
          </p:spPr>
          <p:txBody>
            <a:bodyPr anchor="ctr"/>
            <a:lstStyle/>
            <a:p>
              <a:pPr algn="ctr"/>
              <a:endParaRPr/>
            </a:p>
          </p:txBody>
        </p:sp>
        <p:sp>
          <p:nvSpPr>
            <p:cNvPr id="10" name="流程图: 离页连接符 9"/>
            <p:cNvSpPr/>
            <p:nvPr/>
          </p:nvSpPr>
          <p:spPr bwMode="auto">
            <a:xfrm>
              <a:off x="9622806" y="1592796"/>
              <a:ext cx="1857508" cy="1377362"/>
            </a:xfrm>
            <a:prstGeom prst="flowChartOffpageConnector">
              <a:avLst/>
            </a:prstGeom>
            <a:solidFill>
              <a:schemeClr val="accent4">
                <a:lumMod val="75000"/>
              </a:schemeClr>
            </a:solidFill>
            <a:ln w="57150">
              <a:solidFill>
                <a:schemeClr val="bg1"/>
              </a:solidFill>
              <a:round/>
            </a:ln>
          </p:spPr>
          <p:txBody>
            <a:bodyPr vert="horz" wrap="none" lIns="91440" tIns="45720" rIns="91440" bIns="45720" anchor="ctr" anchorCtr="1" compatLnSpc="1">
              <a:normAutofit/>
            </a:bodyPr>
            <a:lstStyle/>
            <a:p>
              <a:pPr algn="ctr"/>
              <a:r>
                <a:rPr lang="en-US" altLang="zh-CN" sz="5400">
                  <a:solidFill>
                    <a:schemeClr val="bg1"/>
                  </a:solidFill>
                  <a:latin typeface="Impact" panose="020B0806030902050204" pitchFamily="34" charset="0"/>
                </a:rPr>
                <a:t>04</a:t>
              </a:r>
            </a:p>
          </p:txBody>
        </p:sp>
        <p:sp>
          <p:nvSpPr>
            <p:cNvPr id="11" name="文本框 28"/>
            <p:cNvSpPr txBox="1"/>
            <p:nvPr/>
          </p:nvSpPr>
          <p:spPr bwMode="auto">
            <a:xfrm>
              <a:off x="9164988" y="3839246"/>
              <a:ext cx="2773142" cy="283030"/>
            </a:xfrm>
            <a:prstGeom prst="rect">
              <a:avLst/>
            </a:prstGeom>
            <a:noFill/>
            <a:ln w="9525">
              <a:noFill/>
              <a:miter lim="800000"/>
            </a:ln>
          </p:spPr>
          <p:txBody>
            <a:bodyPr wrap="none" lIns="0" tIns="0" rIns="0" bIns="0" anchor="ctr" anchorCtr="1">
              <a:normAutofit fontScale="92500" lnSpcReduction="10000"/>
              <a:scene3d>
                <a:camera prst="orthographicFront"/>
                <a:lightRig rig="threePt" dir="t"/>
              </a:scene3d>
              <a:sp3d>
                <a:bevelT w="0" h="0"/>
              </a:sp3d>
            </a:bodyPr>
            <a:lstStyle/>
            <a:p>
              <a:pPr marL="0" lvl="1" algn="ctr"/>
              <a:r>
                <a:rPr lang="zh-CN" altLang="en-US" b="1" dirty="0">
                  <a:solidFill>
                    <a:schemeClr val="accent4"/>
                  </a:solidFill>
                </a:rPr>
                <a:t>输入标题文本</a:t>
              </a:r>
            </a:p>
          </p:txBody>
        </p:sp>
        <p:sp>
          <p:nvSpPr>
            <p:cNvPr id="12" name="文本框 29"/>
            <p:cNvSpPr txBox="1"/>
            <p:nvPr/>
          </p:nvSpPr>
          <p:spPr bwMode="auto">
            <a:xfrm>
              <a:off x="9164988" y="4122276"/>
              <a:ext cx="2773142" cy="1286944"/>
            </a:xfrm>
            <a:prstGeom prst="rect">
              <a:avLst/>
            </a:prstGeom>
            <a:noFill/>
            <a:ln w="9525">
              <a:noFill/>
              <a:miter lim="800000"/>
            </a:ln>
          </p:spPr>
          <p:txBody>
            <a:bodyPr wrap="square" lIns="0" tIns="0" rIns="0" bIns="0" anchor="t" anchorCtr="1">
              <a:normAutofit/>
              <a:scene3d>
                <a:camera prst="orthographicFront"/>
                <a:lightRig rig="threePt" dir="t"/>
              </a:scene3d>
              <a:sp3d>
                <a:bevelT w="0" h="0"/>
              </a:sp3d>
            </a:bodyPr>
            <a:lstStyle/>
            <a:p>
              <a:pPr algn="ctr">
                <a:lnSpc>
                  <a:spcPct val="120000"/>
                </a:lnSpc>
                <a:defRPr/>
              </a:pPr>
              <a:r>
                <a:rPr lang="zh-CN" altLang="en-US" sz="1100" dirty="0" smtClean="0"/>
                <a:t>点击此处更换文本点击此处更换文本点击此处更换文本点击此处更换文本</a:t>
              </a:r>
              <a:endParaRPr sz="1100" dirty="0"/>
            </a:p>
          </p:txBody>
        </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2" name="文本框 1"/>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2401432" y="824747"/>
            <a:ext cx="3753497" cy="5208506"/>
            <a:chOff x="1199457" y="1100219"/>
            <a:chExt cx="3753497" cy="5208506"/>
          </a:xfrm>
        </p:grpSpPr>
        <p:sp>
          <p:nvSpPr>
            <p:cNvPr id="17" name="任意多边形: 形状 16"/>
            <p:cNvSpPr/>
            <p:nvPr/>
          </p:nvSpPr>
          <p:spPr bwMode="auto">
            <a:xfrm rot="16200000">
              <a:off x="2048210" y="4018142"/>
              <a:ext cx="2166696" cy="1481366"/>
            </a:xfrm>
            <a:custGeom>
              <a:avLst/>
              <a:gdLst>
                <a:gd name="T0" fmla="*/ 795 w 822"/>
                <a:gd name="T1" fmla="*/ 0 h 562"/>
                <a:gd name="T2" fmla="*/ 0 w 822"/>
                <a:gd name="T3" fmla="*/ 520 h 562"/>
                <a:gd name="T4" fmla="*/ 27 w 822"/>
                <a:gd name="T5" fmla="*/ 562 h 562"/>
                <a:gd name="T6" fmla="*/ 822 w 822"/>
                <a:gd name="T7" fmla="*/ 39 h 562"/>
                <a:gd name="T8" fmla="*/ 795 w 822"/>
                <a:gd name="T9" fmla="*/ 0 h 562"/>
              </a:gdLst>
              <a:ahLst/>
              <a:cxnLst>
                <a:cxn ang="0">
                  <a:pos x="T0" y="T1"/>
                </a:cxn>
                <a:cxn ang="0">
                  <a:pos x="T2" y="T3"/>
                </a:cxn>
                <a:cxn ang="0">
                  <a:pos x="T4" y="T5"/>
                </a:cxn>
                <a:cxn ang="0">
                  <a:pos x="T6" y="T7"/>
                </a:cxn>
                <a:cxn ang="0">
                  <a:pos x="T8" y="T9"/>
                </a:cxn>
              </a:cxnLst>
              <a:rect l="0" t="0" r="r" b="b"/>
              <a:pathLst>
                <a:path w="822" h="562">
                  <a:moveTo>
                    <a:pt x="795" y="0"/>
                  </a:moveTo>
                  <a:lnTo>
                    <a:pt x="0" y="520"/>
                  </a:lnTo>
                  <a:lnTo>
                    <a:pt x="27" y="562"/>
                  </a:lnTo>
                  <a:lnTo>
                    <a:pt x="822" y="39"/>
                  </a:lnTo>
                  <a:lnTo>
                    <a:pt x="795" y="0"/>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椭圆 17"/>
            <p:cNvSpPr/>
            <p:nvPr/>
          </p:nvSpPr>
          <p:spPr bwMode="auto">
            <a:xfrm>
              <a:off x="3310799" y="5299181"/>
              <a:ext cx="1009544" cy="1009544"/>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04</a:t>
              </a:r>
            </a:p>
          </p:txBody>
        </p:sp>
        <p:sp>
          <p:nvSpPr>
            <p:cNvPr id="19" name="椭圆 18"/>
            <p:cNvSpPr/>
            <p:nvPr/>
          </p:nvSpPr>
          <p:spPr bwMode="auto">
            <a:xfrm rot="16200000">
              <a:off x="1199456" y="2468243"/>
              <a:ext cx="2480367" cy="2480366"/>
            </a:xfrm>
            <a:prstGeom prst="ellipse">
              <a:avLst/>
            </a:prstGeom>
            <a:solidFill>
              <a:schemeClr val="accent1">
                <a:lumMod val="100000"/>
              </a:schemeClr>
            </a:solidFill>
            <a:ln w="9525">
              <a:solidFill>
                <a:schemeClr val="bg1"/>
              </a:solidFill>
              <a:round/>
            </a:ln>
          </p:spPr>
          <p:txBody>
            <a:bodyPr anchor="ctr"/>
            <a:lstStyle/>
            <a:p>
              <a:pPr algn="ctr"/>
              <a:endParaRPr/>
            </a:p>
          </p:txBody>
        </p:sp>
        <p:sp>
          <p:nvSpPr>
            <p:cNvPr id="20" name="任意多边形: 形状 19"/>
            <p:cNvSpPr/>
            <p:nvPr/>
          </p:nvSpPr>
          <p:spPr bwMode="auto">
            <a:xfrm rot="16200000">
              <a:off x="3089385" y="3085039"/>
              <a:ext cx="785493" cy="1976912"/>
            </a:xfrm>
            <a:custGeom>
              <a:avLst/>
              <a:gdLst>
                <a:gd name="T0" fmla="*/ 250 w 298"/>
                <a:gd name="T1" fmla="*/ 0 h 750"/>
                <a:gd name="T2" fmla="*/ 0 w 298"/>
                <a:gd name="T3" fmla="*/ 733 h 750"/>
                <a:gd name="T4" fmla="*/ 46 w 298"/>
                <a:gd name="T5" fmla="*/ 750 h 750"/>
                <a:gd name="T6" fmla="*/ 298 w 298"/>
                <a:gd name="T7" fmla="*/ 17 h 750"/>
                <a:gd name="T8" fmla="*/ 250 w 298"/>
                <a:gd name="T9" fmla="*/ 0 h 750"/>
              </a:gdLst>
              <a:ahLst/>
              <a:cxnLst>
                <a:cxn ang="0">
                  <a:pos x="T0" y="T1"/>
                </a:cxn>
                <a:cxn ang="0">
                  <a:pos x="T2" y="T3"/>
                </a:cxn>
                <a:cxn ang="0">
                  <a:pos x="T4" y="T5"/>
                </a:cxn>
                <a:cxn ang="0">
                  <a:pos x="T6" y="T7"/>
                </a:cxn>
                <a:cxn ang="0">
                  <a:pos x="T8" y="T9"/>
                </a:cxn>
              </a:cxnLst>
              <a:rect l="0" t="0" r="r" b="b"/>
              <a:pathLst>
                <a:path w="298" h="750">
                  <a:moveTo>
                    <a:pt x="250" y="0"/>
                  </a:moveTo>
                  <a:lnTo>
                    <a:pt x="0" y="733"/>
                  </a:lnTo>
                  <a:lnTo>
                    <a:pt x="46" y="750"/>
                  </a:lnTo>
                  <a:lnTo>
                    <a:pt x="298" y="17"/>
                  </a:lnTo>
                  <a:lnTo>
                    <a:pt x="250" y="0"/>
                  </a:ln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椭圆 20"/>
            <p:cNvSpPr/>
            <p:nvPr/>
          </p:nvSpPr>
          <p:spPr bwMode="auto">
            <a:xfrm>
              <a:off x="3943410" y="3899526"/>
              <a:ext cx="1009544" cy="1009544"/>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03</a:t>
              </a:r>
            </a:p>
          </p:txBody>
        </p:sp>
        <p:sp>
          <p:nvSpPr>
            <p:cNvPr id="22" name="椭圆 21"/>
            <p:cNvSpPr/>
            <p:nvPr/>
          </p:nvSpPr>
          <p:spPr bwMode="auto">
            <a:xfrm rot="16200000">
              <a:off x="1352337" y="2621125"/>
              <a:ext cx="2166696" cy="2166695"/>
            </a:xfrm>
            <a:prstGeom prst="ellipse">
              <a:avLst/>
            </a:prstGeom>
            <a:solidFill>
              <a:schemeClr val="accent2">
                <a:lumMod val="100000"/>
              </a:schemeClr>
            </a:solidFill>
            <a:ln w="9525">
              <a:solidFill>
                <a:schemeClr val="bg1"/>
              </a:solidFill>
              <a:round/>
            </a:ln>
          </p:spPr>
          <p:txBody>
            <a:bodyPr anchor="ctr"/>
            <a:lstStyle/>
            <a:p>
              <a:pPr algn="ctr"/>
              <a:endParaRPr/>
            </a:p>
          </p:txBody>
        </p:sp>
        <p:sp>
          <p:nvSpPr>
            <p:cNvPr id="23" name="任意多边形: 形状 22"/>
            <p:cNvSpPr/>
            <p:nvPr/>
          </p:nvSpPr>
          <p:spPr bwMode="auto">
            <a:xfrm rot="16200000">
              <a:off x="3070933" y="2352265"/>
              <a:ext cx="806580" cy="1992727"/>
            </a:xfrm>
            <a:custGeom>
              <a:avLst/>
              <a:gdLst>
                <a:gd name="T0" fmla="*/ 306 w 306"/>
                <a:gd name="T1" fmla="*/ 739 h 756"/>
                <a:gd name="T2" fmla="*/ 46 w 306"/>
                <a:gd name="T3" fmla="*/ 0 h 756"/>
                <a:gd name="T4" fmla="*/ 0 w 306"/>
                <a:gd name="T5" fmla="*/ 17 h 756"/>
                <a:gd name="T6" fmla="*/ 260 w 306"/>
                <a:gd name="T7" fmla="*/ 756 h 756"/>
                <a:gd name="T8" fmla="*/ 306 w 306"/>
                <a:gd name="T9" fmla="*/ 739 h 756"/>
              </a:gdLst>
              <a:ahLst/>
              <a:cxnLst>
                <a:cxn ang="0">
                  <a:pos x="T0" y="T1"/>
                </a:cxn>
                <a:cxn ang="0">
                  <a:pos x="T2" y="T3"/>
                </a:cxn>
                <a:cxn ang="0">
                  <a:pos x="T4" y="T5"/>
                </a:cxn>
                <a:cxn ang="0">
                  <a:pos x="T6" y="T7"/>
                </a:cxn>
                <a:cxn ang="0">
                  <a:pos x="T8" y="T9"/>
                </a:cxn>
              </a:cxnLst>
              <a:rect l="0" t="0" r="r" b="b"/>
              <a:pathLst>
                <a:path w="306" h="756">
                  <a:moveTo>
                    <a:pt x="306" y="739"/>
                  </a:moveTo>
                  <a:lnTo>
                    <a:pt x="46" y="0"/>
                  </a:lnTo>
                  <a:lnTo>
                    <a:pt x="0" y="17"/>
                  </a:lnTo>
                  <a:lnTo>
                    <a:pt x="260" y="756"/>
                  </a:lnTo>
                  <a:lnTo>
                    <a:pt x="306" y="739"/>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椭圆 23"/>
            <p:cNvSpPr/>
            <p:nvPr/>
          </p:nvSpPr>
          <p:spPr bwMode="auto">
            <a:xfrm>
              <a:off x="3943410" y="2499874"/>
              <a:ext cx="1009544" cy="1009544"/>
            </a:xfrm>
            <a:prstGeom prst="ellipse">
              <a:avLst/>
            </a:pr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02</a:t>
              </a:r>
            </a:p>
          </p:txBody>
        </p:sp>
        <p:sp>
          <p:nvSpPr>
            <p:cNvPr id="25" name="椭圆 24"/>
            <p:cNvSpPr/>
            <p:nvPr/>
          </p:nvSpPr>
          <p:spPr bwMode="auto">
            <a:xfrm rot="16200000">
              <a:off x="1505218" y="2774006"/>
              <a:ext cx="1860933" cy="1860933"/>
            </a:xfrm>
            <a:prstGeom prst="ellipse">
              <a:avLst/>
            </a:prstGeom>
            <a:solidFill>
              <a:schemeClr val="accent3">
                <a:lumMod val="100000"/>
              </a:schemeClr>
            </a:solidFill>
            <a:ln w="9525">
              <a:solidFill>
                <a:schemeClr val="bg1"/>
              </a:solidFill>
              <a:round/>
            </a:ln>
          </p:spPr>
          <p:txBody>
            <a:bodyPr anchor="ctr"/>
            <a:lstStyle/>
            <a:p>
              <a:pPr algn="ctr"/>
              <a:endParaRPr/>
            </a:p>
          </p:txBody>
        </p:sp>
        <p:sp>
          <p:nvSpPr>
            <p:cNvPr id="26" name="任意多边形: 形状 25"/>
            <p:cNvSpPr/>
            <p:nvPr/>
          </p:nvSpPr>
          <p:spPr bwMode="auto">
            <a:xfrm rot="16200000">
              <a:off x="2098291" y="1890985"/>
              <a:ext cx="2098163" cy="1449735"/>
            </a:xfrm>
            <a:custGeom>
              <a:avLst/>
              <a:gdLst>
                <a:gd name="T0" fmla="*/ 796 w 796"/>
                <a:gd name="T1" fmla="*/ 508 h 550"/>
                <a:gd name="T2" fmla="*/ 28 w 796"/>
                <a:gd name="T3" fmla="*/ 0 h 550"/>
                <a:gd name="T4" fmla="*/ 0 w 796"/>
                <a:gd name="T5" fmla="*/ 42 h 550"/>
                <a:gd name="T6" fmla="*/ 767 w 796"/>
                <a:gd name="T7" fmla="*/ 550 h 550"/>
                <a:gd name="T8" fmla="*/ 796 w 796"/>
                <a:gd name="T9" fmla="*/ 508 h 550"/>
              </a:gdLst>
              <a:ahLst/>
              <a:cxnLst>
                <a:cxn ang="0">
                  <a:pos x="T0" y="T1"/>
                </a:cxn>
                <a:cxn ang="0">
                  <a:pos x="T2" y="T3"/>
                </a:cxn>
                <a:cxn ang="0">
                  <a:pos x="T4" y="T5"/>
                </a:cxn>
                <a:cxn ang="0">
                  <a:pos x="T6" y="T7"/>
                </a:cxn>
                <a:cxn ang="0">
                  <a:pos x="T8" y="T9"/>
                </a:cxn>
              </a:cxnLst>
              <a:rect l="0" t="0" r="r" b="b"/>
              <a:pathLst>
                <a:path w="796" h="550">
                  <a:moveTo>
                    <a:pt x="796" y="508"/>
                  </a:moveTo>
                  <a:lnTo>
                    <a:pt x="28" y="0"/>
                  </a:lnTo>
                  <a:lnTo>
                    <a:pt x="0" y="42"/>
                  </a:lnTo>
                  <a:lnTo>
                    <a:pt x="767" y="550"/>
                  </a:lnTo>
                  <a:lnTo>
                    <a:pt x="796" y="508"/>
                  </a:lnTo>
                  <a:close/>
                </a:path>
              </a:pathLst>
            </a:custGeom>
            <a:solidFill>
              <a:schemeClr val="accent4">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椭圆 26"/>
            <p:cNvSpPr/>
            <p:nvPr/>
          </p:nvSpPr>
          <p:spPr bwMode="auto">
            <a:xfrm>
              <a:off x="3310799" y="1100219"/>
              <a:ext cx="1009544" cy="1009544"/>
            </a:xfrm>
            <a:prstGeom prst="ellipse">
              <a:avLst/>
            </a:prstGeom>
            <a:solidFill>
              <a:schemeClr val="accent4">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01</a:t>
              </a:r>
            </a:p>
          </p:txBody>
        </p:sp>
        <p:sp>
          <p:nvSpPr>
            <p:cNvPr id="28" name="椭圆 27"/>
            <p:cNvSpPr/>
            <p:nvPr/>
          </p:nvSpPr>
          <p:spPr bwMode="auto">
            <a:xfrm rot="16200000">
              <a:off x="1660736" y="2929522"/>
              <a:ext cx="1552536" cy="1552535"/>
            </a:xfrm>
            <a:prstGeom prst="ellipse">
              <a:avLst/>
            </a:prstGeom>
            <a:solidFill>
              <a:schemeClr val="accent4">
                <a:lumMod val="100000"/>
              </a:schemeClr>
            </a:solidFill>
            <a:ln w="9525">
              <a:solidFill>
                <a:schemeClr val="bg1"/>
              </a:solidFill>
              <a:round/>
            </a:ln>
          </p:spPr>
          <p:txBody>
            <a:bodyPr anchor="ctr"/>
            <a:lstStyle/>
            <a:p>
              <a:pPr algn="ctr"/>
              <a:endParaRPr/>
            </a:p>
          </p:txBody>
        </p:sp>
        <p:sp>
          <p:nvSpPr>
            <p:cNvPr id="29" name="椭圆 28"/>
            <p:cNvSpPr/>
            <p:nvPr/>
          </p:nvSpPr>
          <p:spPr bwMode="auto">
            <a:xfrm rot="16200000">
              <a:off x="1820207" y="3086358"/>
              <a:ext cx="1238865" cy="1241501"/>
            </a:xfrm>
            <a:prstGeom prst="ellipse">
              <a:avLst/>
            </a:prstGeom>
            <a:solidFill>
              <a:schemeClr val="bg2"/>
            </a:solidFill>
            <a:ln>
              <a:noFill/>
            </a:ln>
          </p:spPr>
          <p:txBody>
            <a:bodyPr anchor="ctr"/>
            <a:lstStyle/>
            <a:p>
              <a:pPr algn="ctr"/>
              <a:endParaRPr/>
            </a:p>
          </p:txBody>
        </p:sp>
        <p:sp>
          <p:nvSpPr>
            <p:cNvPr id="30" name="任意多边形: 形状 29"/>
            <p:cNvSpPr/>
            <p:nvPr/>
          </p:nvSpPr>
          <p:spPr bwMode="auto">
            <a:xfrm rot="16200000">
              <a:off x="1808346" y="3077131"/>
              <a:ext cx="1257317" cy="1257317"/>
            </a:xfrm>
            <a:custGeom>
              <a:avLst/>
              <a:gdLst>
                <a:gd name="T0" fmla="*/ 114 w 229"/>
                <a:gd name="T1" fmla="*/ 229 h 229"/>
                <a:gd name="T2" fmla="*/ 34 w 229"/>
                <a:gd name="T3" fmla="*/ 195 h 229"/>
                <a:gd name="T4" fmla="*/ 0 w 229"/>
                <a:gd name="T5" fmla="*/ 115 h 229"/>
                <a:gd name="T6" fmla="*/ 34 w 229"/>
                <a:gd name="T7" fmla="*/ 34 h 229"/>
                <a:gd name="T8" fmla="*/ 114 w 229"/>
                <a:gd name="T9" fmla="*/ 0 h 229"/>
                <a:gd name="T10" fmla="*/ 195 w 229"/>
                <a:gd name="T11" fmla="*/ 34 h 229"/>
                <a:gd name="T12" fmla="*/ 229 w 229"/>
                <a:gd name="T13" fmla="*/ 115 h 229"/>
                <a:gd name="T14" fmla="*/ 195 w 229"/>
                <a:gd name="T15" fmla="*/ 195 h 229"/>
                <a:gd name="T16" fmla="*/ 114 w 229"/>
                <a:gd name="T17" fmla="*/ 229 h 229"/>
                <a:gd name="T18" fmla="*/ 114 w 229"/>
                <a:gd name="T19" fmla="*/ 3 h 229"/>
                <a:gd name="T20" fmla="*/ 35 w 229"/>
                <a:gd name="T21" fmla="*/ 35 h 229"/>
                <a:gd name="T22" fmla="*/ 2 w 229"/>
                <a:gd name="T23" fmla="*/ 115 h 229"/>
                <a:gd name="T24" fmla="*/ 35 w 229"/>
                <a:gd name="T25" fmla="*/ 194 h 229"/>
                <a:gd name="T26" fmla="*/ 114 w 229"/>
                <a:gd name="T27" fmla="*/ 226 h 229"/>
                <a:gd name="T28" fmla="*/ 194 w 229"/>
                <a:gd name="T29" fmla="*/ 194 h 229"/>
                <a:gd name="T30" fmla="*/ 226 w 229"/>
                <a:gd name="T31" fmla="*/ 115 h 229"/>
                <a:gd name="T32" fmla="*/ 194 w 229"/>
                <a:gd name="T33" fmla="*/ 35 h 229"/>
                <a:gd name="T34" fmla="*/ 114 w 229"/>
                <a:gd name="T35" fmla="*/ 3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9" h="229">
                  <a:moveTo>
                    <a:pt x="114" y="229"/>
                  </a:moveTo>
                  <a:cubicBezTo>
                    <a:pt x="84" y="229"/>
                    <a:pt x="55" y="217"/>
                    <a:pt x="34" y="195"/>
                  </a:cubicBezTo>
                  <a:cubicBezTo>
                    <a:pt x="12" y="174"/>
                    <a:pt x="0" y="145"/>
                    <a:pt x="0" y="115"/>
                  </a:cubicBezTo>
                  <a:cubicBezTo>
                    <a:pt x="0" y="84"/>
                    <a:pt x="12" y="55"/>
                    <a:pt x="34" y="34"/>
                  </a:cubicBezTo>
                  <a:cubicBezTo>
                    <a:pt x="55" y="12"/>
                    <a:pt x="84" y="0"/>
                    <a:pt x="114" y="0"/>
                  </a:cubicBezTo>
                  <a:cubicBezTo>
                    <a:pt x="145" y="0"/>
                    <a:pt x="174" y="12"/>
                    <a:pt x="195" y="34"/>
                  </a:cubicBezTo>
                  <a:cubicBezTo>
                    <a:pt x="217" y="55"/>
                    <a:pt x="229" y="84"/>
                    <a:pt x="229" y="115"/>
                  </a:cubicBezTo>
                  <a:cubicBezTo>
                    <a:pt x="229" y="145"/>
                    <a:pt x="217" y="174"/>
                    <a:pt x="195" y="195"/>
                  </a:cubicBezTo>
                  <a:cubicBezTo>
                    <a:pt x="174" y="217"/>
                    <a:pt x="145" y="229"/>
                    <a:pt x="114" y="229"/>
                  </a:cubicBezTo>
                  <a:close/>
                  <a:moveTo>
                    <a:pt x="114" y="3"/>
                  </a:moveTo>
                  <a:cubicBezTo>
                    <a:pt x="84" y="3"/>
                    <a:pt x="56" y="14"/>
                    <a:pt x="35" y="35"/>
                  </a:cubicBezTo>
                  <a:cubicBezTo>
                    <a:pt x="14" y="57"/>
                    <a:pt x="2" y="85"/>
                    <a:pt x="2" y="115"/>
                  </a:cubicBezTo>
                  <a:cubicBezTo>
                    <a:pt x="2" y="145"/>
                    <a:pt x="14" y="173"/>
                    <a:pt x="35" y="194"/>
                  </a:cubicBezTo>
                  <a:cubicBezTo>
                    <a:pt x="56" y="215"/>
                    <a:pt x="84" y="226"/>
                    <a:pt x="114" y="226"/>
                  </a:cubicBezTo>
                  <a:cubicBezTo>
                    <a:pt x="144" y="226"/>
                    <a:pt x="172" y="215"/>
                    <a:pt x="194" y="194"/>
                  </a:cubicBezTo>
                  <a:cubicBezTo>
                    <a:pt x="215" y="173"/>
                    <a:pt x="226" y="145"/>
                    <a:pt x="226" y="115"/>
                  </a:cubicBezTo>
                  <a:cubicBezTo>
                    <a:pt x="226" y="85"/>
                    <a:pt x="215" y="57"/>
                    <a:pt x="194" y="35"/>
                  </a:cubicBezTo>
                  <a:cubicBezTo>
                    <a:pt x="172" y="14"/>
                    <a:pt x="144" y="3"/>
                    <a:pt x="114" y="3"/>
                  </a:cubicBezTo>
                  <a:close/>
                </a:path>
              </a:pathLst>
            </a:custGeom>
            <a:solidFill>
              <a:srgbClr val="8082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任意多边形: 形状 30"/>
            <p:cNvSpPr/>
            <p:nvPr/>
          </p:nvSpPr>
          <p:spPr>
            <a:xfrm>
              <a:off x="2196576" y="3464044"/>
              <a:ext cx="486128" cy="486128"/>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tx1">
                <a:lumMod val="50000"/>
                <a:lumOff val="50000"/>
              </a:schemeClr>
            </a:solidFill>
            <a:ln w="12700">
              <a:miter lim="400000"/>
            </a:ln>
          </p:spPr>
          <p:txBody>
            <a:bodyPr anchor="ctr"/>
            <a:lstStyle/>
            <a:p>
              <a:pPr algn="ctr"/>
              <a:endParaRPr/>
            </a:p>
          </p:txBody>
        </p:sp>
      </p:grpSp>
      <p:grpSp>
        <p:nvGrpSpPr>
          <p:cNvPr id="5" name="千图PPT彼岸天：ID 8661124库_组合 4"/>
          <p:cNvGrpSpPr/>
          <p:nvPr>
            <p:custDataLst>
              <p:tags r:id="rId2"/>
            </p:custDataLst>
          </p:nvPr>
        </p:nvGrpSpPr>
        <p:grpSpPr>
          <a:xfrm>
            <a:off x="5522318" y="1139318"/>
            <a:ext cx="3635639" cy="425117"/>
            <a:chOff x="5771964" y="1669257"/>
            <a:chExt cx="3635639" cy="425117"/>
          </a:xfrm>
        </p:grpSpPr>
        <p:sp>
          <p:nvSpPr>
            <p:cNvPr id="15" name="矩形 14"/>
            <p:cNvSpPr/>
            <p:nvPr/>
          </p:nvSpPr>
          <p:spPr>
            <a:xfrm>
              <a:off x="5771964" y="1669257"/>
              <a:ext cx="2073244" cy="192360"/>
            </a:xfrm>
            <a:prstGeom prst="rect">
              <a:avLst/>
            </a:prstGeom>
            <a:ln w="12700">
              <a:miter lim="400000"/>
            </a:ln>
          </p:spPr>
          <p:txBody>
            <a:bodyPr wrap="none" lIns="288000" tIns="0" rIns="0" bIns="0" anchor="ctr" anchorCtr="0">
              <a:normAutofit/>
            </a:bodyPr>
            <a:lstStyle/>
            <a:p>
              <a:pPr lvl="0">
                <a:defRPr sz="1800"/>
              </a:pPr>
              <a:r>
                <a:rPr lang="zh-CN" altLang="en-US" sz="1250" b="1" dirty="0">
                  <a:solidFill>
                    <a:schemeClr val="accent1"/>
                  </a:solidFill>
                </a:rPr>
                <a:t>输入标题文本</a:t>
              </a:r>
            </a:p>
          </p:txBody>
        </p:sp>
        <p:sp>
          <p:nvSpPr>
            <p:cNvPr id="16" name="矩形 15"/>
            <p:cNvSpPr/>
            <p:nvPr/>
          </p:nvSpPr>
          <p:spPr>
            <a:xfrm>
              <a:off x="5771964" y="1909708"/>
              <a:ext cx="3635639" cy="184666"/>
            </a:xfrm>
            <a:prstGeom prst="rect">
              <a:avLst/>
            </a:prstGeom>
            <a:ln w="12700">
              <a:miter lim="400000"/>
            </a:ln>
          </p:spPr>
          <p:txBody>
            <a:bodyPr wrap="square" lIns="288000" tIns="0" rIns="0" bIns="0">
              <a:normAutofit fontScale="77500" lnSpcReduction="20000"/>
            </a:bodyPr>
            <a:lstStyle/>
            <a:p>
              <a:pPr lvl="0">
                <a:lnSpc>
                  <a:spcPct val="120000"/>
                </a:lnSpc>
                <a:defRPr sz="1800"/>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nvGrpSpPr>
          <p:cNvPr id="6" name="千图PPT彼岸天：ID 8661124库_组合 5"/>
          <p:cNvGrpSpPr/>
          <p:nvPr>
            <p:custDataLst>
              <p:tags r:id="rId3"/>
            </p:custDataLst>
          </p:nvPr>
        </p:nvGrpSpPr>
        <p:grpSpPr>
          <a:xfrm>
            <a:off x="6154929" y="2524390"/>
            <a:ext cx="3635639" cy="425117"/>
            <a:chOff x="5771964" y="2445255"/>
            <a:chExt cx="3635639" cy="425117"/>
          </a:xfrm>
        </p:grpSpPr>
        <p:sp>
          <p:nvSpPr>
            <p:cNvPr id="13" name="矩形 12"/>
            <p:cNvSpPr/>
            <p:nvPr/>
          </p:nvSpPr>
          <p:spPr>
            <a:xfrm>
              <a:off x="5771964" y="2445255"/>
              <a:ext cx="2073244" cy="192360"/>
            </a:xfrm>
            <a:prstGeom prst="rect">
              <a:avLst/>
            </a:prstGeom>
            <a:ln w="12700">
              <a:miter lim="400000"/>
            </a:ln>
          </p:spPr>
          <p:txBody>
            <a:bodyPr wrap="none" lIns="288000" tIns="0" rIns="0" bIns="0" anchor="ctr" anchorCtr="0">
              <a:normAutofit/>
            </a:bodyPr>
            <a:lstStyle/>
            <a:p>
              <a:pPr lvl="0">
                <a:defRPr sz="1800"/>
              </a:pPr>
              <a:r>
                <a:rPr lang="zh-CN" altLang="en-US" sz="1250" b="1" dirty="0">
                  <a:solidFill>
                    <a:schemeClr val="accent2">
                      <a:lumMod val="100000"/>
                    </a:schemeClr>
                  </a:solidFill>
                </a:rPr>
                <a:t>输入标题文本</a:t>
              </a:r>
            </a:p>
          </p:txBody>
        </p:sp>
        <p:sp>
          <p:nvSpPr>
            <p:cNvPr id="14" name="矩形 13"/>
            <p:cNvSpPr/>
            <p:nvPr/>
          </p:nvSpPr>
          <p:spPr>
            <a:xfrm>
              <a:off x="5771964" y="2685706"/>
              <a:ext cx="3635639" cy="184666"/>
            </a:xfrm>
            <a:prstGeom prst="rect">
              <a:avLst/>
            </a:prstGeom>
            <a:ln w="12700">
              <a:miter lim="400000"/>
            </a:ln>
          </p:spPr>
          <p:txBody>
            <a:bodyPr wrap="square" lIns="288000" tIns="0" rIns="0" bIns="0">
              <a:normAutofit fontScale="77500" lnSpcReduction="20000"/>
            </a:bodyPr>
            <a:lstStyle/>
            <a:p>
              <a:pPr lvl="0">
                <a:lnSpc>
                  <a:spcPct val="120000"/>
                </a:lnSpc>
                <a:defRPr sz="1800"/>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nvGrpSpPr>
          <p:cNvPr id="7" name="千图PPT彼岸天：ID 8661124库_组合 6"/>
          <p:cNvGrpSpPr/>
          <p:nvPr>
            <p:custDataLst>
              <p:tags r:id="rId4"/>
            </p:custDataLst>
          </p:nvPr>
        </p:nvGrpSpPr>
        <p:grpSpPr>
          <a:xfrm>
            <a:off x="6154929" y="3926002"/>
            <a:ext cx="3635639" cy="425117"/>
            <a:chOff x="5771964" y="3260608"/>
            <a:chExt cx="3635639" cy="425117"/>
          </a:xfrm>
        </p:grpSpPr>
        <p:sp>
          <p:nvSpPr>
            <p:cNvPr id="11" name="矩形 10"/>
            <p:cNvSpPr/>
            <p:nvPr/>
          </p:nvSpPr>
          <p:spPr>
            <a:xfrm>
              <a:off x="5771964" y="3260608"/>
              <a:ext cx="2073244" cy="192360"/>
            </a:xfrm>
            <a:prstGeom prst="rect">
              <a:avLst/>
            </a:prstGeom>
            <a:ln w="12700">
              <a:miter lim="400000"/>
            </a:ln>
          </p:spPr>
          <p:txBody>
            <a:bodyPr wrap="none" lIns="288000" tIns="0" rIns="0" bIns="0" anchor="ctr" anchorCtr="0">
              <a:normAutofit/>
            </a:bodyPr>
            <a:lstStyle/>
            <a:p>
              <a:pPr lvl="0">
                <a:defRPr sz="1800"/>
              </a:pPr>
              <a:r>
                <a:rPr lang="zh-CN" altLang="en-US" sz="1250" b="1" dirty="0">
                  <a:solidFill>
                    <a:schemeClr val="accent3">
                      <a:lumMod val="100000"/>
                    </a:schemeClr>
                  </a:solidFill>
                </a:rPr>
                <a:t>输入标题文本</a:t>
              </a:r>
            </a:p>
          </p:txBody>
        </p:sp>
        <p:sp>
          <p:nvSpPr>
            <p:cNvPr id="12" name="矩形 11"/>
            <p:cNvSpPr/>
            <p:nvPr/>
          </p:nvSpPr>
          <p:spPr>
            <a:xfrm>
              <a:off x="5771964" y="3501059"/>
              <a:ext cx="3635639" cy="184666"/>
            </a:xfrm>
            <a:prstGeom prst="rect">
              <a:avLst/>
            </a:prstGeom>
            <a:ln w="12700">
              <a:miter lim="400000"/>
            </a:ln>
          </p:spPr>
          <p:txBody>
            <a:bodyPr wrap="square" lIns="288000" tIns="0" rIns="0" bIns="0">
              <a:normAutofit fontScale="77500" lnSpcReduction="20000"/>
            </a:bodyPr>
            <a:lstStyle/>
            <a:p>
              <a:pPr lvl="0">
                <a:lnSpc>
                  <a:spcPct val="120000"/>
                </a:lnSpc>
                <a:defRPr sz="1800"/>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nvGrpSpPr>
          <p:cNvPr id="8" name="千图PPT彼岸天：ID 8661124库_组合 7"/>
          <p:cNvGrpSpPr/>
          <p:nvPr>
            <p:custDataLst>
              <p:tags r:id="rId5"/>
            </p:custDataLst>
          </p:nvPr>
        </p:nvGrpSpPr>
        <p:grpSpPr>
          <a:xfrm>
            <a:off x="5522318" y="5323697"/>
            <a:ext cx="3635639" cy="425117"/>
            <a:chOff x="5771964" y="4056088"/>
            <a:chExt cx="3635639" cy="425117"/>
          </a:xfrm>
        </p:grpSpPr>
        <p:sp>
          <p:nvSpPr>
            <p:cNvPr id="9" name="矩形 8"/>
            <p:cNvSpPr/>
            <p:nvPr/>
          </p:nvSpPr>
          <p:spPr>
            <a:xfrm>
              <a:off x="5771964" y="4056088"/>
              <a:ext cx="2073244" cy="192360"/>
            </a:xfrm>
            <a:prstGeom prst="rect">
              <a:avLst/>
            </a:prstGeom>
            <a:ln w="12700">
              <a:miter lim="400000"/>
            </a:ln>
          </p:spPr>
          <p:txBody>
            <a:bodyPr wrap="none" lIns="288000" tIns="0" rIns="0" bIns="0" anchor="ctr" anchorCtr="0">
              <a:normAutofit/>
            </a:bodyPr>
            <a:lstStyle/>
            <a:p>
              <a:pPr lvl="0">
                <a:defRPr sz="1800"/>
              </a:pPr>
              <a:r>
                <a:rPr lang="zh-CN" altLang="en-US" sz="1250" b="1" dirty="0">
                  <a:solidFill>
                    <a:schemeClr val="accent4">
                      <a:lumMod val="100000"/>
                    </a:schemeClr>
                  </a:solidFill>
                </a:rPr>
                <a:t>输入标题文本</a:t>
              </a:r>
            </a:p>
          </p:txBody>
        </p:sp>
        <p:sp>
          <p:nvSpPr>
            <p:cNvPr id="10" name="矩形 9"/>
            <p:cNvSpPr/>
            <p:nvPr/>
          </p:nvSpPr>
          <p:spPr>
            <a:xfrm>
              <a:off x="5771964" y="4296539"/>
              <a:ext cx="3635639" cy="184666"/>
            </a:xfrm>
            <a:prstGeom prst="rect">
              <a:avLst/>
            </a:prstGeom>
            <a:ln w="12700">
              <a:miter lim="400000"/>
            </a:ln>
          </p:spPr>
          <p:txBody>
            <a:bodyPr wrap="square" lIns="288000" tIns="0" rIns="0" bIns="0">
              <a:normAutofit fontScale="77500" lnSpcReduction="20000"/>
            </a:bodyPr>
            <a:lstStyle/>
            <a:p>
              <a:pPr lvl="0">
                <a:lnSpc>
                  <a:spcPct val="120000"/>
                </a:lnSpc>
                <a:defRPr sz="1800"/>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2" name="文本框 1"/>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7"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ppt_w/2"/>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17"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ppt_w/2"/>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strVal val="#ppt_h"/>
                                          </p:val>
                                        </p:tav>
                                        <p:tav tm="100000">
                                          <p:val>
                                            <p:strVal val="#ppt_h"/>
                                          </p:val>
                                        </p:tav>
                                      </p:tavLst>
                                    </p:anim>
                                  </p:childTnLst>
                                </p:cTn>
                              </p:par>
                            </p:childTnLst>
                          </p:cTn>
                        </p:par>
                        <p:par>
                          <p:cTn id="23" fill="hold">
                            <p:stCondLst>
                              <p:cond delay="1500"/>
                            </p:stCondLst>
                            <p:childTnLst>
                              <p:par>
                                <p:cTn id="24" presetID="17"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ppt_x</p:attrName>
                                        </p:attrNameLst>
                                      </p:cBhvr>
                                      <p:tavLst>
                                        <p:tav tm="0">
                                          <p:val>
                                            <p:strVal val="#ppt_x-#ppt_w/2"/>
                                          </p:val>
                                        </p:tav>
                                        <p:tav tm="100000">
                                          <p:val>
                                            <p:strVal val="#ppt_x"/>
                                          </p:val>
                                        </p:tav>
                                      </p:tavLst>
                                    </p:anim>
                                    <p:anim calcmode="lin" valueType="num">
                                      <p:cBhvr>
                                        <p:cTn id="27" dur="500" fill="hold"/>
                                        <p:tgtEl>
                                          <p:spTgt spid="7"/>
                                        </p:tgtEl>
                                        <p:attrNameLst>
                                          <p:attrName>ppt_y</p:attrName>
                                        </p:attrNameLst>
                                      </p:cBhvr>
                                      <p:tavLst>
                                        <p:tav tm="0">
                                          <p:val>
                                            <p:strVal val="#ppt_y"/>
                                          </p:val>
                                        </p:tav>
                                        <p:tav tm="100000">
                                          <p:val>
                                            <p:strVal val="#ppt_y"/>
                                          </p:val>
                                        </p:tav>
                                      </p:tavLst>
                                    </p:anim>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strVal val="#ppt_h"/>
                                          </p:val>
                                        </p:tav>
                                        <p:tav tm="100000">
                                          <p:val>
                                            <p:strVal val="#ppt_h"/>
                                          </p:val>
                                        </p:tav>
                                      </p:tavLst>
                                    </p:anim>
                                  </p:childTnLst>
                                </p:cTn>
                              </p:par>
                            </p:childTnLst>
                          </p:cTn>
                        </p:par>
                        <p:par>
                          <p:cTn id="30" fill="hold">
                            <p:stCondLst>
                              <p:cond delay="2000"/>
                            </p:stCondLst>
                            <p:childTnLst>
                              <p:par>
                                <p:cTn id="31" presetID="17"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ppt_x</p:attrName>
                                        </p:attrNameLst>
                                      </p:cBhvr>
                                      <p:tavLst>
                                        <p:tav tm="0">
                                          <p:val>
                                            <p:strVal val="#ppt_x-#ppt_w/2"/>
                                          </p:val>
                                        </p:tav>
                                        <p:tav tm="100000">
                                          <p:val>
                                            <p:strVal val="#ppt_x"/>
                                          </p:val>
                                        </p:tav>
                                      </p:tavLst>
                                    </p:anim>
                                    <p:anim calcmode="lin" valueType="num">
                                      <p:cBhvr>
                                        <p:cTn id="34" dur="500" fill="hold"/>
                                        <p:tgtEl>
                                          <p:spTgt spid="8"/>
                                        </p:tgtEl>
                                        <p:attrNameLst>
                                          <p:attrName>ppt_y</p:attrName>
                                        </p:attrNameLst>
                                      </p:cBhvr>
                                      <p:tavLst>
                                        <p:tav tm="0">
                                          <p:val>
                                            <p:strVal val="#ppt_y"/>
                                          </p:val>
                                        </p:tav>
                                        <p:tav tm="100000">
                                          <p:val>
                                            <p:strVal val="#ppt_y"/>
                                          </p:val>
                                        </p:tav>
                                      </p:tavLst>
                                    </p:anim>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千图PPT彼岸天：ID 8661124库_组合 1"/>
          <p:cNvGrpSpPr/>
          <p:nvPr>
            <p:custDataLst>
              <p:tags r:id="rId1"/>
            </p:custDataLst>
          </p:nvPr>
        </p:nvGrpSpPr>
        <p:grpSpPr>
          <a:xfrm>
            <a:off x="719667" y="1896542"/>
            <a:ext cx="3887789" cy="807914"/>
            <a:chOff x="2008537" y="1896543"/>
            <a:chExt cx="2635135" cy="807914"/>
          </a:xfrm>
        </p:grpSpPr>
        <p:sp>
          <p:nvSpPr>
            <p:cNvPr id="26" name="TextBox 25"/>
            <p:cNvSpPr txBox="1"/>
            <p:nvPr/>
          </p:nvSpPr>
          <p:spPr>
            <a:xfrm>
              <a:off x="3919285" y="1896543"/>
              <a:ext cx="724387" cy="184666"/>
            </a:xfrm>
            <a:prstGeom prst="rect">
              <a:avLst/>
            </a:prstGeom>
            <a:noFill/>
          </p:spPr>
          <p:txBody>
            <a:bodyPr wrap="none" lIns="0" tIns="0" rIns="144000" bIns="0" anchor="ctr" anchorCtr="0">
              <a:normAutofit/>
            </a:bodyPr>
            <a:lstStyle/>
            <a:p>
              <a:pPr algn="r"/>
              <a:r>
                <a:rPr lang="zh-CN" altLang="en-US" sz="1200" b="1" dirty="0">
                  <a:solidFill>
                    <a:schemeClr val="accent1"/>
                  </a:solidFill>
                </a:rPr>
                <a:t>输入标题文本</a:t>
              </a:r>
            </a:p>
          </p:txBody>
        </p:sp>
        <p:sp>
          <p:nvSpPr>
            <p:cNvPr id="27" name="TextBox 26"/>
            <p:cNvSpPr txBox="1"/>
            <p:nvPr/>
          </p:nvSpPr>
          <p:spPr>
            <a:xfrm>
              <a:off x="2008537" y="2081209"/>
              <a:ext cx="2635135" cy="623248"/>
            </a:xfrm>
            <a:prstGeom prst="rect">
              <a:avLst/>
            </a:prstGeom>
            <a:noFill/>
          </p:spPr>
          <p:txBody>
            <a:bodyPr wrap="square" lIns="0" tIns="0" rIns="144000" bIns="0" anchor="ctr" anchorCtr="0">
              <a:normAutofit/>
            </a:bodyPr>
            <a:lstStyle/>
            <a:p>
              <a:pPr algn="r">
                <a:lnSpc>
                  <a:spcPct val="120000"/>
                </a:lnSpc>
              </a:pPr>
              <a:r>
                <a:rPr lang="zh-CN" altLang="en-US" sz="900" dirty="0">
                  <a:solidFill>
                    <a:schemeClr val="tx1">
                      <a:lumMod val="65000"/>
                      <a:lumOff val="35000"/>
                    </a:schemeClr>
                  </a:solidFill>
                </a:rPr>
                <a:t>请替换文字内容复制你的内容到此 （建议使用主题</a:t>
              </a:r>
              <a:br>
                <a:rPr lang="zh-CN" altLang="en-US" sz="900" dirty="0">
                  <a:solidFill>
                    <a:schemeClr val="tx1">
                      <a:lumMod val="65000"/>
                      <a:lumOff val="35000"/>
                    </a:schemeClr>
                  </a:solidFill>
                </a:rPr>
              </a:br>
              <a:r>
                <a:rPr lang="zh-CN" altLang="en-US" sz="900" dirty="0">
                  <a:solidFill>
                    <a:schemeClr val="tx1">
                      <a:lumMod val="65000"/>
                      <a:lumOff val="35000"/>
                    </a:schemeClr>
                  </a:solidFill>
                </a:rPr>
                <a:t>字体）。如需更改请在（设置形状格式）菜单</a:t>
              </a:r>
              <a:br>
                <a:rPr lang="zh-CN" altLang="en-US" sz="900" dirty="0">
                  <a:solidFill>
                    <a:schemeClr val="tx1">
                      <a:lumMod val="65000"/>
                      <a:lumOff val="35000"/>
                    </a:schemeClr>
                  </a:solidFill>
                </a:rPr>
              </a:br>
              <a:r>
                <a:rPr lang="zh-CN" altLang="en-US" sz="900" dirty="0">
                  <a:solidFill>
                    <a:schemeClr val="tx1">
                      <a:lumMod val="65000"/>
                      <a:lumOff val="35000"/>
                    </a:schemeClr>
                  </a:solidFill>
                </a:rPr>
                <a:t>下（文本选项）中调整</a:t>
              </a:r>
            </a:p>
          </p:txBody>
        </p:sp>
      </p:grpSp>
      <p:grpSp>
        <p:nvGrpSpPr>
          <p:cNvPr id="2" name="千图PPT彼岸天：ID 8661124库_组合 1"/>
          <p:cNvGrpSpPr/>
          <p:nvPr>
            <p:custDataLst>
              <p:tags r:id="rId2"/>
            </p:custDataLst>
          </p:nvPr>
        </p:nvGrpSpPr>
        <p:grpSpPr>
          <a:xfrm>
            <a:off x="3942387" y="1224256"/>
            <a:ext cx="3767485" cy="4734198"/>
            <a:chOff x="3942387" y="1224256"/>
            <a:chExt cx="3767485" cy="4734198"/>
          </a:xfrm>
        </p:grpSpPr>
        <p:grpSp>
          <p:nvGrpSpPr>
            <p:cNvPr id="4" name="Group 3"/>
            <p:cNvGrpSpPr/>
            <p:nvPr/>
          </p:nvGrpSpPr>
          <p:grpSpPr>
            <a:xfrm>
              <a:off x="5518743" y="2837389"/>
              <a:ext cx="1309633" cy="2704818"/>
              <a:chOff x="11662085" y="6398163"/>
              <a:chExt cx="2334579" cy="4821669"/>
            </a:xfrm>
            <a:solidFill>
              <a:schemeClr val="accent3"/>
            </a:solidFill>
          </p:grpSpPr>
          <p:sp>
            <p:nvSpPr>
              <p:cNvPr id="34" name="Freeform: Shape 4"/>
              <p:cNvSpPr/>
              <p:nvPr/>
            </p:nvSpPr>
            <p:spPr bwMode="auto">
              <a:xfrm>
                <a:off x="12238256" y="6398163"/>
                <a:ext cx="1187673" cy="3916586"/>
              </a:xfrm>
              <a:custGeom>
                <a:avLst/>
                <a:gdLst>
                  <a:gd name="T0" fmla="*/ 0 w 1934"/>
                  <a:gd name="T1" fmla="*/ 6364 h 6365"/>
                  <a:gd name="T2" fmla="*/ 0 w 1934"/>
                  <a:gd name="T3" fmla="*/ 0 h 6365"/>
                  <a:gd name="T4" fmla="*/ 1933 w 1934"/>
                  <a:gd name="T5" fmla="*/ 1529 h 6365"/>
                  <a:gd name="T6" fmla="*/ 1933 w 1934"/>
                  <a:gd name="T7" fmla="*/ 6364 h 6365"/>
                  <a:gd name="T8" fmla="*/ 0 w 1934"/>
                  <a:gd name="T9" fmla="*/ 6364 h 6365"/>
                </a:gdLst>
                <a:ahLst/>
                <a:cxnLst>
                  <a:cxn ang="0">
                    <a:pos x="T0" y="T1"/>
                  </a:cxn>
                  <a:cxn ang="0">
                    <a:pos x="T2" y="T3"/>
                  </a:cxn>
                  <a:cxn ang="0">
                    <a:pos x="T4" y="T5"/>
                  </a:cxn>
                  <a:cxn ang="0">
                    <a:pos x="T6" y="T7"/>
                  </a:cxn>
                  <a:cxn ang="0">
                    <a:pos x="T8" y="T9"/>
                  </a:cxn>
                </a:cxnLst>
                <a:rect l="0" t="0" r="r" b="b"/>
                <a:pathLst>
                  <a:path w="1934" h="6365">
                    <a:moveTo>
                      <a:pt x="0" y="6364"/>
                    </a:moveTo>
                    <a:lnTo>
                      <a:pt x="0" y="0"/>
                    </a:lnTo>
                    <a:lnTo>
                      <a:pt x="1933" y="1529"/>
                    </a:lnTo>
                    <a:lnTo>
                      <a:pt x="1933" y="6364"/>
                    </a:lnTo>
                    <a:lnTo>
                      <a:pt x="0" y="6364"/>
                    </a:lnTo>
                  </a:path>
                </a:pathLst>
              </a:custGeom>
              <a:grpFill/>
              <a:ln>
                <a:noFill/>
              </a:ln>
              <a:effectLst/>
            </p:spPr>
            <p:txBody>
              <a:bodyPr anchor="ctr"/>
              <a:lstStyle/>
              <a:p>
                <a:pPr algn="ctr"/>
                <a:endParaRPr/>
              </a:p>
            </p:txBody>
          </p:sp>
          <p:sp>
            <p:nvSpPr>
              <p:cNvPr id="35" name="Freeform: Shape 5"/>
              <p:cNvSpPr/>
              <p:nvPr/>
            </p:nvSpPr>
            <p:spPr bwMode="auto">
              <a:xfrm>
                <a:off x="11662085" y="10214185"/>
                <a:ext cx="2334579" cy="1005647"/>
              </a:xfrm>
              <a:custGeom>
                <a:avLst/>
                <a:gdLst>
                  <a:gd name="T0" fmla="*/ 1895 w 3798"/>
                  <a:gd name="T1" fmla="*/ 1641 h 1642"/>
                  <a:gd name="T2" fmla="*/ 3797 w 3798"/>
                  <a:gd name="T3" fmla="*/ 0 h 1642"/>
                  <a:gd name="T4" fmla="*/ 1895 w 3798"/>
                  <a:gd name="T5" fmla="*/ 0 h 1642"/>
                  <a:gd name="T6" fmla="*/ 0 w 3798"/>
                  <a:gd name="T7" fmla="*/ 0 h 1642"/>
                  <a:gd name="T8" fmla="*/ 1895 w 3798"/>
                  <a:gd name="T9" fmla="*/ 1641 h 1642"/>
                </a:gdLst>
                <a:ahLst/>
                <a:cxnLst>
                  <a:cxn ang="0">
                    <a:pos x="T0" y="T1"/>
                  </a:cxn>
                  <a:cxn ang="0">
                    <a:pos x="T2" y="T3"/>
                  </a:cxn>
                  <a:cxn ang="0">
                    <a:pos x="T4" y="T5"/>
                  </a:cxn>
                  <a:cxn ang="0">
                    <a:pos x="T6" y="T7"/>
                  </a:cxn>
                  <a:cxn ang="0">
                    <a:pos x="T8" y="T9"/>
                  </a:cxn>
                </a:cxnLst>
                <a:rect l="0" t="0" r="r" b="b"/>
                <a:pathLst>
                  <a:path w="3798" h="1642">
                    <a:moveTo>
                      <a:pt x="1895" y="1641"/>
                    </a:moveTo>
                    <a:lnTo>
                      <a:pt x="3797" y="0"/>
                    </a:lnTo>
                    <a:lnTo>
                      <a:pt x="1895" y="0"/>
                    </a:lnTo>
                    <a:lnTo>
                      <a:pt x="0" y="0"/>
                    </a:lnTo>
                    <a:lnTo>
                      <a:pt x="1895" y="1641"/>
                    </a:lnTo>
                  </a:path>
                </a:pathLst>
              </a:custGeom>
              <a:grpFill/>
              <a:ln>
                <a:noFill/>
              </a:ln>
              <a:effectLst/>
            </p:spPr>
            <p:txBody>
              <a:bodyPr anchor="ctr"/>
              <a:lstStyle/>
              <a:p>
                <a:pPr algn="ctr"/>
                <a:endParaRPr/>
              </a:p>
            </p:txBody>
          </p:sp>
        </p:grpSp>
        <p:grpSp>
          <p:nvGrpSpPr>
            <p:cNvPr id="5" name="Group 6"/>
            <p:cNvGrpSpPr/>
            <p:nvPr/>
          </p:nvGrpSpPr>
          <p:grpSpPr>
            <a:xfrm>
              <a:off x="6184990" y="1224256"/>
              <a:ext cx="1312681" cy="3476316"/>
              <a:chOff x="12849758" y="3522557"/>
              <a:chExt cx="2340015" cy="6196958"/>
            </a:xfrm>
            <a:solidFill>
              <a:schemeClr val="accent2"/>
            </a:solidFill>
          </p:grpSpPr>
          <p:sp>
            <p:nvSpPr>
              <p:cNvPr id="32" name="Freeform: Shape 7"/>
              <p:cNvSpPr/>
              <p:nvPr/>
            </p:nvSpPr>
            <p:spPr bwMode="auto">
              <a:xfrm>
                <a:off x="13428647" y="4427639"/>
                <a:ext cx="1182237" cy="5291876"/>
              </a:xfrm>
              <a:custGeom>
                <a:avLst/>
                <a:gdLst>
                  <a:gd name="T0" fmla="*/ 0 w 1927"/>
                  <a:gd name="T1" fmla="*/ 0 h 8596"/>
                  <a:gd name="T2" fmla="*/ 0 w 1927"/>
                  <a:gd name="T3" fmla="*/ 8595 h 8596"/>
                  <a:gd name="T4" fmla="*/ 1926 w 1927"/>
                  <a:gd name="T5" fmla="*/ 7072 h 8596"/>
                  <a:gd name="T6" fmla="*/ 1926 w 1927"/>
                  <a:gd name="T7" fmla="*/ 0 h 8596"/>
                  <a:gd name="T8" fmla="*/ 0 w 1927"/>
                  <a:gd name="T9" fmla="*/ 0 h 8596"/>
                </a:gdLst>
                <a:ahLst/>
                <a:cxnLst>
                  <a:cxn ang="0">
                    <a:pos x="T0" y="T1"/>
                  </a:cxn>
                  <a:cxn ang="0">
                    <a:pos x="T2" y="T3"/>
                  </a:cxn>
                  <a:cxn ang="0">
                    <a:pos x="T4" y="T5"/>
                  </a:cxn>
                  <a:cxn ang="0">
                    <a:pos x="T6" y="T7"/>
                  </a:cxn>
                  <a:cxn ang="0">
                    <a:pos x="T8" y="T9"/>
                  </a:cxn>
                </a:cxnLst>
                <a:rect l="0" t="0" r="r" b="b"/>
                <a:pathLst>
                  <a:path w="1927" h="8596">
                    <a:moveTo>
                      <a:pt x="0" y="0"/>
                    </a:moveTo>
                    <a:lnTo>
                      <a:pt x="0" y="8595"/>
                    </a:lnTo>
                    <a:lnTo>
                      <a:pt x="1926" y="7072"/>
                    </a:lnTo>
                    <a:lnTo>
                      <a:pt x="1926" y="0"/>
                    </a:lnTo>
                    <a:lnTo>
                      <a:pt x="0" y="0"/>
                    </a:lnTo>
                  </a:path>
                </a:pathLst>
              </a:custGeom>
              <a:grpFill/>
              <a:ln>
                <a:noFill/>
              </a:ln>
              <a:effectLst/>
            </p:spPr>
            <p:txBody>
              <a:bodyPr anchor="ctr"/>
              <a:lstStyle/>
              <a:p>
                <a:pPr algn="ctr"/>
                <a:endParaRPr/>
              </a:p>
            </p:txBody>
          </p:sp>
          <p:sp>
            <p:nvSpPr>
              <p:cNvPr id="33" name="Freeform: Shape 8"/>
              <p:cNvSpPr/>
              <p:nvPr/>
            </p:nvSpPr>
            <p:spPr bwMode="auto">
              <a:xfrm>
                <a:off x="12849758" y="3522557"/>
                <a:ext cx="2340015" cy="1005647"/>
              </a:xfrm>
              <a:custGeom>
                <a:avLst/>
                <a:gdLst>
                  <a:gd name="T0" fmla="*/ 1901 w 3804"/>
                  <a:gd name="T1" fmla="*/ 0 h 1641"/>
                  <a:gd name="T2" fmla="*/ 3803 w 3804"/>
                  <a:gd name="T3" fmla="*/ 1640 h 1641"/>
                  <a:gd name="T4" fmla="*/ 1901 w 3804"/>
                  <a:gd name="T5" fmla="*/ 1640 h 1641"/>
                  <a:gd name="T6" fmla="*/ 0 w 3804"/>
                  <a:gd name="T7" fmla="*/ 1640 h 1641"/>
                  <a:gd name="T8" fmla="*/ 1901 w 3804"/>
                  <a:gd name="T9" fmla="*/ 0 h 1641"/>
                </a:gdLst>
                <a:ahLst/>
                <a:cxnLst>
                  <a:cxn ang="0">
                    <a:pos x="T0" y="T1"/>
                  </a:cxn>
                  <a:cxn ang="0">
                    <a:pos x="T2" y="T3"/>
                  </a:cxn>
                  <a:cxn ang="0">
                    <a:pos x="T4" y="T5"/>
                  </a:cxn>
                  <a:cxn ang="0">
                    <a:pos x="T6" y="T7"/>
                  </a:cxn>
                  <a:cxn ang="0">
                    <a:pos x="T8" y="T9"/>
                  </a:cxn>
                </a:cxnLst>
                <a:rect l="0" t="0" r="r" b="b"/>
                <a:pathLst>
                  <a:path w="3804" h="1641">
                    <a:moveTo>
                      <a:pt x="1901" y="0"/>
                    </a:moveTo>
                    <a:lnTo>
                      <a:pt x="3803" y="1640"/>
                    </a:lnTo>
                    <a:lnTo>
                      <a:pt x="1901" y="1640"/>
                    </a:lnTo>
                    <a:lnTo>
                      <a:pt x="0" y="1640"/>
                    </a:lnTo>
                    <a:lnTo>
                      <a:pt x="1901" y="0"/>
                    </a:lnTo>
                  </a:path>
                </a:pathLst>
              </a:custGeom>
              <a:grpFill/>
              <a:ln>
                <a:noFill/>
              </a:ln>
              <a:effectLst/>
            </p:spPr>
            <p:txBody>
              <a:bodyPr anchor="ctr"/>
              <a:lstStyle/>
              <a:p>
                <a:pPr algn="ctr"/>
                <a:endParaRPr/>
              </a:p>
            </p:txBody>
          </p:sp>
        </p:grpSp>
        <p:grpSp>
          <p:nvGrpSpPr>
            <p:cNvPr id="6" name="Group 9"/>
            <p:cNvGrpSpPr/>
            <p:nvPr/>
          </p:nvGrpSpPr>
          <p:grpSpPr>
            <a:xfrm>
              <a:off x="4850959" y="1579512"/>
              <a:ext cx="1311156" cy="2785629"/>
              <a:chOff x="10471694" y="4155843"/>
              <a:chExt cx="2337297" cy="4965721"/>
            </a:xfrm>
            <a:solidFill>
              <a:schemeClr val="accent1"/>
            </a:solidFill>
          </p:grpSpPr>
          <p:sp>
            <p:nvSpPr>
              <p:cNvPr id="30" name="Freeform: Shape 10"/>
              <p:cNvSpPr/>
              <p:nvPr/>
            </p:nvSpPr>
            <p:spPr bwMode="auto">
              <a:xfrm>
                <a:off x="11050583" y="5058207"/>
                <a:ext cx="1182237" cy="4063357"/>
              </a:xfrm>
              <a:custGeom>
                <a:avLst/>
                <a:gdLst>
                  <a:gd name="T0" fmla="*/ 1926 w 1927"/>
                  <a:gd name="T1" fmla="*/ 0 h 6601"/>
                  <a:gd name="T2" fmla="*/ 1926 w 1927"/>
                  <a:gd name="T3" fmla="*/ 6600 h 6601"/>
                  <a:gd name="T4" fmla="*/ 0 w 1927"/>
                  <a:gd name="T5" fmla="*/ 5077 h 6601"/>
                  <a:gd name="T6" fmla="*/ 0 w 1927"/>
                  <a:gd name="T7" fmla="*/ 0 h 6601"/>
                  <a:gd name="T8" fmla="*/ 1926 w 1927"/>
                  <a:gd name="T9" fmla="*/ 0 h 6601"/>
                </a:gdLst>
                <a:ahLst/>
                <a:cxnLst>
                  <a:cxn ang="0">
                    <a:pos x="T0" y="T1"/>
                  </a:cxn>
                  <a:cxn ang="0">
                    <a:pos x="T2" y="T3"/>
                  </a:cxn>
                  <a:cxn ang="0">
                    <a:pos x="T4" y="T5"/>
                  </a:cxn>
                  <a:cxn ang="0">
                    <a:pos x="T6" y="T7"/>
                  </a:cxn>
                  <a:cxn ang="0">
                    <a:pos x="T8" y="T9"/>
                  </a:cxn>
                </a:cxnLst>
                <a:rect l="0" t="0" r="r" b="b"/>
                <a:pathLst>
                  <a:path w="1927" h="6601">
                    <a:moveTo>
                      <a:pt x="1926" y="0"/>
                    </a:moveTo>
                    <a:lnTo>
                      <a:pt x="1926" y="6600"/>
                    </a:lnTo>
                    <a:lnTo>
                      <a:pt x="0" y="5077"/>
                    </a:lnTo>
                    <a:lnTo>
                      <a:pt x="0" y="0"/>
                    </a:lnTo>
                    <a:lnTo>
                      <a:pt x="1926" y="0"/>
                    </a:lnTo>
                  </a:path>
                </a:pathLst>
              </a:custGeom>
              <a:grpFill/>
              <a:ln>
                <a:noFill/>
              </a:ln>
              <a:effectLst/>
            </p:spPr>
            <p:txBody>
              <a:bodyPr anchor="ctr"/>
              <a:lstStyle/>
              <a:p>
                <a:pPr algn="ctr"/>
                <a:endParaRPr/>
              </a:p>
            </p:txBody>
          </p:sp>
          <p:sp>
            <p:nvSpPr>
              <p:cNvPr id="31" name="Freeform: Shape 11"/>
              <p:cNvSpPr/>
              <p:nvPr/>
            </p:nvSpPr>
            <p:spPr bwMode="auto">
              <a:xfrm>
                <a:off x="10471694" y="4155843"/>
                <a:ext cx="2337297" cy="1005647"/>
              </a:xfrm>
              <a:custGeom>
                <a:avLst/>
                <a:gdLst>
                  <a:gd name="T0" fmla="*/ 1901 w 3803"/>
                  <a:gd name="T1" fmla="*/ 0 h 1642"/>
                  <a:gd name="T2" fmla="*/ 0 w 3803"/>
                  <a:gd name="T3" fmla="*/ 1641 h 1642"/>
                  <a:gd name="T4" fmla="*/ 1901 w 3803"/>
                  <a:gd name="T5" fmla="*/ 1641 h 1642"/>
                  <a:gd name="T6" fmla="*/ 3802 w 3803"/>
                  <a:gd name="T7" fmla="*/ 1641 h 1642"/>
                  <a:gd name="T8" fmla="*/ 1901 w 3803"/>
                  <a:gd name="T9" fmla="*/ 0 h 1642"/>
                </a:gdLst>
                <a:ahLst/>
                <a:cxnLst>
                  <a:cxn ang="0">
                    <a:pos x="T0" y="T1"/>
                  </a:cxn>
                  <a:cxn ang="0">
                    <a:pos x="T2" y="T3"/>
                  </a:cxn>
                  <a:cxn ang="0">
                    <a:pos x="T4" y="T5"/>
                  </a:cxn>
                  <a:cxn ang="0">
                    <a:pos x="T6" y="T7"/>
                  </a:cxn>
                  <a:cxn ang="0">
                    <a:pos x="T8" y="T9"/>
                  </a:cxn>
                </a:cxnLst>
                <a:rect l="0" t="0" r="r" b="b"/>
                <a:pathLst>
                  <a:path w="3803" h="1642">
                    <a:moveTo>
                      <a:pt x="1901" y="0"/>
                    </a:moveTo>
                    <a:lnTo>
                      <a:pt x="0" y="1641"/>
                    </a:lnTo>
                    <a:lnTo>
                      <a:pt x="1901" y="1641"/>
                    </a:lnTo>
                    <a:lnTo>
                      <a:pt x="3802" y="1641"/>
                    </a:lnTo>
                    <a:lnTo>
                      <a:pt x="1901" y="0"/>
                    </a:lnTo>
                  </a:path>
                </a:pathLst>
              </a:custGeom>
              <a:grpFill/>
              <a:ln>
                <a:noFill/>
              </a:ln>
              <a:effectLst/>
            </p:spPr>
            <p:txBody>
              <a:bodyPr anchor="ctr"/>
              <a:lstStyle/>
              <a:p>
                <a:pPr algn="ctr"/>
                <a:endParaRPr/>
              </a:p>
            </p:txBody>
          </p:sp>
        </p:grpSp>
        <p:grpSp>
          <p:nvGrpSpPr>
            <p:cNvPr id="7" name="Group 12"/>
            <p:cNvGrpSpPr/>
            <p:nvPr/>
          </p:nvGrpSpPr>
          <p:grpSpPr>
            <a:xfrm>
              <a:off x="4184716" y="2919725"/>
              <a:ext cx="1312682" cy="3038729"/>
              <a:chOff x="9284021" y="6544933"/>
              <a:chExt cx="2340015" cy="5416903"/>
            </a:xfrm>
          </p:grpSpPr>
          <p:sp>
            <p:nvSpPr>
              <p:cNvPr id="28" name="Freeform: Shape 13"/>
              <p:cNvSpPr/>
              <p:nvPr/>
            </p:nvSpPr>
            <p:spPr bwMode="auto">
              <a:xfrm>
                <a:off x="9862910" y="6544933"/>
                <a:ext cx="1184955" cy="4514539"/>
              </a:xfrm>
              <a:custGeom>
                <a:avLst/>
                <a:gdLst>
                  <a:gd name="T0" fmla="*/ 1932 w 1933"/>
                  <a:gd name="T1" fmla="*/ 7333 h 7334"/>
                  <a:gd name="T2" fmla="*/ 1932 w 1933"/>
                  <a:gd name="T3" fmla="*/ 0 h 7334"/>
                  <a:gd name="T4" fmla="*/ 0 w 1933"/>
                  <a:gd name="T5" fmla="*/ 1529 h 7334"/>
                  <a:gd name="T6" fmla="*/ 0 w 1933"/>
                  <a:gd name="T7" fmla="*/ 7333 h 7334"/>
                  <a:gd name="T8" fmla="*/ 1932 w 1933"/>
                  <a:gd name="T9" fmla="*/ 7333 h 7334"/>
                </a:gdLst>
                <a:ahLst/>
                <a:cxnLst>
                  <a:cxn ang="0">
                    <a:pos x="T0" y="T1"/>
                  </a:cxn>
                  <a:cxn ang="0">
                    <a:pos x="T2" y="T3"/>
                  </a:cxn>
                  <a:cxn ang="0">
                    <a:pos x="T4" y="T5"/>
                  </a:cxn>
                  <a:cxn ang="0">
                    <a:pos x="T6" y="T7"/>
                  </a:cxn>
                  <a:cxn ang="0">
                    <a:pos x="T8" y="T9"/>
                  </a:cxn>
                </a:cxnLst>
                <a:rect l="0" t="0" r="r" b="b"/>
                <a:pathLst>
                  <a:path w="1933" h="7334">
                    <a:moveTo>
                      <a:pt x="1932" y="7333"/>
                    </a:moveTo>
                    <a:lnTo>
                      <a:pt x="1932" y="0"/>
                    </a:lnTo>
                    <a:lnTo>
                      <a:pt x="0" y="1529"/>
                    </a:lnTo>
                    <a:lnTo>
                      <a:pt x="0" y="7333"/>
                    </a:lnTo>
                    <a:lnTo>
                      <a:pt x="1932" y="7333"/>
                    </a:lnTo>
                  </a:path>
                </a:pathLst>
              </a:custGeom>
              <a:solidFill>
                <a:schemeClr val="accent4"/>
              </a:solidFill>
              <a:ln>
                <a:noFill/>
              </a:ln>
              <a:effectLst/>
            </p:spPr>
            <p:txBody>
              <a:bodyPr anchor="ctr"/>
              <a:lstStyle/>
              <a:p>
                <a:pPr algn="ctr"/>
                <a:endParaRPr/>
              </a:p>
            </p:txBody>
          </p:sp>
          <p:sp>
            <p:nvSpPr>
              <p:cNvPr id="29" name="Freeform: Shape 14"/>
              <p:cNvSpPr/>
              <p:nvPr/>
            </p:nvSpPr>
            <p:spPr bwMode="auto">
              <a:xfrm>
                <a:off x="9284021" y="10956189"/>
                <a:ext cx="2340015" cy="1005647"/>
              </a:xfrm>
              <a:custGeom>
                <a:avLst/>
                <a:gdLst>
                  <a:gd name="T0" fmla="*/ 1902 w 3804"/>
                  <a:gd name="T1" fmla="*/ 1640 h 1641"/>
                  <a:gd name="T2" fmla="*/ 0 w 3804"/>
                  <a:gd name="T3" fmla="*/ 0 h 1641"/>
                  <a:gd name="T4" fmla="*/ 1902 w 3804"/>
                  <a:gd name="T5" fmla="*/ 0 h 1641"/>
                  <a:gd name="T6" fmla="*/ 3803 w 3804"/>
                  <a:gd name="T7" fmla="*/ 0 h 1641"/>
                  <a:gd name="T8" fmla="*/ 1902 w 3804"/>
                  <a:gd name="T9" fmla="*/ 1640 h 1641"/>
                </a:gdLst>
                <a:ahLst/>
                <a:cxnLst>
                  <a:cxn ang="0">
                    <a:pos x="T0" y="T1"/>
                  </a:cxn>
                  <a:cxn ang="0">
                    <a:pos x="T2" y="T3"/>
                  </a:cxn>
                  <a:cxn ang="0">
                    <a:pos x="T4" y="T5"/>
                  </a:cxn>
                  <a:cxn ang="0">
                    <a:pos x="T6" y="T7"/>
                  </a:cxn>
                  <a:cxn ang="0">
                    <a:pos x="T8" y="T9"/>
                  </a:cxn>
                </a:cxnLst>
                <a:rect l="0" t="0" r="r" b="b"/>
                <a:pathLst>
                  <a:path w="3804" h="1641">
                    <a:moveTo>
                      <a:pt x="1902" y="1640"/>
                    </a:moveTo>
                    <a:lnTo>
                      <a:pt x="0" y="0"/>
                    </a:lnTo>
                    <a:lnTo>
                      <a:pt x="1902" y="0"/>
                    </a:lnTo>
                    <a:lnTo>
                      <a:pt x="3803" y="0"/>
                    </a:lnTo>
                    <a:lnTo>
                      <a:pt x="1902" y="1640"/>
                    </a:lnTo>
                  </a:path>
                </a:pathLst>
              </a:custGeom>
              <a:solidFill>
                <a:schemeClr val="accent4"/>
              </a:solidFill>
              <a:ln>
                <a:noFill/>
              </a:ln>
              <a:effectLst/>
            </p:spPr>
            <p:txBody>
              <a:bodyPr anchor="ctr"/>
              <a:lstStyle/>
              <a:p>
                <a:pPr algn="ctr"/>
                <a:endParaRPr/>
              </a:p>
            </p:txBody>
          </p:sp>
        </p:grpSp>
        <p:sp>
          <p:nvSpPr>
            <p:cNvPr id="8" name="TextBox 15"/>
            <p:cNvSpPr txBox="1"/>
            <p:nvPr/>
          </p:nvSpPr>
          <p:spPr>
            <a:xfrm>
              <a:off x="5182554" y="2073602"/>
              <a:ext cx="712300" cy="553961"/>
            </a:xfrm>
            <a:prstGeom prst="rect">
              <a:avLst/>
            </a:prstGeom>
            <a:noFill/>
          </p:spPr>
          <p:txBody>
            <a:bodyPr wrap="none" lIns="182843" tIns="91422" rIns="182843" bIns="91422">
              <a:normAutofit/>
            </a:bodyPr>
            <a:lstStyle/>
            <a:p>
              <a:r>
                <a:rPr lang="id-ID" sz="2400" b="1">
                  <a:solidFill>
                    <a:schemeClr val="bg1"/>
                  </a:solidFill>
                </a:rPr>
                <a:t>01</a:t>
              </a:r>
            </a:p>
          </p:txBody>
        </p:sp>
        <p:sp>
          <p:nvSpPr>
            <p:cNvPr id="9" name="TextBox 16"/>
            <p:cNvSpPr txBox="1"/>
            <p:nvPr/>
          </p:nvSpPr>
          <p:spPr>
            <a:xfrm>
              <a:off x="6515172" y="1773915"/>
              <a:ext cx="712300" cy="553961"/>
            </a:xfrm>
            <a:prstGeom prst="rect">
              <a:avLst/>
            </a:prstGeom>
            <a:noFill/>
          </p:spPr>
          <p:txBody>
            <a:bodyPr wrap="none" lIns="182843" tIns="91422" rIns="182843" bIns="91422">
              <a:normAutofit/>
            </a:bodyPr>
            <a:lstStyle/>
            <a:p>
              <a:r>
                <a:rPr lang="id-ID" sz="2400" b="1">
                  <a:solidFill>
                    <a:schemeClr val="bg1"/>
                  </a:solidFill>
                </a:rPr>
                <a:t>02</a:t>
              </a:r>
            </a:p>
          </p:txBody>
        </p:sp>
        <p:sp>
          <p:nvSpPr>
            <p:cNvPr id="10" name="TextBox 17"/>
            <p:cNvSpPr txBox="1"/>
            <p:nvPr/>
          </p:nvSpPr>
          <p:spPr>
            <a:xfrm>
              <a:off x="4509453" y="4890876"/>
              <a:ext cx="712300" cy="553961"/>
            </a:xfrm>
            <a:prstGeom prst="rect">
              <a:avLst/>
            </a:prstGeom>
            <a:noFill/>
          </p:spPr>
          <p:txBody>
            <a:bodyPr wrap="none" lIns="182843" tIns="91422" rIns="182843" bIns="91422">
              <a:normAutofit/>
            </a:bodyPr>
            <a:lstStyle/>
            <a:p>
              <a:r>
                <a:rPr lang="id-ID" sz="2400" b="1">
                  <a:solidFill>
                    <a:schemeClr val="bg1"/>
                  </a:solidFill>
                </a:rPr>
                <a:t>03</a:t>
              </a:r>
            </a:p>
          </p:txBody>
        </p:sp>
        <p:sp>
          <p:nvSpPr>
            <p:cNvPr id="11" name="TextBox 18"/>
            <p:cNvSpPr txBox="1"/>
            <p:nvPr/>
          </p:nvSpPr>
          <p:spPr>
            <a:xfrm>
              <a:off x="5833240" y="4713071"/>
              <a:ext cx="712300" cy="553961"/>
            </a:xfrm>
            <a:prstGeom prst="rect">
              <a:avLst/>
            </a:prstGeom>
            <a:noFill/>
          </p:spPr>
          <p:txBody>
            <a:bodyPr wrap="none" lIns="182843" tIns="91422" rIns="182843" bIns="91422">
              <a:normAutofit/>
            </a:bodyPr>
            <a:lstStyle/>
            <a:p>
              <a:r>
                <a:rPr lang="id-ID" sz="2400" b="1">
                  <a:solidFill>
                    <a:schemeClr val="bg1"/>
                  </a:solidFill>
                </a:rPr>
                <a:t>04</a:t>
              </a:r>
            </a:p>
          </p:txBody>
        </p:sp>
        <p:sp>
          <p:nvSpPr>
            <p:cNvPr id="12" name="Oval 21"/>
            <p:cNvSpPr>
              <a:spLocks noChangeAspect="1"/>
            </p:cNvSpPr>
            <p:nvPr/>
          </p:nvSpPr>
          <p:spPr bwMode="auto">
            <a:xfrm>
              <a:off x="6862381" y="4877546"/>
              <a:ext cx="175935" cy="175935"/>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Oval 24"/>
            <p:cNvSpPr>
              <a:spLocks noChangeAspect="1"/>
            </p:cNvSpPr>
            <p:nvPr/>
          </p:nvSpPr>
          <p:spPr bwMode="auto">
            <a:xfrm>
              <a:off x="7533937" y="1696066"/>
              <a:ext cx="175935" cy="175935"/>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5" name="Oval 27"/>
            <p:cNvSpPr>
              <a:spLocks noChangeAspect="1"/>
            </p:cNvSpPr>
            <p:nvPr/>
          </p:nvSpPr>
          <p:spPr bwMode="auto">
            <a:xfrm>
              <a:off x="4607453" y="2017958"/>
              <a:ext cx="175935" cy="175935"/>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Oval 30"/>
            <p:cNvSpPr>
              <a:spLocks noChangeAspect="1"/>
            </p:cNvSpPr>
            <p:nvPr/>
          </p:nvSpPr>
          <p:spPr bwMode="auto">
            <a:xfrm>
              <a:off x="3942387" y="5303678"/>
              <a:ext cx="175935" cy="175935"/>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17" name="千图PPT彼岸天：ID 8661124库_组合 34"/>
          <p:cNvGrpSpPr/>
          <p:nvPr>
            <p:custDataLst>
              <p:tags r:id="rId3"/>
            </p:custDataLst>
          </p:nvPr>
        </p:nvGrpSpPr>
        <p:grpSpPr>
          <a:xfrm>
            <a:off x="7709872" y="1584918"/>
            <a:ext cx="3759142" cy="807914"/>
            <a:chOff x="2008537" y="1896543"/>
            <a:chExt cx="2635135" cy="807914"/>
          </a:xfrm>
        </p:grpSpPr>
        <p:sp>
          <p:nvSpPr>
            <p:cNvPr id="24" name="TextBox 35"/>
            <p:cNvSpPr txBox="1"/>
            <p:nvPr/>
          </p:nvSpPr>
          <p:spPr>
            <a:xfrm>
              <a:off x="2008537" y="1896543"/>
              <a:ext cx="851106" cy="184666"/>
            </a:xfrm>
            <a:prstGeom prst="rect">
              <a:avLst/>
            </a:prstGeom>
            <a:noFill/>
          </p:spPr>
          <p:txBody>
            <a:bodyPr wrap="none" lIns="144000" tIns="0" rIns="144000" bIns="0" anchor="ctr" anchorCtr="0">
              <a:normAutofit/>
            </a:bodyPr>
            <a:lstStyle/>
            <a:p>
              <a:r>
                <a:rPr lang="zh-CN" altLang="en-US" sz="1200" b="1" dirty="0">
                  <a:solidFill>
                    <a:schemeClr val="accent2">
                      <a:lumMod val="100000"/>
                    </a:schemeClr>
                  </a:solidFill>
                </a:rPr>
                <a:t>输入标题文本</a:t>
              </a:r>
            </a:p>
          </p:txBody>
        </p:sp>
        <p:sp>
          <p:nvSpPr>
            <p:cNvPr id="25" name="TextBox 36"/>
            <p:cNvSpPr txBox="1"/>
            <p:nvPr/>
          </p:nvSpPr>
          <p:spPr>
            <a:xfrm>
              <a:off x="2008537" y="2081209"/>
              <a:ext cx="2635135" cy="623248"/>
            </a:xfrm>
            <a:prstGeom prst="rect">
              <a:avLst/>
            </a:prstGeom>
            <a:noFill/>
          </p:spPr>
          <p:txBody>
            <a:bodyPr wrap="square" lIns="144000" tIns="0" rIns="144000" bIns="0" anchor="ctr" anchorCtr="0">
              <a:normAutofit/>
            </a:bodyPr>
            <a:lstStyle/>
            <a:p>
              <a:pPr>
                <a:lnSpc>
                  <a:spcPct val="120000"/>
                </a:lnSpc>
              </a:pPr>
              <a:r>
                <a:rPr lang="zh-CN" altLang="en-US" sz="900" dirty="0">
                  <a:solidFill>
                    <a:schemeClr val="tx1">
                      <a:lumMod val="65000"/>
                      <a:lumOff val="35000"/>
                    </a:schemeClr>
                  </a:solidFill>
                </a:rPr>
                <a:t>请替换文字内容复制你的内容到此 （建议使用主题</a:t>
              </a:r>
              <a:br>
                <a:rPr lang="zh-CN" altLang="en-US" sz="900" dirty="0">
                  <a:solidFill>
                    <a:schemeClr val="tx1">
                      <a:lumMod val="65000"/>
                      <a:lumOff val="35000"/>
                    </a:schemeClr>
                  </a:solidFill>
                </a:rPr>
              </a:br>
              <a:r>
                <a:rPr lang="zh-CN" altLang="en-US" sz="900" dirty="0">
                  <a:solidFill>
                    <a:schemeClr val="tx1">
                      <a:lumMod val="65000"/>
                      <a:lumOff val="35000"/>
                    </a:schemeClr>
                  </a:solidFill>
                </a:rPr>
                <a:t>字体）。如需更改请在（设置形状格式）菜单</a:t>
              </a:r>
              <a:br>
                <a:rPr lang="zh-CN" altLang="en-US" sz="900" dirty="0">
                  <a:solidFill>
                    <a:schemeClr val="tx1">
                      <a:lumMod val="65000"/>
                      <a:lumOff val="35000"/>
                    </a:schemeClr>
                  </a:solidFill>
                </a:rPr>
              </a:br>
              <a:r>
                <a:rPr lang="zh-CN" altLang="en-US" sz="900" dirty="0">
                  <a:solidFill>
                    <a:schemeClr val="tx1">
                      <a:lumMod val="65000"/>
                      <a:lumOff val="35000"/>
                    </a:schemeClr>
                  </a:solidFill>
                </a:rPr>
                <a:t>下（文本选项）中调整</a:t>
              </a:r>
            </a:p>
          </p:txBody>
        </p:sp>
      </p:grpSp>
      <p:grpSp>
        <p:nvGrpSpPr>
          <p:cNvPr id="18" name="千图PPT彼岸天：ID 8661124库_组合 37"/>
          <p:cNvGrpSpPr/>
          <p:nvPr>
            <p:custDataLst>
              <p:tags r:id="rId4"/>
            </p:custDataLst>
          </p:nvPr>
        </p:nvGrpSpPr>
        <p:grpSpPr>
          <a:xfrm>
            <a:off x="719668" y="5138250"/>
            <a:ext cx="3221197" cy="807914"/>
            <a:chOff x="2008537" y="1896543"/>
            <a:chExt cx="2635135" cy="807914"/>
          </a:xfrm>
        </p:grpSpPr>
        <p:sp>
          <p:nvSpPr>
            <p:cNvPr id="22" name="TextBox 38"/>
            <p:cNvSpPr txBox="1"/>
            <p:nvPr/>
          </p:nvSpPr>
          <p:spPr>
            <a:xfrm>
              <a:off x="3769381" y="1896543"/>
              <a:ext cx="874291" cy="184666"/>
            </a:xfrm>
            <a:prstGeom prst="rect">
              <a:avLst/>
            </a:prstGeom>
            <a:noFill/>
          </p:spPr>
          <p:txBody>
            <a:bodyPr wrap="none" lIns="0" tIns="0" rIns="144000" bIns="0" anchor="ctr" anchorCtr="0">
              <a:normAutofit/>
            </a:bodyPr>
            <a:lstStyle/>
            <a:p>
              <a:pPr algn="r"/>
              <a:r>
                <a:rPr lang="zh-CN" altLang="en-US" sz="1200" b="1" dirty="0">
                  <a:solidFill>
                    <a:schemeClr val="accent4">
                      <a:lumMod val="100000"/>
                    </a:schemeClr>
                  </a:solidFill>
                </a:rPr>
                <a:t>输入标题文本</a:t>
              </a:r>
            </a:p>
          </p:txBody>
        </p:sp>
        <p:sp>
          <p:nvSpPr>
            <p:cNvPr id="23" name="TextBox 39"/>
            <p:cNvSpPr txBox="1"/>
            <p:nvPr/>
          </p:nvSpPr>
          <p:spPr>
            <a:xfrm>
              <a:off x="2008537" y="2081209"/>
              <a:ext cx="2635135" cy="623248"/>
            </a:xfrm>
            <a:prstGeom prst="rect">
              <a:avLst/>
            </a:prstGeom>
            <a:noFill/>
          </p:spPr>
          <p:txBody>
            <a:bodyPr wrap="square" lIns="0" tIns="0" rIns="144000" bIns="0" anchor="ctr" anchorCtr="0">
              <a:normAutofit/>
            </a:bodyPr>
            <a:lstStyle/>
            <a:p>
              <a:pPr algn="r">
                <a:lnSpc>
                  <a:spcPct val="120000"/>
                </a:lnSpc>
              </a:pPr>
              <a:r>
                <a:rPr lang="zh-CN" altLang="en-US" sz="900" dirty="0">
                  <a:solidFill>
                    <a:schemeClr val="tx1">
                      <a:lumMod val="65000"/>
                      <a:lumOff val="35000"/>
                    </a:schemeClr>
                  </a:solidFill>
                </a:rPr>
                <a:t>请替换文字内容复制你的内容到此 （建议使用主题</a:t>
              </a:r>
              <a:br>
                <a:rPr lang="zh-CN" altLang="en-US" sz="900" dirty="0">
                  <a:solidFill>
                    <a:schemeClr val="tx1">
                      <a:lumMod val="65000"/>
                      <a:lumOff val="35000"/>
                    </a:schemeClr>
                  </a:solidFill>
                </a:rPr>
              </a:br>
              <a:r>
                <a:rPr lang="zh-CN" altLang="en-US" sz="900" dirty="0">
                  <a:solidFill>
                    <a:schemeClr val="tx1">
                      <a:lumMod val="65000"/>
                      <a:lumOff val="35000"/>
                    </a:schemeClr>
                  </a:solidFill>
                </a:rPr>
                <a:t>字体）。如需更改请在（设置形状格式）菜单</a:t>
              </a:r>
              <a:br>
                <a:rPr lang="zh-CN" altLang="en-US" sz="900" dirty="0">
                  <a:solidFill>
                    <a:schemeClr val="tx1">
                      <a:lumMod val="65000"/>
                      <a:lumOff val="35000"/>
                    </a:schemeClr>
                  </a:solidFill>
                </a:rPr>
              </a:br>
              <a:r>
                <a:rPr lang="zh-CN" altLang="en-US" sz="900" dirty="0">
                  <a:solidFill>
                    <a:schemeClr val="tx1">
                      <a:lumMod val="65000"/>
                      <a:lumOff val="35000"/>
                    </a:schemeClr>
                  </a:solidFill>
                </a:rPr>
                <a:t>下（文本选项）中调整</a:t>
              </a:r>
            </a:p>
          </p:txBody>
        </p:sp>
      </p:grpSp>
      <p:grpSp>
        <p:nvGrpSpPr>
          <p:cNvPr id="19" name="千图PPT彼岸天：ID 8661124库_组合 40"/>
          <p:cNvGrpSpPr/>
          <p:nvPr>
            <p:custDataLst>
              <p:tags r:id="rId5"/>
            </p:custDataLst>
          </p:nvPr>
        </p:nvGrpSpPr>
        <p:grpSpPr>
          <a:xfrm>
            <a:off x="7038315" y="4763899"/>
            <a:ext cx="4430699" cy="807914"/>
            <a:chOff x="2104248" y="1896543"/>
            <a:chExt cx="2539424" cy="807914"/>
          </a:xfrm>
        </p:grpSpPr>
        <p:sp>
          <p:nvSpPr>
            <p:cNvPr id="20" name="TextBox 41"/>
            <p:cNvSpPr txBox="1"/>
            <p:nvPr/>
          </p:nvSpPr>
          <p:spPr>
            <a:xfrm>
              <a:off x="2104248" y="1896543"/>
              <a:ext cx="695877" cy="184666"/>
            </a:xfrm>
            <a:prstGeom prst="rect">
              <a:avLst/>
            </a:prstGeom>
            <a:noFill/>
          </p:spPr>
          <p:txBody>
            <a:bodyPr wrap="none" lIns="144000" tIns="0" rIns="144000" bIns="0" anchor="ctr" anchorCtr="0">
              <a:normAutofit/>
            </a:bodyPr>
            <a:lstStyle/>
            <a:p>
              <a:r>
                <a:rPr lang="zh-CN" altLang="en-US" sz="1200" b="1" dirty="0">
                  <a:solidFill>
                    <a:schemeClr val="accent2">
                      <a:lumMod val="100000"/>
                    </a:schemeClr>
                  </a:solidFill>
                </a:rPr>
                <a:t>输入标题文本</a:t>
              </a:r>
            </a:p>
          </p:txBody>
        </p:sp>
        <p:sp>
          <p:nvSpPr>
            <p:cNvPr id="21" name="TextBox 42"/>
            <p:cNvSpPr txBox="1"/>
            <p:nvPr/>
          </p:nvSpPr>
          <p:spPr>
            <a:xfrm>
              <a:off x="2104248" y="2081209"/>
              <a:ext cx="2539424" cy="623248"/>
            </a:xfrm>
            <a:prstGeom prst="rect">
              <a:avLst/>
            </a:prstGeom>
            <a:noFill/>
          </p:spPr>
          <p:txBody>
            <a:bodyPr wrap="square" lIns="144000" tIns="0" rIns="144000" bIns="0" anchor="ctr" anchorCtr="0">
              <a:normAutofit/>
            </a:bodyPr>
            <a:lstStyle/>
            <a:p>
              <a:pPr>
                <a:lnSpc>
                  <a:spcPct val="120000"/>
                </a:lnSpc>
              </a:pPr>
              <a:r>
                <a:rPr lang="zh-CN" altLang="en-US" sz="900" dirty="0">
                  <a:solidFill>
                    <a:schemeClr val="tx1">
                      <a:lumMod val="65000"/>
                      <a:lumOff val="35000"/>
                    </a:schemeClr>
                  </a:solidFill>
                </a:rPr>
                <a:t>请替换文字内容复制你的内容到此 （建议使用主题</a:t>
              </a:r>
              <a:br>
                <a:rPr lang="zh-CN" altLang="en-US" sz="900" dirty="0">
                  <a:solidFill>
                    <a:schemeClr val="tx1">
                      <a:lumMod val="65000"/>
                      <a:lumOff val="35000"/>
                    </a:schemeClr>
                  </a:solidFill>
                </a:rPr>
              </a:br>
              <a:r>
                <a:rPr lang="zh-CN" altLang="en-US" sz="900" dirty="0">
                  <a:solidFill>
                    <a:schemeClr val="tx1">
                      <a:lumMod val="65000"/>
                      <a:lumOff val="35000"/>
                    </a:schemeClr>
                  </a:solidFill>
                </a:rPr>
                <a:t>字体）。如需更改请在（设置形状格式）菜单</a:t>
              </a:r>
              <a:br>
                <a:rPr lang="zh-CN" altLang="en-US" sz="900" dirty="0">
                  <a:solidFill>
                    <a:schemeClr val="tx1">
                      <a:lumMod val="65000"/>
                      <a:lumOff val="35000"/>
                    </a:schemeClr>
                  </a:solidFill>
                </a:rPr>
              </a:br>
              <a:r>
                <a:rPr lang="zh-CN" altLang="en-US" sz="900" dirty="0">
                  <a:solidFill>
                    <a:schemeClr val="tx1">
                      <a:lumMod val="65000"/>
                      <a:lumOff val="35000"/>
                    </a:schemeClr>
                  </a:solidFill>
                </a:rPr>
                <a:t>下（文本选项）中调整</a:t>
              </a:r>
            </a:p>
          </p:txBody>
        </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36" name="文本框 35"/>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childTnLst>
                          </p:cTn>
                        </p:par>
                        <p:par>
                          <p:cTn id="8" fill="hold">
                            <p:stCondLst>
                              <p:cond delay="1000"/>
                            </p:stCondLst>
                            <p:childTnLst>
                              <p:par>
                                <p:cTn id="9" presetID="17" presetClass="entr" presetSubtype="1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strVal val="#ppt_h"/>
                                          </p:val>
                                        </p:tav>
                                        <p:tav tm="100000">
                                          <p:val>
                                            <p:strVal val="#ppt_h"/>
                                          </p:val>
                                        </p:tav>
                                      </p:tavLst>
                                    </p:anim>
                                  </p:childTnLst>
                                </p:cTn>
                              </p:par>
                            </p:childTnLst>
                          </p:cTn>
                        </p:par>
                        <p:par>
                          <p:cTn id="13" fill="hold">
                            <p:stCondLst>
                              <p:cond delay="1500"/>
                            </p:stCondLst>
                            <p:childTnLst>
                              <p:par>
                                <p:cTn id="14" presetID="17" presetClass="entr" presetSubtype="1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strVal val="#ppt_h"/>
                                          </p:val>
                                        </p:tav>
                                        <p:tav tm="100000">
                                          <p:val>
                                            <p:strVal val="#ppt_h"/>
                                          </p:val>
                                        </p:tav>
                                      </p:tavLst>
                                    </p:anim>
                                  </p:childTnLst>
                                </p:cTn>
                              </p:par>
                            </p:childTnLst>
                          </p:cTn>
                        </p:par>
                        <p:par>
                          <p:cTn id="18" fill="hold">
                            <p:stCondLst>
                              <p:cond delay="2000"/>
                            </p:stCondLst>
                            <p:childTnLst>
                              <p:par>
                                <p:cTn id="19" presetID="17" presetClass="entr" presetSubtype="1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strVal val="#ppt_h"/>
                                          </p:val>
                                        </p:tav>
                                        <p:tav tm="100000">
                                          <p:val>
                                            <p:strVal val="#ppt_h"/>
                                          </p:val>
                                        </p:tav>
                                      </p:tavLst>
                                    </p:anim>
                                  </p:childTnLst>
                                </p:cTn>
                              </p:par>
                            </p:childTnLst>
                          </p:cTn>
                        </p:par>
                        <p:par>
                          <p:cTn id="23" fill="hold">
                            <p:stCondLst>
                              <p:cond delay="2500"/>
                            </p:stCondLst>
                            <p:childTnLst>
                              <p:par>
                                <p:cTn id="24" presetID="17" presetClass="entr" presetSubtype="1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5"/>
          <p:cNvGrpSpPr/>
          <p:nvPr>
            <p:custDataLst>
              <p:tags r:id="rId1"/>
            </p:custDataLst>
          </p:nvPr>
        </p:nvGrpSpPr>
        <p:grpSpPr>
          <a:xfrm>
            <a:off x="717781" y="1808820"/>
            <a:ext cx="10755082" cy="2097042"/>
            <a:chOff x="717781" y="1603817"/>
            <a:chExt cx="10755082" cy="2097042"/>
          </a:xfrm>
        </p:grpSpPr>
        <p:sp>
          <p:nvSpPr>
            <p:cNvPr id="17" name="Freeform: Shape 24"/>
            <p:cNvSpPr/>
            <p:nvPr/>
          </p:nvSpPr>
          <p:spPr bwMode="auto">
            <a:xfrm>
              <a:off x="3683353" y="1822164"/>
              <a:ext cx="1737679" cy="1583016"/>
            </a:xfrm>
            <a:custGeom>
              <a:avLst/>
              <a:gdLst/>
              <a:ahLst/>
              <a:cxnLst>
                <a:cxn ang="0">
                  <a:pos x="473" y="0"/>
                </a:cxn>
                <a:cxn ang="0">
                  <a:pos x="52" y="0"/>
                </a:cxn>
                <a:cxn ang="0">
                  <a:pos x="0" y="351"/>
                </a:cxn>
                <a:cxn ang="0">
                  <a:pos x="7" y="352"/>
                </a:cxn>
                <a:cxn ang="0">
                  <a:pos x="22" y="373"/>
                </a:cxn>
                <a:cxn ang="0">
                  <a:pos x="34" y="372"/>
                </a:cxn>
                <a:cxn ang="0">
                  <a:pos x="45" y="371"/>
                </a:cxn>
                <a:cxn ang="0">
                  <a:pos x="61" y="391"/>
                </a:cxn>
                <a:cxn ang="0">
                  <a:pos x="73" y="389"/>
                </a:cxn>
                <a:cxn ang="0">
                  <a:pos x="85" y="387"/>
                </a:cxn>
                <a:cxn ang="0">
                  <a:pos x="103" y="406"/>
                </a:cxn>
                <a:cxn ang="0">
                  <a:pos x="116" y="403"/>
                </a:cxn>
                <a:cxn ang="0">
                  <a:pos x="128" y="399"/>
                </a:cxn>
                <a:cxn ang="0">
                  <a:pos x="147" y="417"/>
                </a:cxn>
                <a:cxn ang="0">
                  <a:pos x="159" y="413"/>
                </a:cxn>
                <a:cxn ang="0">
                  <a:pos x="172" y="409"/>
                </a:cxn>
                <a:cxn ang="0">
                  <a:pos x="192" y="426"/>
                </a:cxn>
                <a:cxn ang="0">
                  <a:pos x="205" y="420"/>
                </a:cxn>
                <a:cxn ang="0">
                  <a:pos x="216" y="415"/>
                </a:cxn>
                <a:cxn ang="0">
                  <a:pos x="238" y="430"/>
                </a:cxn>
                <a:cxn ang="0">
                  <a:pos x="250" y="424"/>
                </a:cxn>
                <a:cxn ang="0">
                  <a:pos x="262" y="418"/>
                </a:cxn>
                <a:cxn ang="0">
                  <a:pos x="284" y="432"/>
                </a:cxn>
                <a:cxn ang="0">
                  <a:pos x="307" y="418"/>
                </a:cxn>
                <a:cxn ang="0">
                  <a:pos x="318" y="424"/>
                </a:cxn>
                <a:cxn ang="0">
                  <a:pos x="329" y="429"/>
                </a:cxn>
                <a:cxn ang="0">
                  <a:pos x="351" y="414"/>
                </a:cxn>
                <a:cxn ang="0">
                  <a:pos x="362" y="419"/>
                </a:cxn>
                <a:cxn ang="0">
                  <a:pos x="373" y="424"/>
                </a:cxn>
                <a:cxn ang="0">
                  <a:pos x="393" y="407"/>
                </a:cxn>
                <a:cxn ang="0">
                  <a:pos x="404" y="410"/>
                </a:cxn>
                <a:cxn ang="0">
                  <a:pos x="415" y="414"/>
                </a:cxn>
                <a:cxn ang="0">
                  <a:pos x="434" y="396"/>
                </a:cxn>
                <a:cxn ang="0">
                  <a:pos x="440" y="396"/>
                </a:cxn>
                <a:cxn ang="0">
                  <a:pos x="473" y="0"/>
                </a:cxn>
              </a:cxnLst>
              <a:rect l="0" t="0" r="r" b="b"/>
              <a:pathLst>
                <a:path w="473" h="432">
                  <a:moveTo>
                    <a:pt x="473" y="0"/>
                  </a:moveTo>
                  <a:cubicBezTo>
                    <a:pt x="52" y="0"/>
                    <a:pt x="52" y="0"/>
                    <a:pt x="52" y="0"/>
                  </a:cubicBezTo>
                  <a:cubicBezTo>
                    <a:pt x="53" y="119"/>
                    <a:pt x="36" y="237"/>
                    <a:pt x="0" y="351"/>
                  </a:cubicBezTo>
                  <a:cubicBezTo>
                    <a:pt x="2" y="350"/>
                    <a:pt x="5" y="350"/>
                    <a:pt x="7" y="352"/>
                  </a:cubicBezTo>
                  <a:cubicBezTo>
                    <a:pt x="16" y="357"/>
                    <a:pt x="13" y="368"/>
                    <a:pt x="22" y="373"/>
                  </a:cubicBezTo>
                  <a:cubicBezTo>
                    <a:pt x="27" y="376"/>
                    <a:pt x="30" y="374"/>
                    <a:pt x="34" y="372"/>
                  </a:cubicBezTo>
                  <a:cubicBezTo>
                    <a:pt x="37" y="370"/>
                    <a:pt x="40" y="369"/>
                    <a:pt x="45" y="371"/>
                  </a:cubicBezTo>
                  <a:cubicBezTo>
                    <a:pt x="55" y="375"/>
                    <a:pt x="51" y="387"/>
                    <a:pt x="61" y="391"/>
                  </a:cubicBezTo>
                  <a:cubicBezTo>
                    <a:pt x="67" y="393"/>
                    <a:pt x="70" y="391"/>
                    <a:pt x="73" y="389"/>
                  </a:cubicBezTo>
                  <a:cubicBezTo>
                    <a:pt x="77" y="387"/>
                    <a:pt x="80" y="385"/>
                    <a:pt x="85" y="387"/>
                  </a:cubicBezTo>
                  <a:cubicBezTo>
                    <a:pt x="96" y="390"/>
                    <a:pt x="93" y="403"/>
                    <a:pt x="103" y="406"/>
                  </a:cubicBezTo>
                  <a:cubicBezTo>
                    <a:pt x="109" y="408"/>
                    <a:pt x="112" y="405"/>
                    <a:pt x="116" y="403"/>
                  </a:cubicBezTo>
                  <a:cubicBezTo>
                    <a:pt x="119" y="400"/>
                    <a:pt x="122" y="398"/>
                    <a:pt x="128" y="399"/>
                  </a:cubicBezTo>
                  <a:cubicBezTo>
                    <a:pt x="138" y="402"/>
                    <a:pt x="136" y="415"/>
                    <a:pt x="147" y="417"/>
                  </a:cubicBezTo>
                  <a:cubicBezTo>
                    <a:pt x="153" y="419"/>
                    <a:pt x="156" y="416"/>
                    <a:pt x="159" y="413"/>
                  </a:cubicBezTo>
                  <a:cubicBezTo>
                    <a:pt x="163" y="410"/>
                    <a:pt x="166" y="408"/>
                    <a:pt x="172" y="409"/>
                  </a:cubicBezTo>
                  <a:cubicBezTo>
                    <a:pt x="183" y="411"/>
                    <a:pt x="181" y="424"/>
                    <a:pt x="192" y="426"/>
                  </a:cubicBezTo>
                  <a:cubicBezTo>
                    <a:pt x="198" y="426"/>
                    <a:pt x="201" y="423"/>
                    <a:pt x="205" y="420"/>
                  </a:cubicBezTo>
                  <a:cubicBezTo>
                    <a:pt x="208" y="417"/>
                    <a:pt x="211" y="414"/>
                    <a:pt x="216" y="415"/>
                  </a:cubicBezTo>
                  <a:cubicBezTo>
                    <a:pt x="228" y="416"/>
                    <a:pt x="227" y="430"/>
                    <a:pt x="238" y="430"/>
                  </a:cubicBezTo>
                  <a:cubicBezTo>
                    <a:pt x="244" y="431"/>
                    <a:pt x="247" y="427"/>
                    <a:pt x="250" y="424"/>
                  </a:cubicBezTo>
                  <a:cubicBezTo>
                    <a:pt x="253" y="421"/>
                    <a:pt x="256" y="418"/>
                    <a:pt x="262" y="418"/>
                  </a:cubicBezTo>
                  <a:cubicBezTo>
                    <a:pt x="273" y="418"/>
                    <a:pt x="273" y="432"/>
                    <a:pt x="284" y="432"/>
                  </a:cubicBezTo>
                  <a:cubicBezTo>
                    <a:pt x="295" y="431"/>
                    <a:pt x="296" y="418"/>
                    <a:pt x="307" y="418"/>
                  </a:cubicBezTo>
                  <a:cubicBezTo>
                    <a:pt x="312" y="417"/>
                    <a:pt x="315" y="420"/>
                    <a:pt x="318" y="424"/>
                  </a:cubicBezTo>
                  <a:cubicBezTo>
                    <a:pt x="321" y="427"/>
                    <a:pt x="323" y="430"/>
                    <a:pt x="329" y="429"/>
                  </a:cubicBezTo>
                  <a:cubicBezTo>
                    <a:pt x="340" y="428"/>
                    <a:pt x="340" y="415"/>
                    <a:pt x="351" y="414"/>
                  </a:cubicBezTo>
                  <a:cubicBezTo>
                    <a:pt x="356" y="413"/>
                    <a:pt x="359" y="416"/>
                    <a:pt x="362" y="419"/>
                  </a:cubicBezTo>
                  <a:cubicBezTo>
                    <a:pt x="365" y="422"/>
                    <a:pt x="367" y="424"/>
                    <a:pt x="373" y="424"/>
                  </a:cubicBezTo>
                  <a:cubicBezTo>
                    <a:pt x="384" y="422"/>
                    <a:pt x="383" y="409"/>
                    <a:pt x="393" y="407"/>
                  </a:cubicBezTo>
                  <a:cubicBezTo>
                    <a:pt x="398" y="406"/>
                    <a:pt x="401" y="408"/>
                    <a:pt x="404" y="410"/>
                  </a:cubicBezTo>
                  <a:cubicBezTo>
                    <a:pt x="407" y="413"/>
                    <a:pt x="410" y="415"/>
                    <a:pt x="415" y="414"/>
                  </a:cubicBezTo>
                  <a:cubicBezTo>
                    <a:pt x="425" y="411"/>
                    <a:pt x="424" y="399"/>
                    <a:pt x="434" y="396"/>
                  </a:cubicBezTo>
                  <a:cubicBezTo>
                    <a:pt x="436" y="395"/>
                    <a:pt x="438" y="396"/>
                    <a:pt x="440" y="396"/>
                  </a:cubicBezTo>
                  <a:cubicBezTo>
                    <a:pt x="427" y="263"/>
                    <a:pt x="438" y="129"/>
                    <a:pt x="473" y="0"/>
                  </a:cubicBezTo>
                </a:path>
              </a:pathLst>
            </a:custGeom>
            <a:solidFill>
              <a:schemeClr val="accent2">
                <a:lumMod val="75000"/>
              </a:schemeClr>
            </a:solidFill>
            <a:ln w="9525">
              <a:noFill/>
              <a:round/>
            </a:ln>
          </p:spPr>
          <p:txBody>
            <a:bodyPr anchor="ctr"/>
            <a:lstStyle/>
            <a:p>
              <a:pPr algn="ctr"/>
              <a:endParaRPr/>
            </a:p>
          </p:txBody>
        </p:sp>
        <p:sp>
          <p:nvSpPr>
            <p:cNvPr id="18" name="Freeform: Shape 25"/>
            <p:cNvSpPr/>
            <p:nvPr/>
          </p:nvSpPr>
          <p:spPr bwMode="auto">
            <a:xfrm>
              <a:off x="6371227" y="1822164"/>
              <a:ext cx="1733131" cy="1583016"/>
            </a:xfrm>
            <a:custGeom>
              <a:avLst/>
              <a:gdLst/>
              <a:ahLst/>
              <a:cxnLst>
                <a:cxn ang="0">
                  <a:pos x="473" y="0"/>
                </a:cxn>
                <a:cxn ang="0">
                  <a:pos x="52" y="0"/>
                </a:cxn>
                <a:cxn ang="0">
                  <a:pos x="0" y="351"/>
                </a:cxn>
                <a:cxn ang="0">
                  <a:pos x="8" y="352"/>
                </a:cxn>
                <a:cxn ang="0">
                  <a:pos x="23" y="373"/>
                </a:cxn>
                <a:cxn ang="0">
                  <a:pos x="34" y="372"/>
                </a:cxn>
                <a:cxn ang="0">
                  <a:pos x="45" y="371"/>
                </a:cxn>
                <a:cxn ang="0">
                  <a:pos x="62" y="391"/>
                </a:cxn>
                <a:cxn ang="0">
                  <a:pos x="74" y="389"/>
                </a:cxn>
                <a:cxn ang="0">
                  <a:pos x="85" y="387"/>
                </a:cxn>
                <a:cxn ang="0">
                  <a:pos x="104" y="406"/>
                </a:cxn>
                <a:cxn ang="0">
                  <a:pos x="116" y="403"/>
                </a:cxn>
                <a:cxn ang="0">
                  <a:pos x="128" y="399"/>
                </a:cxn>
                <a:cxn ang="0">
                  <a:pos x="147" y="417"/>
                </a:cxn>
                <a:cxn ang="0">
                  <a:pos x="160" y="413"/>
                </a:cxn>
                <a:cxn ang="0">
                  <a:pos x="172" y="409"/>
                </a:cxn>
                <a:cxn ang="0">
                  <a:pos x="192" y="426"/>
                </a:cxn>
                <a:cxn ang="0">
                  <a:pos x="205" y="420"/>
                </a:cxn>
                <a:cxn ang="0">
                  <a:pos x="217" y="415"/>
                </a:cxn>
                <a:cxn ang="0">
                  <a:pos x="238" y="430"/>
                </a:cxn>
                <a:cxn ang="0">
                  <a:pos x="250" y="424"/>
                </a:cxn>
                <a:cxn ang="0">
                  <a:pos x="262" y="418"/>
                </a:cxn>
                <a:cxn ang="0">
                  <a:pos x="284" y="432"/>
                </a:cxn>
                <a:cxn ang="0">
                  <a:pos x="307" y="418"/>
                </a:cxn>
                <a:cxn ang="0">
                  <a:pos x="318" y="424"/>
                </a:cxn>
                <a:cxn ang="0">
                  <a:pos x="329" y="429"/>
                </a:cxn>
                <a:cxn ang="0">
                  <a:pos x="351" y="414"/>
                </a:cxn>
                <a:cxn ang="0">
                  <a:pos x="362" y="419"/>
                </a:cxn>
                <a:cxn ang="0">
                  <a:pos x="373" y="424"/>
                </a:cxn>
                <a:cxn ang="0">
                  <a:pos x="394" y="407"/>
                </a:cxn>
                <a:cxn ang="0">
                  <a:pos x="404" y="410"/>
                </a:cxn>
                <a:cxn ang="0">
                  <a:pos x="415" y="414"/>
                </a:cxn>
                <a:cxn ang="0">
                  <a:pos x="434" y="396"/>
                </a:cxn>
                <a:cxn ang="0">
                  <a:pos x="440" y="396"/>
                </a:cxn>
                <a:cxn ang="0">
                  <a:pos x="473" y="0"/>
                </a:cxn>
              </a:cxnLst>
              <a:rect l="0" t="0" r="r" b="b"/>
              <a:pathLst>
                <a:path w="473" h="432">
                  <a:moveTo>
                    <a:pt x="473" y="0"/>
                  </a:moveTo>
                  <a:cubicBezTo>
                    <a:pt x="52" y="0"/>
                    <a:pt x="52" y="0"/>
                    <a:pt x="52" y="0"/>
                  </a:cubicBezTo>
                  <a:cubicBezTo>
                    <a:pt x="54" y="119"/>
                    <a:pt x="36" y="237"/>
                    <a:pt x="0" y="351"/>
                  </a:cubicBezTo>
                  <a:cubicBezTo>
                    <a:pt x="3" y="350"/>
                    <a:pt x="5" y="350"/>
                    <a:pt x="8" y="352"/>
                  </a:cubicBezTo>
                  <a:cubicBezTo>
                    <a:pt x="17" y="357"/>
                    <a:pt x="13" y="368"/>
                    <a:pt x="23" y="373"/>
                  </a:cubicBezTo>
                  <a:cubicBezTo>
                    <a:pt x="27" y="376"/>
                    <a:pt x="31" y="374"/>
                    <a:pt x="34" y="372"/>
                  </a:cubicBezTo>
                  <a:cubicBezTo>
                    <a:pt x="37" y="370"/>
                    <a:pt x="40" y="369"/>
                    <a:pt x="45" y="371"/>
                  </a:cubicBezTo>
                  <a:cubicBezTo>
                    <a:pt x="55" y="375"/>
                    <a:pt x="52" y="387"/>
                    <a:pt x="62" y="391"/>
                  </a:cubicBezTo>
                  <a:cubicBezTo>
                    <a:pt x="67" y="393"/>
                    <a:pt x="70" y="391"/>
                    <a:pt x="74" y="389"/>
                  </a:cubicBezTo>
                  <a:cubicBezTo>
                    <a:pt x="77" y="387"/>
                    <a:pt x="80" y="385"/>
                    <a:pt x="85" y="387"/>
                  </a:cubicBezTo>
                  <a:cubicBezTo>
                    <a:pt x="96" y="390"/>
                    <a:pt x="93" y="403"/>
                    <a:pt x="104" y="406"/>
                  </a:cubicBezTo>
                  <a:cubicBezTo>
                    <a:pt x="109" y="408"/>
                    <a:pt x="112" y="405"/>
                    <a:pt x="116" y="403"/>
                  </a:cubicBezTo>
                  <a:cubicBezTo>
                    <a:pt x="119" y="400"/>
                    <a:pt x="123" y="398"/>
                    <a:pt x="128" y="399"/>
                  </a:cubicBezTo>
                  <a:cubicBezTo>
                    <a:pt x="139" y="402"/>
                    <a:pt x="136" y="415"/>
                    <a:pt x="147" y="417"/>
                  </a:cubicBezTo>
                  <a:cubicBezTo>
                    <a:pt x="153" y="419"/>
                    <a:pt x="156" y="416"/>
                    <a:pt x="160" y="413"/>
                  </a:cubicBezTo>
                  <a:cubicBezTo>
                    <a:pt x="163" y="410"/>
                    <a:pt x="166" y="408"/>
                    <a:pt x="172" y="409"/>
                  </a:cubicBezTo>
                  <a:cubicBezTo>
                    <a:pt x="183" y="411"/>
                    <a:pt x="181" y="424"/>
                    <a:pt x="192" y="426"/>
                  </a:cubicBezTo>
                  <a:cubicBezTo>
                    <a:pt x="198" y="426"/>
                    <a:pt x="202" y="423"/>
                    <a:pt x="205" y="420"/>
                  </a:cubicBezTo>
                  <a:cubicBezTo>
                    <a:pt x="208" y="417"/>
                    <a:pt x="211" y="414"/>
                    <a:pt x="217" y="415"/>
                  </a:cubicBezTo>
                  <a:cubicBezTo>
                    <a:pt x="228" y="416"/>
                    <a:pt x="227" y="430"/>
                    <a:pt x="238" y="430"/>
                  </a:cubicBezTo>
                  <a:cubicBezTo>
                    <a:pt x="244" y="431"/>
                    <a:pt x="247" y="427"/>
                    <a:pt x="250" y="424"/>
                  </a:cubicBezTo>
                  <a:cubicBezTo>
                    <a:pt x="253" y="421"/>
                    <a:pt x="256" y="418"/>
                    <a:pt x="262" y="418"/>
                  </a:cubicBezTo>
                  <a:cubicBezTo>
                    <a:pt x="273" y="418"/>
                    <a:pt x="273" y="432"/>
                    <a:pt x="284" y="432"/>
                  </a:cubicBezTo>
                  <a:cubicBezTo>
                    <a:pt x="296" y="431"/>
                    <a:pt x="296" y="418"/>
                    <a:pt x="307" y="418"/>
                  </a:cubicBezTo>
                  <a:cubicBezTo>
                    <a:pt x="313" y="417"/>
                    <a:pt x="315" y="420"/>
                    <a:pt x="318" y="424"/>
                  </a:cubicBezTo>
                  <a:cubicBezTo>
                    <a:pt x="321" y="427"/>
                    <a:pt x="324" y="430"/>
                    <a:pt x="329" y="429"/>
                  </a:cubicBezTo>
                  <a:cubicBezTo>
                    <a:pt x="341" y="428"/>
                    <a:pt x="340" y="415"/>
                    <a:pt x="351" y="414"/>
                  </a:cubicBezTo>
                  <a:cubicBezTo>
                    <a:pt x="356" y="413"/>
                    <a:pt x="359" y="416"/>
                    <a:pt x="362" y="419"/>
                  </a:cubicBezTo>
                  <a:cubicBezTo>
                    <a:pt x="365" y="422"/>
                    <a:pt x="368" y="424"/>
                    <a:pt x="373" y="424"/>
                  </a:cubicBezTo>
                  <a:cubicBezTo>
                    <a:pt x="384" y="422"/>
                    <a:pt x="383" y="409"/>
                    <a:pt x="394" y="407"/>
                  </a:cubicBezTo>
                  <a:cubicBezTo>
                    <a:pt x="399" y="406"/>
                    <a:pt x="401" y="408"/>
                    <a:pt x="404" y="410"/>
                  </a:cubicBezTo>
                  <a:cubicBezTo>
                    <a:pt x="407" y="413"/>
                    <a:pt x="410" y="415"/>
                    <a:pt x="415" y="414"/>
                  </a:cubicBezTo>
                  <a:cubicBezTo>
                    <a:pt x="425" y="411"/>
                    <a:pt x="424" y="399"/>
                    <a:pt x="434" y="396"/>
                  </a:cubicBezTo>
                  <a:cubicBezTo>
                    <a:pt x="437" y="395"/>
                    <a:pt x="438" y="396"/>
                    <a:pt x="440" y="396"/>
                  </a:cubicBezTo>
                  <a:cubicBezTo>
                    <a:pt x="427" y="263"/>
                    <a:pt x="438" y="129"/>
                    <a:pt x="473" y="0"/>
                  </a:cubicBezTo>
                </a:path>
              </a:pathLst>
            </a:custGeom>
            <a:solidFill>
              <a:schemeClr val="accent3">
                <a:lumMod val="75000"/>
              </a:schemeClr>
            </a:solidFill>
            <a:ln w="9525">
              <a:noFill/>
              <a:round/>
            </a:ln>
          </p:spPr>
          <p:txBody>
            <a:bodyPr anchor="ctr"/>
            <a:lstStyle/>
            <a:p>
              <a:pPr algn="ctr"/>
              <a:endParaRPr/>
            </a:p>
          </p:txBody>
        </p:sp>
        <p:sp>
          <p:nvSpPr>
            <p:cNvPr id="19" name="Freeform: Shape 26"/>
            <p:cNvSpPr/>
            <p:nvPr/>
          </p:nvSpPr>
          <p:spPr bwMode="auto">
            <a:xfrm>
              <a:off x="9054553" y="1822164"/>
              <a:ext cx="1733131" cy="1583016"/>
            </a:xfrm>
            <a:custGeom>
              <a:avLst/>
              <a:gdLst/>
              <a:ahLst/>
              <a:cxnLst>
                <a:cxn ang="0">
                  <a:pos x="472" y="0"/>
                </a:cxn>
                <a:cxn ang="0">
                  <a:pos x="51" y="0"/>
                </a:cxn>
                <a:cxn ang="0">
                  <a:pos x="0" y="351"/>
                </a:cxn>
                <a:cxn ang="0">
                  <a:pos x="7" y="352"/>
                </a:cxn>
                <a:cxn ang="0">
                  <a:pos x="22" y="373"/>
                </a:cxn>
                <a:cxn ang="0">
                  <a:pos x="33" y="372"/>
                </a:cxn>
                <a:cxn ang="0">
                  <a:pos x="44" y="371"/>
                </a:cxn>
                <a:cxn ang="0">
                  <a:pos x="61" y="391"/>
                </a:cxn>
                <a:cxn ang="0">
                  <a:pos x="73" y="389"/>
                </a:cxn>
                <a:cxn ang="0">
                  <a:pos x="85" y="387"/>
                </a:cxn>
                <a:cxn ang="0">
                  <a:pos x="103" y="406"/>
                </a:cxn>
                <a:cxn ang="0">
                  <a:pos x="115" y="403"/>
                </a:cxn>
                <a:cxn ang="0">
                  <a:pos x="127" y="399"/>
                </a:cxn>
                <a:cxn ang="0">
                  <a:pos x="147" y="417"/>
                </a:cxn>
                <a:cxn ang="0">
                  <a:pos x="159" y="413"/>
                </a:cxn>
                <a:cxn ang="0">
                  <a:pos x="171" y="409"/>
                </a:cxn>
                <a:cxn ang="0">
                  <a:pos x="192" y="426"/>
                </a:cxn>
                <a:cxn ang="0">
                  <a:pos x="204" y="420"/>
                </a:cxn>
                <a:cxn ang="0">
                  <a:pos x="216" y="415"/>
                </a:cxn>
                <a:cxn ang="0">
                  <a:pos x="238" y="430"/>
                </a:cxn>
                <a:cxn ang="0">
                  <a:pos x="250" y="424"/>
                </a:cxn>
                <a:cxn ang="0">
                  <a:pos x="261" y="418"/>
                </a:cxn>
                <a:cxn ang="0">
                  <a:pos x="284" y="432"/>
                </a:cxn>
                <a:cxn ang="0">
                  <a:pos x="306" y="418"/>
                </a:cxn>
                <a:cxn ang="0">
                  <a:pos x="317" y="424"/>
                </a:cxn>
                <a:cxn ang="0">
                  <a:pos x="329" y="429"/>
                </a:cxn>
                <a:cxn ang="0">
                  <a:pos x="350" y="414"/>
                </a:cxn>
                <a:cxn ang="0">
                  <a:pos x="361" y="419"/>
                </a:cxn>
                <a:cxn ang="0">
                  <a:pos x="373" y="424"/>
                </a:cxn>
                <a:cxn ang="0">
                  <a:pos x="393" y="407"/>
                </a:cxn>
                <a:cxn ang="0">
                  <a:pos x="404" y="410"/>
                </a:cxn>
                <a:cxn ang="0">
                  <a:pos x="414" y="414"/>
                </a:cxn>
                <a:cxn ang="0">
                  <a:pos x="433" y="396"/>
                </a:cxn>
                <a:cxn ang="0">
                  <a:pos x="439" y="396"/>
                </a:cxn>
                <a:cxn ang="0">
                  <a:pos x="472" y="0"/>
                </a:cxn>
              </a:cxnLst>
              <a:rect l="0" t="0" r="r" b="b"/>
              <a:pathLst>
                <a:path w="472" h="432">
                  <a:moveTo>
                    <a:pt x="472" y="0"/>
                  </a:moveTo>
                  <a:cubicBezTo>
                    <a:pt x="51" y="0"/>
                    <a:pt x="51" y="0"/>
                    <a:pt x="51" y="0"/>
                  </a:cubicBezTo>
                  <a:cubicBezTo>
                    <a:pt x="53" y="119"/>
                    <a:pt x="36" y="237"/>
                    <a:pt x="0" y="351"/>
                  </a:cubicBezTo>
                  <a:cubicBezTo>
                    <a:pt x="2" y="350"/>
                    <a:pt x="4" y="350"/>
                    <a:pt x="7" y="352"/>
                  </a:cubicBezTo>
                  <a:cubicBezTo>
                    <a:pt x="16" y="357"/>
                    <a:pt x="12" y="368"/>
                    <a:pt x="22" y="373"/>
                  </a:cubicBezTo>
                  <a:cubicBezTo>
                    <a:pt x="27" y="376"/>
                    <a:pt x="30" y="374"/>
                    <a:pt x="33" y="372"/>
                  </a:cubicBezTo>
                  <a:cubicBezTo>
                    <a:pt x="36" y="370"/>
                    <a:pt x="40" y="369"/>
                    <a:pt x="44" y="371"/>
                  </a:cubicBezTo>
                  <a:cubicBezTo>
                    <a:pt x="54" y="375"/>
                    <a:pt x="51" y="387"/>
                    <a:pt x="61" y="391"/>
                  </a:cubicBezTo>
                  <a:cubicBezTo>
                    <a:pt x="66" y="393"/>
                    <a:pt x="70" y="391"/>
                    <a:pt x="73" y="389"/>
                  </a:cubicBezTo>
                  <a:cubicBezTo>
                    <a:pt x="76" y="387"/>
                    <a:pt x="80" y="385"/>
                    <a:pt x="85" y="387"/>
                  </a:cubicBezTo>
                  <a:cubicBezTo>
                    <a:pt x="95" y="390"/>
                    <a:pt x="92" y="403"/>
                    <a:pt x="103" y="406"/>
                  </a:cubicBezTo>
                  <a:cubicBezTo>
                    <a:pt x="108" y="408"/>
                    <a:pt x="112" y="405"/>
                    <a:pt x="115" y="403"/>
                  </a:cubicBezTo>
                  <a:cubicBezTo>
                    <a:pt x="118" y="400"/>
                    <a:pt x="122" y="398"/>
                    <a:pt x="127" y="399"/>
                  </a:cubicBezTo>
                  <a:cubicBezTo>
                    <a:pt x="138" y="402"/>
                    <a:pt x="135" y="415"/>
                    <a:pt x="147" y="417"/>
                  </a:cubicBezTo>
                  <a:cubicBezTo>
                    <a:pt x="152" y="419"/>
                    <a:pt x="156" y="416"/>
                    <a:pt x="159" y="413"/>
                  </a:cubicBezTo>
                  <a:cubicBezTo>
                    <a:pt x="162" y="410"/>
                    <a:pt x="166" y="408"/>
                    <a:pt x="171" y="409"/>
                  </a:cubicBezTo>
                  <a:cubicBezTo>
                    <a:pt x="182" y="411"/>
                    <a:pt x="180" y="424"/>
                    <a:pt x="192" y="426"/>
                  </a:cubicBezTo>
                  <a:cubicBezTo>
                    <a:pt x="198" y="426"/>
                    <a:pt x="201" y="423"/>
                    <a:pt x="204" y="420"/>
                  </a:cubicBezTo>
                  <a:cubicBezTo>
                    <a:pt x="207" y="417"/>
                    <a:pt x="210" y="414"/>
                    <a:pt x="216" y="415"/>
                  </a:cubicBezTo>
                  <a:cubicBezTo>
                    <a:pt x="227" y="416"/>
                    <a:pt x="226" y="430"/>
                    <a:pt x="238" y="430"/>
                  </a:cubicBezTo>
                  <a:cubicBezTo>
                    <a:pt x="243" y="431"/>
                    <a:pt x="247" y="427"/>
                    <a:pt x="250" y="424"/>
                  </a:cubicBezTo>
                  <a:cubicBezTo>
                    <a:pt x="253" y="421"/>
                    <a:pt x="256" y="418"/>
                    <a:pt x="261" y="418"/>
                  </a:cubicBezTo>
                  <a:cubicBezTo>
                    <a:pt x="273" y="418"/>
                    <a:pt x="272" y="432"/>
                    <a:pt x="284" y="432"/>
                  </a:cubicBezTo>
                  <a:cubicBezTo>
                    <a:pt x="295" y="431"/>
                    <a:pt x="295" y="418"/>
                    <a:pt x="306" y="418"/>
                  </a:cubicBezTo>
                  <a:cubicBezTo>
                    <a:pt x="312" y="417"/>
                    <a:pt x="315" y="420"/>
                    <a:pt x="317" y="424"/>
                  </a:cubicBezTo>
                  <a:cubicBezTo>
                    <a:pt x="320" y="427"/>
                    <a:pt x="323" y="430"/>
                    <a:pt x="329" y="429"/>
                  </a:cubicBezTo>
                  <a:cubicBezTo>
                    <a:pt x="340" y="428"/>
                    <a:pt x="339" y="415"/>
                    <a:pt x="350" y="414"/>
                  </a:cubicBezTo>
                  <a:cubicBezTo>
                    <a:pt x="356" y="413"/>
                    <a:pt x="358" y="416"/>
                    <a:pt x="361" y="419"/>
                  </a:cubicBezTo>
                  <a:cubicBezTo>
                    <a:pt x="364" y="422"/>
                    <a:pt x="367" y="424"/>
                    <a:pt x="373" y="424"/>
                  </a:cubicBezTo>
                  <a:cubicBezTo>
                    <a:pt x="383" y="422"/>
                    <a:pt x="382" y="409"/>
                    <a:pt x="393" y="407"/>
                  </a:cubicBezTo>
                  <a:cubicBezTo>
                    <a:pt x="398" y="406"/>
                    <a:pt x="401" y="408"/>
                    <a:pt x="404" y="410"/>
                  </a:cubicBezTo>
                  <a:cubicBezTo>
                    <a:pt x="406" y="413"/>
                    <a:pt x="409" y="415"/>
                    <a:pt x="414" y="414"/>
                  </a:cubicBezTo>
                  <a:cubicBezTo>
                    <a:pt x="425" y="411"/>
                    <a:pt x="424" y="399"/>
                    <a:pt x="433" y="396"/>
                  </a:cubicBezTo>
                  <a:cubicBezTo>
                    <a:pt x="436" y="395"/>
                    <a:pt x="438" y="396"/>
                    <a:pt x="439" y="396"/>
                  </a:cubicBezTo>
                  <a:cubicBezTo>
                    <a:pt x="426" y="263"/>
                    <a:pt x="438" y="129"/>
                    <a:pt x="472" y="0"/>
                  </a:cubicBezTo>
                </a:path>
              </a:pathLst>
            </a:custGeom>
            <a:solidFill>
              <a:schemeClr val="accent4">
                <a:lumMod val="75000"/>
              </a:schemeClr>
            </a:solidFill>
            <a:ln w="9525">
              <a:noFill/>
              <a:round/>
            </a:ln>
          </p:spPr>
          <p:txBody>
            <a:bodyPr anchor="ctr"/>
            <a:lstStyle/>
            <a:p>
              <a:pPr algn="ctr"/>
              <a:endParaRPr/>
            </a:p>
          </p:txBody>
        </p:sp>
        <p:sp>
          <p:nvSpPr>
            <p:cNvPr id="20" name="Freeform: Shape 27"/>
            <p:cNvSpPr/>
            <p:nvPr/>
          </p:nvSpPr>
          <p:spPr bwMode="auto">
            <a:xfrm>
              <a:off x="1000027" y="1822164"/>
              <a:ext cx="1733131" cy="1583016"/>
            </a:xfrm>
            <a:custGeom>
              <a:avLst/>
              <a:gdLst/>
              <a:ahLst/>
              <a:cxnLst>
                <a:cxn ang="0">
                  <a:pos x="472" y="0"/>
                </a:cxn>
                <a:cxn ang="0">
                  <a:pos x="52" y="0"/>
                </a:cxn>
                <a:cxn ang="0">
                  <a:pos x="0" y="351"/>
                </a:cxn>
                <a:cxn ang="0">
                  <a:pos x="7" y="352"/>
                </a:cxn>
                <a:cxn ang="0">
                  <a:pos x="22" y="373"/>
                </a:cxn>
                <a:cxn ang="0">
                  <a:pos x="33" y="372"/>
                </a:cxn>
                <a:cxn ang="0">
                  <a:pos x="45" y="371"/>
                </a:cxn>
                <a:cxn ang="0">
                  <a:pos x="61" y="391"/>
                </a:cxn>
                <a:cxn ang="0">
                  <a:pos x="73" y="389"/>
                </a:cxn>
                <a:cxn ang="0">
                  <a:pos x="85" y="387"/>
                </a:cxn>
                <a:cxn ang="0">
                  <a:pos x="103" y="406"/>
                </a:cxn>
                <a:cxn ang="0">
                  <a:pos x="115" y="403"/>
                </a:cxn>
                <a:cxn ang="0">
                  <a:pos x="127" y="399"/>
                </a:cxn>
                <a:cxn ang="0">
                  <a:pos x="147" y="417"/>
                </a:cxn>
                <a:cxn ang="0">
                  <a:pos x="159" y="413"/>
                </a:cxn>
                <a:cxn ang="0">
                  <a:pos x="171" y="409"/>
                </a:cxn>
                <a:cxn ang="0">
                  <a:pos x="192" y="426"/>
                </a:cxn>
                <a:cxn ang="0">
                  <a:pos x="204" y="420"/>
                </a:cxn>
                <a:cxn ang="0">
                  <a:pos x="216" y="415"/>
                </a:cxn>
                <a:cxn ang="0">
                  <a:pos x="238" y="430"/>
                </a:cxn>
                <a:cxn ang="0">
                  <a:pos x="250" y="424"/>
                </a:cxn>
                <a:cxn ang="0">
                  <a:pos x="262" y="418"/>
                </a:cxn>
                <a:cxn ang="0">
                  <a:pos x="284" y="432"/>
                </a:cxn>
                <a:cxn ang="0">
                  <a:pos x="307" y="418"/>
                </a:cxn>
                <a:cxn ang="0">
                  <a:pos x="318" y="424"/>
                </a:cxn>
                <a:cxn ang="0">
                  <a:pos x="329" y="429"/>
                </a:cxn>
                <a:cxn ang="0">
                  <a:pos x="351" y="414"/>
                </a:cxn>
                <a:cxn ang="0">
                  <a:pos x="361" y="419"/>
                </a:cxn>
                <a:cxn ang="0">
                  <a:pos x="373" y="424"/>
                </a:cxn>
                <a:cxn ang="0">
                  <a:pos x="393" y="407"/>
                </a:cxn>
                <a:cxn ang="0">
                  <a:pos x="404" y="410"/>
                </a:cxn>
                <a:cxn ang="0">
                  <a:pos x="415" y="414"/>
                </a:cxn>
                <a:cxn ang="0">
                  <a:pos x="434" y="396"/>
                </a:cxn>
                <a:cxn ang="0">
                  <a:pos x="439" y="396"/>
                </a:cxn>
                <a:cxn ang="0">
                  <a:pos x="472" y="0"/>
                </a:cxn>
              </a:cxnLst>
              <a:rect l="0" t="0" r="r" b="b"/>
              <a:pathLst>
                <a:path w="472" h="432">
                  <a:moveTo>
                    <a:pt x="472" y="0"/>
                  </a:moveTo>
                  <a:cubicBezTo>
                    <a:pt x="52" y="0"/>
                    <a:pt x="52" y="0"/>
                    <a:pt x="52" y="0"/>
                  </a:cubicBezTo>
                  <a:cubicBezTo>
                    <a:pt x="53" y="119"/>
                    <a:pt x="36" y="237"/>
                    <a:pt x="0" y="351"/>
                  </a:cubicBezTo>
                  <a:cubicBezTo>
                    <a:pt x="2" y="350"/>
                    <a:pt x="4" y="350"/>
                    <a:pt x="7" y="352"/>
                  </a:cubicBezTo>
                  <a:cubicBezTo>
                    <a:pt x="16" y="357"/>
                    <a:pt x="13" y="368"/>
                    <a:pt x="22" y="373"/>
                  </a:cubicBezTo>
                  <a:cubicBezTo>
                    <a:pt x="27" y="376"/>
                    <a:pt x="30" y="374"/>
                    <a:pt x="33" y="372"/>
                  </a:cubicBezTo>
                  <a:cubicBezTo>
                    <a:pt x="37" y="370"/>
                    <a:pt x="40" y="369"/>
                    <a:pt x="45" y="371"/>
                  </a:cubicBezTo>
                  <a:cubicBezTo>
                    <a:pt x="54" y="375"/>
                    <a:pt x="51" y="387"/>
                    <a:pt x="61" y="391"/>
                  </a:cubicBezTo>
                  <a:cubicBezTo>
                    <a:pt x="66" y="393"/>
                    <a:pt x="70" y="391"/>
                    <a:pt x="73" y="389"/>
                  </a:cubicBezTo>
                  <a:cubicBezTo>
                    <a:pt x="76" y="387"/>
                    <a:pt x="80" y="385"/>
                    <a:pt x="85" y="387"/>
                  </a:cubicBezTo>
                  <a:cubicBezTo>
                    <a:pt x="95" y="390"/>
                    <a:pt x="92" y="403"/>
                    <a:pt x="103" y="406"/>
                  </a:cubicBezTo>
                  <a:cubicBezTo>
                    <a:pt x="108" y="408"/>
                    <a:pt x="112" y="405"/>
                    <a:pt x="115" y="403"/>
                  </a:cubicBezTo>
                  <a:cubicBezTo>
                    <a:pt x="119" y="400"/>
                    <a:pt x="122" y="398"/>
                    <a:pt x="127" y="399"/>
                  </a:cubicBezTo>
                  <a:cubicBezTo>
                    <a:pt x="138" y="402"/>
                    <a:pt x="136" y="415"/>
                    <a:pt x="147" y="417"/>
                  </a:cubicBezTo>
                  <a:cubicBezTo>
                    <a:pt x="152" y="419"/>
                    <a:pt x="156" y="416"/>
                    <a:pt x="159" y="413"/>
                  </a:cubicBezTo>
                  <a:cubicBezTo>
                    <a:pt x="162" y="410"/>
                    <a:pt x="166" y="408"/>
                    <a:pt x="171" y="409"/>
                  </a:cubicBezTo>
                  <a:cubicBezTo>
                    <a:pt x="182" y="411"/>
                    <a:pt x="181" y="424"/>
                    <a:pt x="192" y="426"/>
                  </a:cubicBezTo>
                  <a:cubicBezTo>
                    <a:pt x="198" y="426"/>
                    <a:pt x="201" y="423"/>
                    <a:pt x="204" y="420"/>
                  </a:cubicBezTo>
                  <a:cubicBezTo>
                    <a:pt x="207" y="417"/>
                    <a:pt x="211" y="414"/>
                    <a:pt x="216" y="415"/>
                  </a:cubicBezTo>
                  <a:cubicBezTo>
                    <a:pt x="228" y="416"/>
                    <a:pt x="226" y="430"/>
                    <a:pt x="238" y="430"/>
                  </a:cubicBezTo>
                  <a:cubicBezTo>
                    <a:pt x="244" y="431"/>
                    <a:pt x="247" y="427"/>
                    <a:pt x="250" y="424"/>
                  </a:cubicBezTo>
                  <a:cubicBezTo>
                    <a:pt x="253" y="421"/>
                    <a:pt x="256" y="418"/>
                    <a:pt x="262" y="418"/>
                  </a:cubicBezTo>
                  <a:cubicBezTo>
                    <a:pt x="273" y="418"/>
                    <a:pt x="272" y="432"/>
                    <a:pt x="284" y="432"/>
                  </a:cubicBezTo>
                  <a:cubicBezTo>
                    <a:pt x="295" y="431"/>
                    <a:pt x="295" y="418"/>
                    <a:pt x="307" y="418"/>
                  </a:cubicBezTo>
                  <a:cubicBezTo>
                    <a:pt x="312" y="417"/>
                    <a:pt x="315" y="420"/>
                    <a:pt x="318" y="424"/>
                  </a:cubicBezTo>
                  <a:cubicBezTo>
                    <a:pt x="320" y="427"/>
                    <a:pt x="323" y="430"/>
                    <a:pt x="329" y="429"/>
                  </a:cubicBezTo>
                  <a:cubicBezTo>
                    <a:pt x="340" y="428"/>
                    <a:pt x="340" y="415"/>
                    <a:pt x="351" y="414"/>
                  </a:cubicBezTo>
                  <a:cubicBezTo>
                    <a:pt x="356" y="413"/>
                    <a:pt x="359" y="416"/>
                    <a:pt x="361" y="419"/>
                  </a:cubicBezTo>
                  <a:cubicBezTo>
                    <a:pt x="364" y="422"/>
                    <a:pt x="367" y="424"/>
                    <a:pt x="373" y="424"/>
                  </a:cubicBezTo>
                  <a:cubicBezTo>
                    <a:pt x="383" y="422"/>
                    <a:pt x="383" y="409"/>
                    <a:pt x="393" y="407"/>
                  </a:cubicBezTo>
                  <a:cubicBezTo>
                    <a:pt x="398" y="406"/>
                    <a:pt x="401" y="408"/>
                    <a:pt x="404" y="410"/>
                  </a:cubicBezTo>
                  <a:cubicBezTo>
                    <a:pt x="407" y="413"/>
                    <a:pt x="409" y="415"/>
                    <a:pt x="415" y="414"/>
                  </a:cubicBezTo>
                  <a:cubicBezTo>
                    <a:pt x="425" y="411"/>
                    <a:pt x="424" y="399"/>
                    <a:pt x="434" y="396"/>
                  </a:cubicBezTo>
                  <a:cubicBezTo>
                    <a:pt x="436" y="395"/>
                    <a:pt x="438" y="396"/>
                    <a:pt x="439" y="396"/>
                  </a:cubicBezTo>
                  <a:cubicBezTo>
                    <a:pt x="427" y="263"/>
                    <a:pt x="438" y="129"/>
                    <a:pt x="472" y="0"/>
                  </a:cubicBezTo>
                </a:path>
              </a:pathLst>
            </a:custGeom>
            <a:solidFill>
              <a:schemeClr val="accent1">
                <a:lumMod val="75000"/>
              </a:schemeClr>
            </a:solidFill>
            <a:ln w="9525">
              <a:noFill/>
              <a:round/>
            </a:ln>
          </p:spPr>
          <p:txBody>
            <a:bodyPr anchor="ctr"/>
            <a:lstStyle/>
            <a:p>
              <a:pPr algn="ctr"/>
              <a:endParaRPr/>
            </a:p>
          </p:txBody>
        </p:sp>
        <p:grpSp>
          <p:nvGrpSpPr>
            <p:cNvPr id="21" name="Group 28"/>
            <p:cNvGrpSpPr/>
            <p:nvPr/>
          </p:nvGrpSpPr>
          <p:grpSpPr>
            <a:xfrm>
              <a:off x="717781" y="1926791"/>
              <a:ext cx="10755082" cy="659588"/>
              <a:chOff x="1771942" y="1788239"/>
              <a:chExt cx="5600116" cy="422924"/>
            </a:xfrm>
          </p:grpSpPr>
          <p:sp>
            <p:nvSpPr>
              <p:cNvPr id="62" name="Rectangle 29"/>
              <p:cNvSpPr/>
              <p:nvPr/>
            </p:nvSpPr>
            <p:spPr bwMode="auto">
              <a:xfrm>
                <a:off x="1771942" y="1788239"/>
                <a:ext cx="5600116" cy="396675"/>
              </a:xfrm>
              <a:prstGeom prst="rect">
                <a:avLst/>
              </a:prstGeom>
              <a:solidFill>
                <a:schemeClr val="tx2">
                  <a:lumMod val="40000"/>
                  <a:lumOff val="60000"/>
                </a:schemeClr>
              </a:solidFill>
              <a:ln w="9525">
                <a:noFill/>
                <a:miter lim="800000"/>
              </a:ln>
            </p:spPr>
            <p:txBody>
              <a:bodyPr anchor="ctr"/>
              <a:lstStyle/>
              <a:p>
                <a:pPr algn="ctr"/>
                <a:endParaRPr/>
              </a:p>
            </p:txBody>
          </p:sp>
          <p:sp>
            <p:nvSpPr>
              <p:cNvPr id="63" name="Rectangle 30"/>
              <p:cNvSpPr/>
              <p:nvPr/>
            </p:nvSpPr>
            <p:spPr bwMode="auto">
              <a:xfrm>
                <a:off x="1771942" y="1814488"/>
                <a:ext cx="5600116" cy="396675"/>
              </a:xfrm>
              <a:prstGeom prst="rect">
                <a:avLst/>
              </a:prstGeom>
              <a:solidFill>
                <a:schemeClr val="tx2">
                  <a:lumMod val="20000"/>
                  <a:lumOff val="80000"/>
                </a:schemeClr>
              </a:solidFill>
              <a:ln w="9525">
                <a:noFill/>
                <a:miter lim="800000"/>
              </a:ln>
            </p:spPr>
            <p:txBody>
              <a:bodyPr anchor="ctr"/>
              <a:lstStyle/>
              <a:p>
                <a:pPr algn="ctr"/>
                <a:endParaRPr/>
              </a:p>
            </p:txBody>
          </p:sp>
        </p:grpSp>
        <p:sp>
          <p:nvSpPr>
            <p:cNvPr id="22" name="Rectangle 31"/>
            <p:cNvSpPr/>
            <p:nvPr/>
          </p:nvSpPr>
          <p:spPr bwMode="auto">
            <a:xfrm>
              <a:off x="1728382" y="1967728"/>
              <a:ext cx="8733880" cy="618650"/>
            </a:xfrm>
            <a:prstGeom prst="rect">
              <a:avLst/>
            </a:prstGeom>
            <a:noFill/>
            <a:ln w="9525">
              <a:noFill/>
              <a:miter lim="800000"/>
            </a:ln>
          </p:spPr>
          <p:txBody>
            <a:bodyPr anchor="ctr"/>
            <a:lstStyle/>
            <a:p>
              <a:pPr algn="ctr"/>
              <a:endParaRPr/>
            </a:p>
          </p:txBody>
        </p:sp>
        <p:grpSp>
          <p:nvGrpSpPr>
            <p:cNvPr id="23" name="Group 32"/>
            <p:cNvGrpSpPr/>
            <p:nvPr/>
          </p:nvGrpSpPr>
          <p:grpSpPr>
            <a:xfrm>
              <a:off x="9241057" y="1603817"/>
              <a:ext cx="1637603" cy="2097042"/>
              <a:chOff x="6341378" y="1581150"/>
              <a:chExt cx="1050022" cy="1344612"/>
            </a:xfrm>
          </p:grpSpPr>
          <p:sp>
            <p:nvSpPr>
              <p:cNvPr id="58" name="Freeform: Shape 33"/>
              <p:cNvSpPr/>
              <p:nvPr/>
            </p:nvSpPr>
            <p:spPr bwMode="auto">
              <a:xfrm>
                <a:off x="6341378" y="1581150"/>
                <a:ext cx="1050022" cy="1344612"/>
              </a:xfrm>
              <a:custGeom>
                <a:avLst/>
                <a:gdLst/>
                <a:ahLst/>
                <a:cxnLst>
                  <a:cxn ang="0">
                    <a:pos x="10" y="57"/>
                  </a:cxn>
                  <a:cxn ang="0">
                    <a:pos x="0" y="58"/>
                  </a:cxn>
                  <a:cxn ang="0">
                    <a:pos x="2" y="516"/>
                  </a:cxn>
                  <a:cxn ang="0">
                    <a:pos x="10" y="517"/>
                  </a:cxn>
                  <a:cxn ang="0">
                    <a:pos x="27" y="536"/>
                  </a:cxn>
                  <a:cxn ang="0">
                    <a:pos x="49" y="531"/>
                  </a:cxn>
                  <a:cxn ang="0">
                    <a:pos x="68" y="550"/>
                  </a:cxn>
                  <a:cxn ang="0">
                    <a:pos x="91" y="543"/>
                  </a:cxn>
                  <a:cxn ang="0">
                    <a:pos x="111" y="560"/>
                  </a:cxn>
                  <a:cxn ang="0">
                    <a:pos x="134" y="551"/>
                  </a:cxn>
                  <a:cxn ang="0">
                    <a:pos x="155" y="567"/>
                  </a:cxn>
                  <a:cxn ang="0">
                    <a:pos x="179" y="556"/>
                  </a:cxn>
                  <a:cxn ang="0">
                    <a:pos x="201" y="570"/>
                  </a:cxn>
                  <a:cxn ang="0">
                    <a:pos x="224" y="557"/>
                  </a:cxn>
                  <a:cxn ang="0">
                    <a:pos x="247" y="570"/>
                  </a:cxn>
                  <a:cxn ang="0">
                    <a:pos x="270" y="556"/>
                  </a:cxn>
                  <a:cxn ang="0">
                    <a:pos x="293" y="567"/>
                  </a:cxn>
                  <a:cxn ang="0">
                    <a:pos x="314" y="551"/>
                  </a:cxn>
                  <a:cxn ang="0">
                    <a:pos x="338" y="560"/>
                  </a:cxn>
                  <a:cxn ang="0">
                    <a:pos x="358" y="542"/>
                  </a:cxn>
                  <a:cxn ang="0">
                    <a:pos x="381" y="550"/>
                  </a:cxn>
                  <a:cxn ang="0">
                    <a:pos x="399" y="531"/>
                  </a:cxn>
                  <a:cxn ang="0">
                    <a:pos x="421" y="536"/>
                  </a:cxn>
                  <a:cxn ang="0">
                    <a:pos x="439" y="516"/>
                  </a:cxn>
                  <a:cxn ang="0">
                    <a:pos x="444" y="515"/>
                  </a:cxn>
                  <a:cxn ang="0">
                    <a:pos x="446" y="61"/>
                  </a:cxn>
                  <a:cxn ang="0">
                    <a:pos x="10" y="57"/>
                  </a:cxn>
                </a:cxnLst>
                <a:rect l="0" t="0" r="r" b="b"/>
                <a:pathLst>
                  <a:path w="446" h="571">
                    <a:moveTo>
                      <a:pt x="10" y="57"/>
                    </a:moveTo>
                    <a:cubicBezTo>
                      <a:pt x="6" y="58"/>
                      <a:pt x="3" y="59"/>
                      <a:pt x="0" y="58"/>
                    </a:cubicBezTo>
                    <a:cubicBezTo>
                      <a:pt x="33" y="209"/>
                      <a:pt x="33" y="365"/>
                      <a:pt x="2" y="516"/>
                    </a:cubicBezTo>
                    <a:cubicBezTo>
                      <a:pt x="4" y="516"/>
                      <a:pt x="7" y="515"/>
                      <a:pt x="10" y="517"/>
                    </a:cubicBezTo>
                    <a:cubicBezTo>
                      <a:pt x="19" y="521"/>
                      <a:pt x="17" y="532"/>
                      <a:pt x="27" y="536"/>
                    </a:cubicBezTo>
                    <a:cubicBezTo>
                      <a:pt x="37" y="540"/>
                      <a:pt x="39" y="528"/>
                      <a:pt x="49" y="531"/>
                    </a:cubicBezTo>
                    <a:cubicBezTo>
                      <a:pt x="59" y="535"/>
                      <a:pt x="57" y="547"/>
                      <a:pt x="68" y="550"/>
                    </a:cubicBezTo>
                    <a:cubicBezTo>
                      <a:pt x="78" y="553"/>
                      <a:pt x="80" y="540"/>
                      <a:pt x="91" y="543"/>
                    </a:cubicBezTo>
                    <a:cubicBezTo>
                      <a:pt x="101" y="545"/>
                      <a:pt x="100" y="558"/>
                      <a:pt x="111" y="560"/>
                    </a:cubicBezTo>
                    <a:cubicBezTo>
                      <a:pt x="122" y="562"/>
                      <a:pt x="123" y="549"/>
                      <a:pt x="134" y="551"/>
                    </a:cubicBezTo>
                    <a:cubicBezTo>
                      <a:pt x="145" y="552"/>
                      <a:pt x="144" y="566"/>
                      <a:pt x="155" y="567"/>
                    </a:cubicBezTo>
                    <a:cubicBezTo>
                      <a:pt x="167" y="568"/>
                      <a:pt x="168" y="555"/>
                      <a:pt x="179" y="556"/>
                    </a:cubicBezTo>
                    <a:cubicBezTo>
                      <a:pt x="190" y="557"/>
                      <a:pt x="190" y="570"/>
                      <a:pt x="201" y="570"/>
                    </a:cubicBezTo>
                    <a:cubicBezTo>
                      <a:pt x="213" y="571"/>
                      <a:pt x="213" y="557"/>
                      <a:pt x="224" y="557"/>
                    </a:cubicBezTo>
                    <a:cubicBezTo>
                      <a:pt x="236" y="557"/>
                      <a:pt x="236" y="571"/>
                      <a:pt x="247" y="570"/>
                    </a:cubicBezTo>
                    <a:cubicBezTo>
                      <a:pt x="259" y="570"/>
                      <a:pt x="258" y="556"/>
                      <a:pt x="270" y="556"/>
                    </a:cubicBezTo>
                    <a:cubicBezTo>
                      <a:pt x="281" y="555"/>
                      <a:pt x="282" y="568"/>
                      <a:pt x="293" y="567"/>
                    </a:cubicBezTo>
                    <a:cubicBezTo>
                      <a:pt x="304" y="566"/>
                      <a:pt x="303" y="552"/>
                      <a:pt x="314" y="551"/>
                    </a:cubicBezTo>
                    <a:cubicBezTo>
                      <a:pt x="325" y="549"/>
                      <a:pt x="327" y="562"/>
                      <a:pt x="338" y="560"/>
                    </a:cubicBezTo>
                    <a:cubicBezTo>
                      <a:pt x="349" y="558"/>
                      <a:pt x="347" y="545"/>
                      <a:pt x="358" y="542"/>
                    </a:cubicBezTo>
                    <a:cubicBezTo>
                      <a:pt x="368" y="540"/>
                      <a:pt x="370" y="553"/>
                      <a:pt x="381" y="550"/>
                    </a:cubicBezTo>
                    <a:cubicBezTo>
                      <a:pt x="391" y="546"/>
                      <a:pt x="389" y="534"/>
                      <a:pt x="399" y="531"/>
                    </a:cubicBezTo>
                    <a:cubicBezTo>
                      <a:pt x="409" y="528"/>
                      <a:pt x="412" y="540"/>
                      <a:pt x="421" y="536"/>
                    </a:cubicBezTo>
                    <a:cubicBezTo>
                      <a:pt x="431" y="532"/>
                      <a:pt x="429" y="520"/>
                      <a:pt x="439" y="516"/>
                    </a:cubicBezTo>
                    <a:cubicBezTo>
                      <a:pt x="441" y="515"/>
                      <a:pt x="443" y="515"/>
                      <a:pt x="444" y="515"/>
                    </a:cubicBezTo>
                    <a:cubicBezTo>
                      <a:pt x="414" y="365"/>
                      <a:pt x="414" y="210"/>
                      <a:pt x="446" y="61"/>
                    </a:cubicBezTo>
                    <a:cubicBezTo>
                      <a:pt x="321" y="2"/>
                      <a:pt x="138" y="0"/>
                      <a:pt x="10" y="57"/>
                    </a:cubicBezTo>
                    <a:close/>
                  </a:path>
                </a:pathLst>
              </a:custGeom>
              <a:solidFill>
                <a:schemeClr val="accent4"/>
              </a:solidFill>
              <a:ln w="9525">
                <a:noFill/>
                <a:round/>
              </a:ln>
            </p:spPr>
            <p:txBody>
              <a:bodyPr anchor="ctr"/>
              <a:lstStyle/>
              <a:p>
                <a:pPr algn="ctr"/>
                <a:endParaRPr/>
              </a:p>
            </p:txBody>
          </p:sp>
          <p:sp>
            <p:nvSpPr>
              <p:cNvPr id="59" name="Freeform: Shape 34"/>
              <p:cNvSpPr/>
              <p:nvPr/>
            </p:nvSpPr>
            <p:spPr bwMode="auto">
              <a:xfrm>
                <a:off x="6402630" y="1668652"/>
                <a:ext cx="930437" cy="1192942"/>
              </a:xfrm>
              <a:custGeom>
                <a:avLst/>
                <a:gdLst/>
                <a:ahLst/>
                <a:cxnLst>
                  <a:cxn ang="0">
                    <a:pos x="176" y="507"/>
                  </a:cxn>
                  <a:cxn ang="0">
                    <a:pos x="154" y="497"/>
                  </a:cxn>
                  <a:cxn ang="0">
                    <a:pos x="152" y="497"/>
                  </a:cxn>
                  <a:cxn ang="0">
                    <a:pos x="132" y="503"/>
                  </a:cxn>
                  <a:cxn ang="0">
                    <a:pos x="111" y="492"/>
                  </a:cxn>
                  <a:cxn ang="0">
                    <a:pos x="106" y="492"/>
                  </a:cxn>
                  <a:cxn ang="0">
                    <a:pos x="89" y="497"/>
                  </a:cxn>
                  <a:cxn ang="0">
                    <a:pos x="69" y="484"/>
                  </a:cxn>
                  <a:cxn ang="0">
                    <a:pos x="62" y="483"/>
                  </a:cxn>
                  <a:cxn ang="0">
                    <a:pos x="48" y="487"/>
                  </a:cxn>
                  <a:cxn ang="0">
                    <a:pos x="30" y="473"/>
                  </a:cxn>
                  <a:cxn ang="0">
                    <a:pos x="20" y="472"/>
                  </a:cxn>
                  <a:cxn ang="0">
                    <a:pos x="9" y="474"/>
                  </a:cxn>
                  <a:cxn ang="0">
                    <a:pos x="2" y="465"/>
                  </a:cxn>
                  <a:cxn ang="0">
                    <a:pos x="0" y="37"/>
                  </a:cxn>
                  <a:cxn ang="0">
                    <a:pos x="197" y="0"/>
                  </a:cxn>
                  <a:cxn ang="0">
                    <a:pos x="395" y="37"/>
                  </a:cxn>
                  <a:cxn ang="0">
                    <a:pos x="393" y="466"/>
                  </a:cxn>
                  <a:cxn ang="0">
                    <a:pos x="387" y="473"/>
                  </a:cxn>
                  <a:cxn ang="0">
                    <a:pos x="377" y="471"/>
                  </a:cxn>
                  <a:cxn ang="0">
                    <a:pos x="366" y="473"/>
                  </a:cxn>
                  <a:cxn ang="0">
                    <a:pos x="349" y="486"/>
                  </a:cxn>
                  <a:cxn ang="0">
                    <a:pos x="334" y="483"/>
                  </a:cxn>
                  <a:cxn ang="0">
                    <a:pos x="327" y="484"/>
                  </a:cxn>
                  <a:cxn ang="0">
                    <a:pos x="307" y="496"/>
                  </a:cxn>
                  <a:cxn ang="0">
                    <a:pos x="290" y="491"/>
                  </a:cxn>
                  <a:cxn ang="0">
                    <a:pos x="285" y="492"/>
                  </a:cxn>
                  <a:cxn ang="0">
                    <a:pos x="264" y="503"/>
                  </a:cxn>
                  <a:cxn ang="0">
                    <a:pos x="245" y="497"/>
                  </a:cxn>
                  <a:cxn ang="0">
                    <a:pos x="242" y="497"/>
                  </a:cxn>
                  <a:cxn ang="0">
                    <a:pos x="220" y="506"/>
                  </a:cxn>
                  <a:cxn ang="0">
                    <a:pos x="198" y="498"/>
                  </a:cxn>
                  <a:cxn ang="0">
                    <a:pos x="176" y="507"/>
                  </a:cxn>
                </a:cxnLst>
                <a:rect l="0" t="0" r="r" b="b"/>
                <a:pathLst>
                  <a:path w="395" h="507">
                    <a:moveTo>
                      <a:pt x="176" y="507"/>
                    </a:moveTo>
                    <a:cubicBezTo>
                      <a:pt x="172" y="502"/>
                      <a:pt x="165" y="497"/>
                      <a:pt x="154" y="497"/>
                    </a:cubicBezTo>
                    <a:cubicBezTo>
                      <a:pt x="154" y="497"/>
                      <a:pt x="153" y="497"/>
                      <a:pt x="152" y="497"/>
                    </a:cubicBezTo>
                    <a:cubicBezTo>
                      <a:pt x="143" y="497"/>
                      <a:pt x="137" y="500"/>
                      <a:pt x="132" y="503"/>
                    </a:cubicBezTo>
                    <a:cubicBezTo>
                      <a:pt x="128" y="499"/>
                      <a:pt x="121" y="493"/>
                      <a:pt x="111" y="492"/>
                    </a:cubicBezTo>
                    <a:cubicBezTo>
                      <a:pt x="110" y="492"/>
                      <a:pt x="108" y="492"/>
                      <a:pt x="106" y="492"/>
                    </a:cubicBezTo>
                    <a:cubicBezTo>
                      <a:pt x="99" y="492"/>
                      <a:pt x="93" y="494"/>
                      <a:pt x="89" y="497"/>
                    </a:cubicBezTo>
                    <a:cubicBezTo>
                      <a:pt x="85" y="492"/>
                      <a:pt x="79" y="486"/>
                      <a:pt x="69" y="484"/>
                    </a:cubicBezTo>
                    <a:cubicBezTo>
                      <a:pt x="67" y="484"/>
                      <a:pt x="65" y="483"/>
                      <a:pt x="62" y="483"/>
                    </a:cubicBezTo>
                    <a:cubicBezTo>
                      <a:pt x="56" y="483"/>
                      <a:pt x="52" y="485"/>
                      <a:pt x="48" y="487"/>
                    </a:cubicBezTo>
                    <a:cubicBezTo>
                      <a:pt x="44" y="482"/>
                      <a:pt x="39" y="476"/>
                      <a:pt x="30" y="473"/>
                    </a:cubicBezTo>
                    <a:cubicBezTo>
                      <a:pt x="27" y="472"/>
                      <a:pt x="23" y="472"/>
                      <a:pt x="20" y="472"/>
                    </a:cubicBezTo>
                    <a:cubicBezTo>
                      <a:pt x="15" y="472"/>
                      <a:pt x="12" y="473"/>
                      <a:pt x="9" y="474"/>
                    </a:cubicBezTo>
                    <a:cubicBezTo>
                      <a:pt x="7" y="471"/>
                      <a:pt x="5" y="468"/>
                      <a:pt x="2" y="465"/>
                    </a:cubicBezTo>
                    <a:cubicBezTo>
                      <a:pt x="28" y="323"/>
                      <a:pt x="28" y="179"/>
                      <a:pt x="0" y="37"/>
                    </a:cubicBezTo>
                    <a:cubicBezTo>
                      <a:pt x="56" y="13"/>
                      <a:pt x="126" y="0"/>
                      <a:pt x="197" y="0"/>
                    </a:cubicBezTo>
                    <a:cubicBezTo>
                      <a:pt x="269" y="0"/>
                      <a:pt x="338" y="13"/>
                      <a:pt x="395" y="37"/>
                    </a:cubicBezTo>
                    <a:cubicBezTo>
                      <a:pt x="367" y="179"/>
                      <a:pt x="367" y="323"/>
                      <a:pt x="393" y="466"/>
                    </a:cubicBezTo>
                    <a:cubicBezTo>
                      <a:pt x="391" y="468"/>
                      <a:pt x="389" y="471"/>
                      <a:pt x="387" y="473"/>
                    </a:cubicBezTo>
                    <a:cubicBezTo>
                      <a:pt x="384" y="472"/>
                      <a:pt x="381" y="471"/>
                      <a:pt x="377" y="471"/>
                    </a:cubicBezTo>
                    <a:cubicBezTo>
                      <a:pt x="373" y="471"/>
                      <a:pt x="370" y="472"/>
                      <a:pt x="366" y="473"/>
                    </a:cubicBezTo>
                    <a:cubicBezTo>
                      <a:pt x="357" y="476"/>
                      <a:pt x="352" y="481"/>
                      <a:pt x="349" y="486"/>
                    </a:cubicBezTo>
                    <a:cubicBezTo>
                      <a:pt x="345" y="484"/>
                      <a:pt x="340" y="483"/>
                      <a:pt x="334" y="483"/>
                    </a:cubicBezTo>
                    <a:cubicBezTo>
                      <a:pt x="332" y="483"/>
                      <a:pt x="329" y="483"/>
                      <a:pt x="327" y="484"/>
                    </a:cubicBezTo>
                    <a:cubicBezTo>
                      <a:pt x="317" y="486"/>
                      <a:pt x="311" y="491"/>
                      <a:pt x="307" y="496"/>
                    </a:cubicBezTo>
                    <a:cubicBezTo>
                      <a:pt x="303" y="494"/>
                      <a:pt x="297" y="491"/>
                      <a:pt x="290" y="491"/>
                    </a:cubicBezTo>
                    <a:cubicBezTo>
                      <a:pt x="289" y="491"/>
                      <a:pt x="287" y="492"/>
                      <a:pt x="285" y="492"/>
                    </a:cubicBezTo>
                    <a:cubicBezTo>
                      <a:pt x="275" y="493"/>
                      <a:pt x="269" y="498"/>
                      <a:pt x="264" y="503"/>
                    </a:cubicBezTo>
                    <a:cubicBezTo>
                      <a:pt x="260" y="500"/>
                      <a:pt x="253" y="497"/>
                      <a:pt x="245" y="497"/>
                    </a:cubicBezTo>
                    <a:cubicBezTo>
                      <a:pt x="244" y="497"/>
                      <a:pt x="243" y="497"/>
                      <a:pt x="242" y="497"/>
                    </a:cubicBezTo>
                    <a:cubicBezTo>
                      <a:pt x="232" y="497"/>
                      <a:pt x="225" y="502"/>
                      <a:pt x="220" y="506"/>
                    </a:cubicBezTo>
                    <a:cubicBezTo>
                      <a:pt x="216" y="502"/>
                      <a:pt x="208" y="498"/>
                      <a:pt x="198" y="498"/>
                    </a:cubicBezTo>
                    <a:cubicBezTo>
                      <a:pt x="188" y="498"/>
                      <a:pt x="181" y="502"/>
                      <a:pt x="176" y="507"/>
                    </a:cubicBezTo>
                    <a:close/>
                  </a:path>
                </a:pathLst>
              </a:custGeom>
              <a:solidFill>
                <a:srgbClr val="FFFFFF"/>
              </a:solidFill>
              <a:ln w="9525">
                <a:noFill/>
                <a:round/>
              </a:ln>
            </p:spPr>
            <p:txBody>
              <a:bodyPr anchor="ctr"/>
              <a:lstStyle/>
              <a:p>
                <a:pPr algn="ctr"/>
                <a:endParaRPr/>
              </a:p>
            </p:txBody>
          </p:sp>
          <p:sp>
            <p:nvSpPr>
              <p:cNvPr id="60" name="Freeform: Shape 35"/>
              <p:cNvSpPr/>
              <p:nvPr/>
            </p:nvSpPr>
            <p:spPr bwMode="auto">
              <a:xfrm>
                <a:off x="6431798" y="1694903"/>
                <a:ext cx="872102" cy="1134608"/>
              </a:xfrm>
              <a:custGeom>
                <a:avLst/>
                <a:gdLst/>
                <a:ahLst/>
                <a:cxnLst>
                  <a:cxn ang="0">
                    <a:pos x="165" y="482"/>
                  </a:cxn>
                  <a:cxn ang="0">
                    <a:pos x="143" y="475"/>
                  </a:cxn>
                  <a:cxn ang="0">
                    <a:pos x="140" y="475"/>
                  </a:cxn>
                  <a:cxn ang="0">
                    <a:pos x="121" y="479"/>
                  </a:cxn>
                  <a:cxn ang="0">
                    <a:pos x="101" y="470"/>
                  </a:cxn>
                  <a:cxn ang="0">
                    <a:pos x="94" y="470"/>
                  </a:cxn>
                  <a:cxn ang="0">
                    <a:pos x="79" y="472"/>
                  </a:cxn>
                  <a:cxn ang="0">
                    <a:pos x="60" y="462"/>
                  </a:cxn>
                  <a:cxn ang="0">
                    <a:pos x="50" y="461"/>
                  </a:cxn>
                  <a:cxn ang="0">
                    <a:pos x="39" y="463"/>
                  </a:cxn>
                  <a:cxn ang="0">
                    <a:pos x="21" y="452"/>
                  </a:cxn>
                  <a:cxn ang="0">
                    <a:pos x="8" y="450"/>
                  </a:cxn>
                  <a:cxn ang="0">
                    <a:pos x="2" y="450"/>
                  </a:cxn>
                  <a:cxn ang="0">
                    <a:pos x="0" y="33"/>
                  </a:cxn>
                  <a:cxn ang="0">
                    <a:pos x="185" y="0"/>
                  </a:cxn>
                  <a:cxn ang="0">
                    <a:pos x="371" y="33"/>
                  </a:cxn>
                  <a:cxn ang="0">
                    <a:pos x="369" y="449"/>
                  </a:cxn>
                  <a:cxn ang="0">
                    <a:pos x="365" y="449"/>
                  </a:cxn>
                  <a:cxn ang="0">
                    <a:pos x="351" y="451"/>
                  </a:cxn>
                  <a:cxn ang="0">
                    <a:pos x="333" y="462"/>
                  </a:cxn>
                  <a:cxn ang="0">
                    <a:pos x="322" y="461"/>
                  </a:cxn>
                  <a:cxn ang="0">
                    <a:pos x="312" y="462"/>
                  </a:cxn>
                  <a:cxn ang="0">
                    <a:pos x="293" y="472"/>
                  </a:cxn>
                  <a:cxn ang="0">
                    <a:pos x="278" y="469"/>
                  </a:cxn>
                  <a:cxn ang="0">
                    <a:pos x="271" y="470"/>
                  </a:cxn>
                  <a:cxn ang="0">
                    <a:pos x="251" y="478"/>
                  </a:cxn>
                  <a:cxn ang="0">
                    <a:pos x="233" y="474"/>
                  </a:cxn>
                  <a:cxn ang="0">
                    <a:pos x="229" y="475"/>
                  </a:cxn>
                  <a:cxn ang="0">
                    <a:pos x="208" y="482"/>
                  </a:cxn>
                  <a:cxn ang="0">
                    <a:pos x="186" y="476"/>
                  </a:cxn>
                  <a:cxn ang="0">
                    <a:pos x="165" y="482"/>
                  </a:cxn>
                </a:cxnLst>
                <a:rect l="0" t="0" r="r" b="b"/>
                <a:pathLst>
                  <a:path w="371" h="482">
                    <a:moveTo>
                      <a:pt x="165" y="482"/>
                    </a:moveTo>
                    <a:cubicBezTo>
                      <a:pt x="158" y="478"/>
                      <a:pt x="151" y="475"/>
                      <a:pt x="143" y="475"/>
                    </a:cubicBezTo>
                    <a:cubicBezTo>
                      <a:pt x="142" y="475"/>
                      <a:pt x="141" y="475"/>
                      <a:pt x="140" y="475"/>
                    </a:cubicBezTo>
                    <a:cubicBezTo>
                      <a:pt x="133" y="475"/>
                      <a:pt x="127" y="476"/>
                      <a:pt x="121" y="479"/>
                    </a:cubicBezTo>
                    <a:cubicBezTo>
                      <a:pt x="115" y="474"/>
                      <a:pt x="108" y="471"/>
                      <a:pt x="101" y="470"/>
                    </a:cubicBezTo>
                    <a:cubicBezTo>
                      <a:pt x="99" y="470"/>
                      <a:pt x="97" y="470"/>
                      <a:pt x="94" y="470"/>
                    </a:cubicBezTo>
                    <a:cubicBezTo>
                      <a:pt x="89" y="470"/>
                      <a:pt x="84" y="471"/>
                      <a:pt x="79" y="472"/>
                    </a:cubicBezTo>
                    <a:cubicBezTo>
                      <a:pt x="74" y="467"/>
                      <a:pt x="67" y="464"/>
                      <a:pt x="60" y="462"/>
                    </a:cubicBezTo>
                    <a:cubicBezTo>
                      <a:pt x="57" y="462"/>
                      <a:pt x="53" y="461"/>
                      <a:pt x="50" y="461"/>
                    </a:cubicBezTo>
                    <a:cubicBezTo>
                      <a:pt x="46" y="461"/>
                      <a:pt x="43" y="462"/>
                      <a:pt x="39" y="463"/>
                    </a:cubicBezTo>
                    <a:cubicBezTo>
                      <a:pt x="34" y="458"/>
                      <a:pt x="28" y="454"/>
                      <a:pt x="21" y="452"/>
                    </a:cubicBezTo>
                    <a:cubicBezTo>
                      <a:pt x="17" y="450"/>
                      <a:pt x="12" y="450"/>
                      <a:pt x="8" y="450"/>
                    </a:cubicBezTo>
                    <a:cubicBezTo>
                      <a:pt x="6" y="450"/>
                      <a:pt x="4" y="450"/>
                      <a:pt x="2" y="450"/>
                    </a:cubicBezTo>
                    <a:cubicBezTo>
                      <a:pt x="27" y="311"/>
                      <a:pt x="27" y="171"/>
                      <a:pt x="0" y="33"/>
                    </a:cubicBezTo>
                    <a:cubicBezTo>
                      <a:pt x="54" y="12"/>
                      <a:pt x="119" y="0"/>
                      <a:pt x="185" y="0"/>
                    </a:cubicBezTo>
                    <a:cubicBezTo>
                      <a:pt x="252" y="0"/>
                      <a:pt x="317" y="12"/>
                      <a:pt x="371" y="33"/>
                    </a:cubicBezTo>
                    <a:cubicBezTo>
                      <a:pt x="344" y="171"/>
                      <a:pt x="344" y="311"/>
                      <a:pt x="369" y="449"/>
                    </a:cubicBezTo>
                    <a:cubicBezTo>
                      <a:pt x="368" y="449"/>
                      <a:pt x="366" y="449"/>
                      <a:pt x="365" y="449"/>
                    </a:cubicBezTo>
                    <a:cubicBezTo>
                      <a:pt x="360" y="449"/>
                      <a:pt x="355" y="450"/>
                      <a:pt x="351" y="451"/>
                    </a:cubicBezTo>
                    <a:cubicBezTo>
                      <a:pt x="344" y="454"/>
                      <a:pt x="338" y="457"/>
                      <a:pt x="333" y="462"/>
                    </a:cubicBezTo>
                    <a:cubicBezTo>
                      <a:pt x="330" y="461"/>
                      <a:pt x="326" y="461"/>
                      <a:pt x="322" y="461"/>
                    </a:cubicBezTo>
                    <a:cubicBezTo>
                      <a:pt x="319" y="461"/>
                      <a:pt x="315" y="461"/>
                      <a:pt x="312" y="462"/>
                    </a:cubicBezTo>
                    <a:cubicBezTo>
                      <a:pt x="305" y="464"/>
                      <a:pt x="298" y="467"/>
                      <a:pt x="293" y="472"/>
                    </a:cubicBezTo>
                    <a:cubicBezTo>
                      <a:pt x="288" y="470"/>
                      <a:pt x="283" y="469"/>
                      <a:pt x="278" y="469"/>
                    </a:cubicBezTo>
                    <a:cubicBezTo>
                      <a:pt x="276" y="469"/>
                      <a:pt x="274" y="470"/>
                      <a:pt x="271" y="470"/>
                    </a:cubicBezTo>
                    <a:cubicBezTo>
                      <a:pt x="264" y="471"/>
                      <a:pt x="257" y="474"/>
                      <a:pt x="251" y="478"/>
                    </a:cubicBezTo>
                    <a:cubicBezTo>
                      <a:pt x="245" y="476"/>
                      <a:pt x="239" y="474"/>
                      <a:pt x="233" y="474"/>
                    </a:cubicBezTo>
                    <a:cubicBezTo>
                      <a:pt x="232" y="474"/>
                      <a:pt x="230" y="475"/>
                      <a:pt x="229" y="475"/>
                    </a:cubicBezTo>
                    <a:cubicBezTo>
                      <a:pt x="221" y="475"/>
                      <a:pt x="214" y="478"/>
                      <a:pt x="208" y="482"/>
                    </a:cubicBezTo>
                    <a:cubicBezTo>
                      <a:pt x="201" y="478"/>
                      <a:pt x="194" y="476"/>
                      <a:pt x="186" y="476"/>
                    </a:cubicBezTo>
                    <a:cubicBezTo>
                      <a:pt x="179" y="476"/>
                      <a:pt x="171" y="478"/>
                      <a:pt x="165" y="482"/>
                    </a:cubicBezTo>
                    <a:close/>
                  </a:path>
                </a:pathLst>
              </a:custGeom>
              <a:solidFill>
                <a:schemeClr val="accent4"/>
              </a:solidFill>
              <a:ln w="9525">
                <a:noFill/>
                <a:round/>
              </a:ln>
            </p:spPr>
            <p:txBody>
              <a:bodyPr anchor="ctr"/>
              <a:lstStyle/>
              <a:p>
                <a:pPr algn="ctr"/>
                <a:endParaRPr/>
              </a:p>
            </p:txBody>
          </p:sp>
          <p:sp>
            <p:nvSpPr>
              <p:cNvPr id="61" name="Freeform: Shape 36"/>
              <p:cNvSpPr/>
              <p:nvPr/>
            </p:nvSpPr>
            <p:spPr bwMode="auto">
              <a:xfrm>
                <a:off x="6434713" y="1694903"/>
                <a:ext cx="869185" cy="373341"/>
              </a:xfrm>
              <a:custGeom>
                <a:avLst/>
                <a:gdLst/>
                <a:ahLst/>
                <a:cxnLst>
                  <a:cxn ang="0">
                    <a:pos x="370" y="33"/>
                  </a:cxn>
                  <a:cxn ang="0">
                    <a:pos x="185" y="0"/>
                  </a:cxn>
                  <a:cxn ang="0">
                    <a:pos x="0" y="33"/>
                  </a:cxn>
                  <a:cxn ang="0">
                    <a:pos x="17" y="159"/>
                  </a:cxn>
                  <a:cxn ang="0">
                    <a:pos x="185" y="132"/>
                  </a:cxn>
                  <a:cxn ang="0">
                    <a:pos x="353" y="159"/>
                  </a:cxn>
                  <a:cxn ang="0">
                    <a:pos x="370" y="33"/>
                  </a:cxn>
                </a:cxnLst>
                <a:rect l="0" t="0" r="r" b="b"/>
                <a:pathLst>
                  <a:path w="370" h="159">
                    <a:moveTo>
                      <a:pt x="370" y="33"/>
                    </a:moveTo>
                    <a:cubicBezTo>
                      <a:pt x="316" y="12"/>
                      <a:pt x="251" y="0"/>
                      <a:pt x="185" y="0"/>
                    </a:cubicBezTo>
                    <a:cubicBezTo>
                      <a:pt x="119" y="0"/>
                      <a:pt x="54" y="12"/>
                      <a:pt x="0" y="33"/>
                    </a:cubicBezTo>
                    <a:cubicBezTo>
                      <a:pt x="8" y="74"/>
                      <a:pt x="13" y="117"/>
                      <a:pt x="17" y="159"/>
                    </a:cubicBezTo>
                    <a:cubicBezTo>
                      <a:pt x="67" y="142"/>
                      <a:pt x="126" y="132"/>
                      <a:pt x="185" y="132"/>
                    </a:cubicBezTo>
                    <a:cubicBezTo>
                      <a:pt x="244" y="132"/>
                      <a:pt x="303" y="142"/>
                      <a:pt x="353" y="159"/>
                    </a:cubicBezTo>
                    <a:cubicBezTo>
                      <a:pt x="357" y="117"/>
                      <a:pt x="362" y="74"/>
                      <a:pt x="370" y="33"/>
                    </a:cubicBezTo>
                    <a:close/>
                  </a:path>
                </a:pathLst>
              </a:custGeom>
              <a:solidFill>
                <a:schemeClr val="accent4">
                  <a:lumMod val="75000"/>
                </a:schemeClr>
              </a:solidFill>
              <a:ln w="9525">
                <a:noFill/>
                <a:round/>
              </a:ln>
            </p:spPr>
            <p:txBody>
              <a:bodyPr anchor="ctr"/>
              <a:lstStyle/>
              <a:p>
                <a:pPr algn="ctr"/>
                <a:endParaRPr/>
              </a:p>
            </p:txBody>
          </p:sp>
        </p:grpSp>
        <p:grpSp>
          <p:nvGrpSpPr>
            <p:cNvPr id="24" name="Group 37"/>
            <p:cNvGrpSpPr/>
            <p:nvPr/>
          </p:nvGrpSpPr>
          <p:grpSpPr>
            <a:xfrm>
              <a:off x="6556216" y="1603817"/>
              <a:ext cx="1637603" cy="2097042"/>
              <a:chOff x="4633252" y="1581150"/>
              <a:chExt cx="1050022" cy="1344612"/>
            </a:xfrm>
          </p:grpSpPr>
          <p:sp>
            <p:nvSpPr>
              <p:cNvPr id="54" name="Freeform: Shape 38"/>
              <p:cNvSpPr/>
              <p:nvPr/>
            </p:nvSpPr>
            <p:spPr bwMode="auto">
              <a:xfrm>
                <a:off x="4633252" y="1581150"/>
                <a:ext cx="1050022" cy="1344612"/>
              </a:xfrm>
              <a:custGeom>
                <a:avLst/>
                <a:gdLst/>
                <a:ahLst/>
                <a:cxnLst>
                  <a:cxn ang="0">
                    <a:pos x="9" y="57"/>
                  </a:cxn>
                  <a:cxn ang="0">
                    <a:pos x="0" y="58"/>
                  </a:cxn>
                  <a:cxn ang="0">
                    <a:pos x="2" y="516"/>
                  </a:cxn>
                  <a:cxn ang="0">
                    <a:pos x="9" y="517"/>
                  </a:cxn>
                  <a:cxn ang="0">
                    <a:pos x="27" y="536"/>
                  </a:cxn>
                  <a:cxn ang="0">
                    <a:pos x="49" y="531"/>
                  </a:cxn>
                  <a:cxn ang="0">
                    <a:pos x="67" y="550"/>
                  </a:cxn>
                  <a:cxn ang="0">
                    <a:pos x="90" y="543"/>
                  </a:cxn>
                  <a:cxn ang="0">
                    <a:pos x="110" y="560"/>
                  </a:cxn>
                  <a:cxn ang="0">
                    <a:pos x="134" y="551"/>
                  </a:cxn>
                  <a:cxn ang="0">
                    <a:pos x="155" y="567"/>
                  </a:cxn>
                  <a:cxn ang="0">
                    <a:pos x="179" y="556"/>
                  </a:cxn>
                  <a:cxn ang="0">
                    <a:pos x="201" y="570"/>
                  </a:cxn>
                  <a:cxn ang="0">
                    <a:pos x="224" y="557"/>
                  </a:cxn>
                  <a:cxn ang="0">
                    <a:pos x="247" y="570"/>
                  </a:cxn>
                  <a:cxn ang="0">
                    <a:pos x="269" y="556"/>
                  </a:cxn>
                  <a:cxn ang="0">
                    <a:pos x="293" y="567"/>
                  </a:cxn>
                  <a:cxn ang="0">
                    <a:pos x="314" y="551"/>
                  </a:cxn>
                  <a:cxn ang="0">
                    <a:pos x="338" y="560"/>
                  </a:cxn>
                  <a:cxn ang="0">
                    <a:pos x="357" y="542"/>
                  </a:cxn>
                  <a:cxn ang="0">
                    <a:pos x="380" y="550"/>
                  </a:cxn>
                  <a:cxn ang="0">
                    <a:pos x="399" y="531"/>
                  </a:cxn>
                  <a:cxn ang="0">
                    <a:pos x="421" y="536"/>
                  </a:cxn>
                  <a:cxn ang="0">
                    <a:pos x="438" y="516"/>
                  </a:cxn>
                  <a:cxn ang="0">
                    <a:pos x="444" y="515"/>
                  </a:cxn>
                  <a:cxn ang="0">
                    <a:pos x="446" y="61"/>
                  </a:cxn>
                  <a:cxn ang="0">
                    <a:pos x="9" y="57"/>
                  </a:cxn>
                </a:cxnLst>
                <a:rect l="0" t="0" r="r" b="b"/>
                <a:pathLst>
                  <a:path w="446" h="571">
                    <a:moveTo>
                      <a:pt x="9" y="57"/>
                    </a:moveTo>
                    <a:cubicBezTo>
                      <a:pt x="6" y="58"/>
                      <a:pt x="3" y="59"/>
                      <a:pt x="0" y="58"/>
                    </a:cubicBezTo>
                    <a:cubicBezTo>
                      <a:pt x="32" y="209"/>
                      <a:pt x="33" y="365"/>
                      <a:pt x="2" y="516"/>
                    </a:cubicBezTo>
                    <a:cubicBezTo>
                      <a:pt x="4" y="516"/>
                      <a:pt x="6" y="515"/>
                      <a:pt x="9" y="517"/>
                    </a:cubicBezTo>
                    <a:cubicBezTo>
                      <a:pt x="19" y="521"/>
                      <a:pt x="17" y="532"/>
                      <a:pt x="27" y="536"/>
                    </a:cubicBezTo>
                    <a:cubicBezTo>
                      <a:pt x="37" y="540"/>
                      <a:pt x="39" y="528"/>
                      <a:pt x="49" y="531"/>
                    </a:cubicBezTo>
                    <a:cubicBezTo>
                      <a:pt x="59" y="535"/>
                      <a:pt x="57" y="547"/>
                      <a:pt x="67" y="550"/>
                    </a:cubicBezTo>
                    <a:cubicBezTo>
                      <a:pt x="78" y="553"/>
                      <a:pt x="80" y="540"/>
                      <a:pt x="90" y="543"/>
                    </a:cubicBezTo>
                    <a:cubicBezTo>
                      <a:pt x="101" y="545"/>
                      <a:pt x="99" y="558"/>
                      <a:pt x="110" y="560"/>
                    </a:cubicBezTo>
                    <a:cubicBezTo>
                      <a:pt x="121" y="562"/>
                      <a:pt x="123" y="549"/>
                      <a:pt x="134" y="551"/>
                    </a:cubicBezTo>
                    <a:cubicBezTo>
                      <a:pt x="145" y="552"/>
                      <a:pt x="144" y="566"/>
                      <a:pt x="155" y="567"/>
                    </a:cubicBezTo>
                    <a:cubicBezTo>
                      <a:pt x="167" y="568"/>
                      <a:pt x="167" y="555"/>
                      <a:pt x="179" y="556"/>
                    </a:cubicBezTo>
                    <a:cubicBezTo>
                      <a:pt x="190" y="557"/>
                      <a:pt x="189" y="570"/>
                      <a:pt x="201" y="570"/>
                    </a:cubicBezTo>
                    <a:cubicBezTo>
                      <a:pt x="212" y="571"/>
                      <a:pt x="213" y="557"/>
                      <a:pt x="224" y="557"/>
                    </a:cubicBezTo>
                    <a:cubicBezTo>
                      <a:pt x="235" y="557"/>
                      <a:pt x="236" y="571"/>
                      <a:pt x="247" y="570"/>
                    </a:cubicBezTo>
                    <a:cubicBezTo>
                      <a:pt x="259" y="570"/>
                      <a:pt x="258" y="556"/>
                      <a:pt x="269" y="556"/>
                    </a:cubicBezTo>
                    <a:cubicBezTo>
                      <a:pt x="281" y="555"/>
                      <a:pt x="281" y="568"/>
                      <a:pt x="293" y="567"/>
                    </a:cubicBezTo>
                    <a:cubicBezTo>
                      <a:pt x="304" y="566"/>
                      <a:pt x="303" y="552"/>
                      <a:pt x="314" y="551"/>
                    </a:cubicBezTo>
                    <a:cubicBezTo>
                      <a:pt x="325" y="549"/>
                      <a:pt x="326" y="562"/>
                      <a:pt x="338" y="560"/>
                    </a:cubicBezTo>
                    <a:cubicBezTo>
                      <a:pt x="348" y="558"/>
                      <a:pt x="347" y="545"/>
                      <a:pt x="357" y="542"/>
                    </a:cubicBezTo>
                    <a:cubicBezTo>
                      <a:pt x="368" y="540"/>
                      <a:pt x="370" y="553"/>
                      <a:pt x="380" y="550"/>
                    </a:cubicBezTo>
                    <a:cubicBezTo>
                      <a:pt x="391" y="546"/>
                      <a:pt x="389" y="534"/>
                      <a:pt x="399" y="531"/>
                    </a:cubicBezTo>
                    <a:cubicBezTo>
                      <a:pt x="409" y="528"/>
                      <a:pt x="411" y="540"/>
                      <a:pt x="421" y="536"/>
                    </a:cubicBezTo>
                    <a:cubicBezTo>
                      <a:pt x="431" y="532"/>
                      <a:pt x="429" y="520"/>
                      <a:pt x="438" y="516"/>
                    </a:cubicBezTo>
                    <a:cubicBezTo>
                      <a:pt x="441" y="515"/>
                      <a:pt x="442" y="515"/>
                      <a:pt x="444" y="515"/>
                    </a:cubicBezTo>
                    <a:cubicBezTo>
                      <a:pt x="413" y="365"/>
                      <a:pt x="414" y="210"/>
                      <a:pt x="446" y="61"/>
                    </a:cubicBezTo>
                    <a:cubicBezTo>
                      <a:pt x="320" y="2"/>
                      <a:pt x="137" y="0"/>
                      <a:pt x="9" y="57"/>
                    </a:cubicBezTo>
                    <a:close/>
                  </a:path>
                </a:pathLst>
              </a:custGeom>
              <a:solidFill>
                <a:schemeClr val="accent3"/>
              </a:solidFill>
              <a:ln w="9525">
                <a:noFill/>
                <a:round/>
              </a:ln>
            </p:spPr>
            <p:txBody>
              <a:bodyPr anchor="ctr"/>
              <a:lstStyle/>
              <a:p>
                <a:pPr algn="ctr"/>
                <a:endParaRPr/>
              </a:p>
            </p:txBody>
          </p:sp>
          <p:sp>
            <p:nvSpPr>
              <p:cNvPr id="55" name="Freeform: Shape 39"/>
              <p:cNvSpPr/>
              <p:nvPr/>
            </p:nvSpPr>
            <p:spPr bwMode="auto">
              <a:xfrm>
                <a:off x="4694503" y="1668652"/>
                <a:ext cx="930437" cy="1192942"/>
              </a:xfrm>
              <a:custGeom>
                <a:avLst/>
                <a:gdLst/>
                <a:ahLst/>
                <a:cxnLst>
                  <a:cxn ang="0">
                    <a:pos x="176" y="507"/>
                  </a:cxn>
                  <a:cxn ang="0">
                    <a:pos x="154" y="497"/>
                  </a:cxn>
                  <a:cxn ang="0">
                    <a:pos x="152" y="497"/>
                  </a:cxn>
                  <a:cxn ang="0">
                    <a:pos x="132" y="503"/>
                  </a:cxn>
                  <a:cxn ang="0">
                    <a:pos x="111" y="492"/>
                  </a:cxn>
                  <a:cxn ang="0">
                    <a:pos x="106" y="492"/>
                  </a:cxn>
                  <a:cxn ang="0">
                    <a:pos x="89" y="497"/>
                  </a:cxn>
                  <a:cxn ang="0">
                    <a:pos x="69" y="484"/>
                  </a:cxn>
                  <a:cxn ang="0">
                    <a:pos x="62" y="483"/>
                  </a:cxn>
                  <a:cxn ang="0">
                    <a:pos x="48" y="487"/>
                  </a:cxn>
                  <a:cxn ang="0">
                    <a:pos x="29" y="473"/>
                  </a:cxn>
                  <a:cxn ang="0">
                    <a:pos x="19" y="472"/>
                  </a:cxn>
                  <a:cxn ang="0">
                    <a:pos x="9" y="474"/>
                  </a:cxn>
                  <a:cxn ang="0">
                    <a:pos x="1" y="465"/>
                  </a:cxn>
                  <a:cxn ang="0">
                    <a:pos x="0" y="37"/>
                  </a:cxn>
                  <a:cxn ang="0">
                    <a:pos x="197" y="0"/>
                  </a:cxn>
                  <a:cxn ang="0">
                    <a:pos x="395" y="37"/>
                  </a:cxn>
                  <a:cxn ang="0">
                    <a:pos x="393" y="466"/>
                  </a:cxn>
                  <a:cxn ang="0">
                    <a:pos x="387" y="473"/>
                  </a:cxn>
                  <a:cxn ang="0">
                    <a:pos x="376" y="471"/>
                  </a:cxn>
                  <a:cxn ang="0">
                    <a:pos x="366" y="473"/>
                  </a:cxn>
                  <a:cxn ang="0">
                    <a:pos x="348" y="486"/>
                  </a:cxn>
                  <a:cxn ang="0">
                    <a:pos x="334" y="483"/>
                  </a:cxn>
                  <a:cxn ang="0">
                    <a:pos x="326" y="484"/>
                  </a:cxn>
                  <a:cxn ang="0">
                    <a:pos x="307" y="496"/>
                  </a:cxn>
                  <a:cxn ang="0">
                    <a:pos x="290" y="491"/>
                  </a:cxn>
                  <a:cxn ang="0">
                    <a:pos x="285" y="492"/>
                  </a:cxn>
                  <a:cxn ang="0">
                    <a:pos x="264" y="503"/>
                  </a:cxn>
                  <a:cxn ang="0">
                    <a:pos x="244" y="497"/>
                  </a:cxn>
                  <a:cxn ang="0">
                    <a:pos x="242" y="497"/>
                  </a:cxn>
                  <a:cxn ang="0">
                    <a:pos x="220" y="506"/>
                  </a:cxn>
                  <a:cxn ang="0">
                    <a:pos x="198" y="498"/>
                  </a:cxn>
                  <a:cxn ang="0">
                    <a:pos x="176" y="507"/>
                  </a:cxn>
                </a:cxnLst>
                <a:rect l="0" t="0" r="r" b="b"/>
                <a:pathLst>
                  <a:path w="395" h="507">
                    <a:moveTo>
                      <a:pt x="176" y="507"/>
                    </a:moveTo>
                    <a:cubicBezTo>
                      <a:pt x="171" y="502"/>
                      <a:pt x="164" y="497"/>
                      <a:pt x="154" y="497"/>
                    </a:cubicBezTo>
                    <a:cubicBezTo>
                      <a:pt x="153" y="497"/>
                      <a:pt x="152" y="497"/>
                      <a:pt x="152" y="497"/>
                    </a:cubicBezTo>
                    <a:cubicBezTo>
                      <a:pt x="143" y="497"/>
                      <a:pt x="136" y="500"/>
                      <a:pt x="132" y="503"/>
                    </a:cubicBezTo>
                    <a:cubicBezTo>
                      <a:pt x="128" y="499"/>
                      <a:pt x="121" y="493"/>
                      <a:pt x="111" y="492"/>
                    </a:cubicBezTo>
                    <a:cubicBezTo>
                      <a:pt x="109" y="492"/>
                      <a:pt x="108" y="492"/>
                      <a:pt x="106" y="492"/>
                    </a:cubicBezTo>
                    <a:cubicBezTo>
                      <a:pt x="99" y="492"/>
                      <a:pt x="93" y="494"/>
                      <a:pt x="89" y="497"/>
                    </a:cubicBezTo>
                    <a:cubicBezTo>
                      <a:pt x="85" y="492"/>
                      <a:pt x="79" y="486"/>
                      <a:pt x="69" y="484"/>
                    </a:cubicBezTo>
                    <a:cubicBezTo>
                      <a:pt x="67" y="484"/>
                      <a:pt x="64" y="483"/>
                      <a:pt x="62" y="483"/>
                    </a:cubicBezTo>
                    <a:cubicBezTo>
                      <a:pt x="56" y="483"/>
                      <a:pt x="51" y="485"/>
                      <a:pt x="48" y="487"/>
                    </a:cubicBezTo>
                    <a:cubicBezTo>
                      <a:pt x="44" y="482"/>
                      <a:pt x="38" y="476"/>
                      <a:pt x="29" y="473"/>
                    </a:cubicBezTo>
                    <a:cubicBezTo>
                      <a:pt x="26" y="472"/>
                      <a:pt x="23" y="472"/>
                      <a:pt x="19" y="472"/>
                    </a:cubicBezTo>
                    <a:cubicBezTo>
                      <a:pt x="15" y="472"/>
                      <a:pt x="12" y="473"/>
                      <a:pt x="9" y="474"/>
                    </a:cubicBezTo>
                    <a:cubicBezTo>
                      <a:pt x="7" y="471"/>
                      <a:pt x="5" y="468"/>
                      <a:pt x="1" y="465"/>
                    </a:cubicBezTo>
                    <a:cubicBezTo>
                      <a:pt x="28" y="323"/>
                      <a:pt x="28" y="179"/>
                      <a:pt x="0" y="37"/>
                    </a:cubicBezTo>
                    <a:cubicBezTo>
                      <a:pt x="56" y="13"/>
                      <a:pt x="126" y="0"/>
                      <a:pt x="197" y="0"/>
                    </a:cubicBezTo>
                    <a:cubicBezTo>
                      <a:pt x="269" y="0"/>
                      <a:pt x="338" y="13"/>
                      <a:pt x="395" y="37"/>
                    </a:cubicBezTo>
                    <a:cubicBezTo>
                      <a:pt x="367" y="179"/>
                      <a:pt x="366" y="323"/>
                      <a:pt x="393" y="466"/>
                    </a:cubicBezTo>
                    <a:cubicBezTo>
                      <a:pt x="391" y="468"/>
                      <a:pt x="389" y="471"/>
                      <a:pt x="387" y="473"/>
                    </a:cubicBezTo>
                    <a:cubicBezTo>
                      <a:pt x="384" y="472"/>
                      <a:pt x="381" y="471"/>
                      <a:pt x="376" y="471"/>
                    </a:cubicBezTo>
                    <a:cubicBezTo>
                      <a:pt x="373" y="471"/>
                      <a:pt x="369" y="472"/>
                      <a:pt x="366" y="473"/>
                    </a:cubicBezTo>
                    <a:cubicBezTo>
                      <a:pt x="357" y="476"/>
                      <a:pt x="352" y="481"/>
                      <a:pt x="348" y="486"/>
                    </a:cubicBezTo>
                    <a:cubicBezTo>
                      <a:pt x="345" y="484"/>
                      <a:pt x="340" y="483"/>
                      <a:pt x="334" y="483"/>
                    </a:cubicBezTo>
                    <a:cubicBezTo>
                      <a:pt x="332" y="483"/>
                      <a:pt x="329" y="483"/>
                      <a:pt x="326" y="484"/>
                    </a:cubicBezTo>
                    <a:cubicBezTo>
                      <a:pt x="317" y="486"/>
                      <a:pt x="311" y="491"/>
                      <a:pt x="307" y="496"/>
                    </a:cubicBezTo>
                    <a:cubicBezTo>
                      <a:pt x="303" y="494"/>
                      <a:pt x="297" y="491"/>
                      <a:pt x="290" y="491"/>
                    </a:cubicBezTo>
                    <a:cubicBezTo>
                      <a:pt x="288" y="491"/>
                      <a:pt x="286" y="492"/>
                      <a:pt x="285" y="492"/>
                    </a:cubicBezTo>
                    <a:cubicBezTo>
                      <a:pt x="275" y="493"/>
                      <a:pt x="268" y="498"/>
                      <a:pt x="264" y="503"/>
                    </a:cubicBezTo>
                    <a:cubicBezTo>
                      <a:pt x="260" y="500"/>
                      <a:pt x="253" y="497"/>
                      <a:pt x="244" y="497"/>
                    </a:cubicBezTo>
                    <a:cubicBezTo>
                      <a:pt x="244" y="497"/>
                      <a:pt x="243" y="497"/>
                      <a:pt x="242" y="497"/>
                    </a:cubicBezTo>
                    <a:cubicBezTo>
                      <a:pt x="231" y="497"/>
                      <a:pt x="225" y="502"/>
                      <a:pt x="220" y="506"/>
                    </a:cubicBezTo>
                    <a:cubicBezTo>
                      <a:pt x="215" y="502"/>
                      <a:pt x="208" y="498"/>
                      <a:pt x="198" y="498"/>
                    </a:cubicBezTo>
                    <a:cubicBezTo>
                      <a:pt x="188" y="498"/>
                      <a:pt x="181" y="502"/>
                      <a:pt x="176" y="507"/>
                    </a:cubicBezTo>
                    <a:close/>
                  </a:path>
                </a:pathLst>
              </a:custGeom>
              <a:solidFill>
                <a:srgbClr val="FFFFFF"/>
              </a:solidFill>
              <a:ln w="9525">
                <a:noFill/>
                <a:round/>
              </a:ln>
            </p:spPr>
            <p:txBody>
              <a:bodyPr anchor="ctr"/>
              <a:lstStyle/>
              <a:p>
                <a:pPr algn="ctr"/>
                <a:endParaRPr/>
              </a:p>
            </p:txBody>
          </p:sp>
          <p:sp>
            <p:nvSpPr>
              <p:cNvPr id="56" name="Freeform: Shape 60"/>
              <p:cNvSpPr/>
              <p:nvPr/>
            </p:nvSpPr>
            <p:spPr bwMode="auto">
              <a:xfrm>
                <a:off x="4723670" y="1694903"/>
                <a:ext cx="869185" cy="1134608"/>
              </a:xfrm>
              <a:custGeom>
                <a:avLst/>
                <a:gdLst/>
                <a:ahLst/>
                <a:cxnLst>
                  <a:cxn ang="0">
                    <a:pos x="164" y="482"/>
                  </a:cxn>
                  <a:cxn ang="0">
                    <a:pos x="143" y="475"/>
                  </a:cxn>
                  <a:cxn ang="0">
                    <a:pos x="140" y="475"/>
                  </a:cxn>
                  <a:cxn ang="0">
                    <a:pos x="121" y="479"/>
                  </a:cxn>
                  <a:cxn ang="0">
                    <a:pos x="100" y="470"/>
                  </a:cxn>
                  <a:cxn ang="0">
                    <a:pos x="94" y="470"/>
                  </a:cxn>
                  <a:cxn ang="0">
                    <a:pos x="79" y="472"/>
                  </a:cxn>
                  <a:cxn ang="0">
                    <a:pos x="60" y="462"/>
                  </a:cxn>
                  <a:cxn ang="0">
                    <a:pos x="50" y="461"/>
                  </a:cxn>
                  <a:cxn ang="0">
                    <a:pos x="39" y="463"/>
                  </a:cxn>
                  <a:cxn ang="0">
                    <a:pos x="21" y="452"/>
                  </a:cxn>
                  <a:cxn ang="0">
                    <a:pos x="7" y="450"/>
                  </a:cxn>
                  <a:cxn ang="0">
                    <a:pos x="1" y="450"/>
                  </a:cxn>
                  <a:cxn ang="0">
                    <a:pos x="0" y="33"/>
                  </a:cxn>
                  <a:cxn ang="0">
                    <a:pos x="185" y="0"/>
                  </a:cxn>
                  <a:cxn ang="0">
                    <a:pos x="370" y="33"/>
                  </a:cxn>
                  <a:cxn ang="0">
                    <a:pos x="369" y="449"/>
                  </a:cxn>
                  <a:cxn ang="0">
                    <a:pos x="364" y="449"/>
                  </a:cxn>
                  <a:cxn ang="0">
                    <a:pos x="351" y="451"/>
                  </a:cxn>
                  <a:cxn ang="0">
                    <a:pos x="333" y="462"/>
                  </a:cxn>
                  <a:cxn ang="0">
                    <a:pos x="322" y="461"/>
                  </a:cxn>
                  <a:cxn ang="0">
                    <a:pos x="312" y="462"/>
                  </a:cxn>
                  <a:cxn ang="0">
                    <a:pos x="293" y="472"/>
                  </a:cxn>
                  <a:cxn ang="0">
                    <a:pos x="278" y="469"/>
                  </a:cxn>
                  <a:cxn ang="0">
                    <a:pos x="271" y="470"/>
                  </a:cxn>
                  <a:cxn ang="0">
                    <a:pos x="251" y="478"/>
                  </a:cxn>
                  <a:cxn ang="0">
                    <a:pos x="232" y="474"/>
                  </a:cxn>
                  <a:cxn ang="0">
                    <a:pos x="229" y="475"/>
                  </a:cxn>
                  <a:cxn ang="0">
                    <a:pos x="208" y="482"/>
                  </a:cxn>
                  <a:cxn ang="0">
                    <a:pos x="186" y="476"/>
                  </a:cxn>
                  <a:cxn ang="0">
                    <a:pos x="164" y="482"/>
                  </a:cxn>
                </a:cxnLst>
                <a:rect l="0" t="0" r="r" b="b"/>
                <a:pathLst>
                  <a:path w="370" h="482">
                    <a:moveTo>
                      <a:pt x="164" y="482"/>
                    </a:moveTo>
                    <a:cubicBezTo>
                      <a:pt x="158" y="478"/>
                      <a:pt x="151" y="475"/>
                      <a:pt x="143" y="475"/>
                    </a:cubicBezTo>
                    <a:cubicBezTo>
                      <a:pt x="142" y="475"/>
                      <a:pt x="141" y="475"/>
                      <a:pt x="140" y="475"/>
                    </a:cubicBezTo>
                    <a:cubicBezTo>
                      <a:pt x="133" y="475"/>
                      <a:pt x="127" y="476"/>
                      <a:pt x="121" y="479"/>
                    </a:cubicBezTo>
                    <a:cubicBezTo>
                      <a:pt x="115" y="474"/>
                      <a:pt x="108" y="471"/>
                      <a:pt x="100" y="470"/>
                    </a:cubicBezTo>
                    <a:cubicBezTo>
                      <a:pt x="99" y="470"/>
                      <a:pt x="96" y="470"/>
                      <a:pt x="94" y="470"/>
                    </a:cubicBezTo>
                    <a:cubicBezTo>
                      <a:pt x="89" y="470"/>
                      <a:pt x="84" y="471"/>
                      <a:pt x="79" y="472"/>
                    </a:cubicBezTo>
                    <a:cubicBezTo>
                      <a:pt x="74" y="467"/>
                      <a:pt x="67" y="464"/>
                      <a:pt x="60" y="462"/>
                    </a:cubicBezTo>
                    <a:cubicBezTo>
                      <a:pt x="57" y="462"/>
                      <a:pt x="53" y="461"/>
                      <a:pt x="50" y="461"/>
                    </a:cubicBezTo>
                    <a:cubicBezTo>
                      <a:pt x="46" y="461"/>
                      <a:pt x="42" y="462"/>
                      <a:pt x="39" y="463"/>
                    </a:cubicBezTo>
                    <a:cubicBezTo>
                      <a:pt x="34" y="458"/>
                      <a:pt x="28" y="454"/>
                      <a:pt x="21" y="452"/>
                    </a:cubicBezTo>
                    <a:cubicBezTo>
                      <a:pt x="17" y="450"/>
                      <a:pt x="12" y="450"/>
                      <a:pt x="7" y="450"/>
                    </a:cubicBezTo>
                    <a:cubicBezTo>
                      <a:pt x="5" y="450"/>
                      <a:pt x="3" y="450"/>
                      <a:pt x="1" y="450"/>
                    </a:cubicBezTo>
                    <a:cubicBezTo>
                      <a:pt x="27" y="311"/>
                      <a:pt x="26" y="171"/>
                      <a:pt x="0" y="33"/>
                    </a:cubicBezTo>
                    <a:cubicBezTo>
                      <a:pt x="54" y="12"/>
                      <a:pt x="119" y="0"/>
                      <a:pt x="185" y="0"/>
                    </a:cubicBezTo>
                    <a:cubicBezTo>
                      <a:pt x="251" y="0"/>
                      <a:pt x="317" y="12"/>
                      <a:pt x="370" y="33"/>
                    </a:cubicBezTo>
                    <a:cubicBezTo>
                      <a:pt x="344" y="171"/>
                      <a:pt x="344" y="311"/>
                      <a:pt x="369" y="449"/>
                    </a:cubicBezTo>
                    <a:cubicBezTo>
                      <a:pt x="367" y="449"/>
                      <a:pt x="366" y="449"/>
                      <a:pt x="364" y="449"/>
                    </a:cubicBezTo>
                    <a:cubicBezTo>
                      <a:pt x="360" y="449"/>
                      <a:pt x="355" y="450"/>
                      <a:pt x="351" y="451"/>
                    </a:cubicBezTo>
                    <a:cubicBezTo>
                      <a:pt x="344" y="454"/>
                      <a:pt x="338" y="457"/>
                      <a:pt x="333" y="462"/>
                    </a:cubicBezTo>
                    <a:cubicBezTo>
                      <a:pt x="329" y="461"/>
                      <a:pt x="326" y="461"/>
                      <a:pt x="322" y="461"/>
                    </a:cubicBezTo>
                    <a:cubicBezTo>
                      <a:pt x="319" y="461"/>
                      <a:pt x="315" y="461"/>
                      <a:pt x="312" y="462"/>
                    </a:cubicBezTo>
                    <a:cubicBezTo>
                      <a:pt x="305" y="464"/>
                      <a:pt x="298" y="467"/>
                      <a:pt x="293" y="472"/>
                    </a:cubicBezTo>
                    <a:cubicBezTo>
                      <a:pt x="288" y="470"/>
                      <a:pt x="283" y="469"/>
                      <a:pt x="278" y="469"/>
                    </a:cubicBezTo>
                    <a:cubicBezTo>
                      <a:pt x="276" y="469"/>
                      <a:pt x="273" y="470"/>
                      <a:pt x="271" y="470"/>
                    </a:cubicBezTo>
                    <a:cubicBezTo>
                      <a:pt x="263" y="471"/>
                      <a:pt x="257" y="474"/>
                      <a:pt x="251" y="478"/>
                    </a:cubicBezTo>
                    <a:cubicBezTo>
                      <a:pt x="245" y="476"/>
                      <a:pt x="239" y="474"/>
                      <a:pt x="232" y="474"/>
                    </a:cubicBezTo>
                    <a:cubicBezTo>
                      <a:pt x="231" y="474"/>
                      <a:pt x="230" y="475"/>
                      <a:pt x="229" y="475"/>
                    </a:cubicBezTo>
                    <a:cubicBezTo>
                      <a:pt x="221" y="475"/>
                      <a:pt x="214" y="478"/>
                      <a:pt x="208" y="482"/>
                    </a:cubicBezTo>
                    <a:cubicBezTo>
                      <a:pt x="201" y="478"/>
                      <a:pt x="194" y="476"/>
                      <a:pt x="186" y="476"/>
                    </a:cubicBezTo>
                    <a:cubicBezTo>
                      <a:pt x="178" y="476"/>
                      <a:pt x="171" y="478"/>
                      <a:pt x="164" y="482"/>
                    </a:cubicBezTo>
                    <a:close/>
                  </a:path>
                </a:pathLst>
              </a:custGeom>
              <a:solidFill>
                <a:schemeClr val="accent3"/>
              </a:solidFill>
              <a:ln w="9525">
                <a:noFill/>
                <a:round/>
              </a:ln>
            </p:spPr>
            <p:txBody>
              <a:bodyPr anchor="ctr"/>
              <a:lstStyle/>
              <a:p>
                <a:pPr algn="ctr"/>
                <a:endParaRPr/>
              </a:p>
            </p:txBody>
          </p:sp>
          <p:sp>
            <p:nvSpPr>
              <p:cNvPr id="57" name="Freeform: Shape 61"/>
              <p:cNvSpPr/>
              <p:nvPr/>
            </p:nvSpPr>
            <p:spPr bwMode="auto">
              <a:xfrm>
                <a:off x="4723670" y="1694903"/>
                <a:ext cx="869185" cy="373341"/>
              </a:xfrm>
              <a:custGeom>
                <a:avLst/>
                <a:gdLst/>
                <a:ahLst/>
                <a:cxnLst>
                  <a:cxn ang="0">
                    <a:pos x="370" y="33"/>
                  </a:cxn>
                  <a:cxn ang="0">
                    <a:pos x="185" y="0"/>
                  </a:cxn>
                  <a:cxn ang="0">
                    <a:pos x="0" y="33"/>
                  </a:cxn>
                  <a:cxn ang="0">
                    <a:pos x="17" y="159"/>
                  </a:cxn>
                  <a:cxn ang="0">
                    <a:pos x="185" y="132"/>
                  </a:cxn>
                  <a:cxn ang="0">
                    <a:pos x="354" y="159"/>
                  </a:cxn>
                  <a:cxn ang="0">
                    <a:pos x="370" y="33"/>
                  </a:cxn>
                </a:cxnLst>
                <a:rect l="0" t="0" r="r" b="b"/>
                <a:pathLst>
                  <a:path w="370" h="159">
                    <a:moveTo>
                      <a:pt x="370" y="33"/>
                    </a:moveTo>
                    <a:cubicBezTo>
                      <a:pt x="317" y="12"/>
                      <a:pt x="251" y="0"/>
                      <a:pt x="185" y="0"/>
                    </a:cubicBezTo>
                    <a:cubicBezTo>
                      <a:pt x="119" y="0"/>
                      <a:pt x="54" y="12"/>
                      <a:pt x="0" y="33"/>
                    </a:cubicBezTo>
                    <a:cubicBezTo>
                      <a:pt x="8" y="74"/>
                      <a:pt x="14" y="117"/>
                      <a:pt x="17" y="159"/>
                    </a:cubicBezTo>
                    <a:cubicBezTo>
                      <a:pt x="67" y="142"/>
                      <a:pt x="126" y="132"/>
                      <a:pt x="185" y="132"/>
                    </a:cubicBezTo>
                    <a:cubicBezTo>
                      <a:pt x="245" y="132"/>
                      <a:pt x="303" y="142"/>
                      <a:pt x="354" y="159"/>
                    </a:cubicBezTo>
                    <a:cubicBezTo>
                      <a:pt x="357" y="117"/>
                      <a:pt x="362" y="74"/>
                      <a:pt x="370" y="33"/>
                    </a:cubicBezTo>
                    <a:close/>
                  </a:path>
                </a:pathLst>
              </a:custGeom>
              <a:solidFill>
                <a:schemeClr val="accent3">
                  <a:lumMod val="75000"/>
                </a:schemeClr>
              </a:solidFill>
              <a:ln w="9525">
                <a:noFill/>
                <a:round/>
              </a:ln>
            </p:spPr>
            <p:txBody>
              <a:bodyPr anchor="ctr"/>
              <a:lstStyle/>
              <a:p>
                <a:pPr algn="ctr"/>
                <a:endParaRPr/>
              </a:p>
            </p:txBody>
          </p:sp>
        </p:grpSp>
        <p:grpSp>
          <p:nvGrpSpPr>
            <p:cNvPr id="25" name="Group 62"/>
            <p:cNvGrpSpPr/>
            <p:nvPr/>
          </p:nvGrpSpPr>
          <p:grpSpPr>
            <a:xfrm>
              <a:off x="3871374" y="1603817"/>
              <a:ext cx="1637603" cy="2097042"/>
              <a:chOff x="3381975" y="1581150"/>
              <a:chExt cx="1050022" cy="1344612"/>
            </a:xfrm>
          </p:grpSpPr>
          <p:sp>
            <p:nvSpPr>
              <p:cNvPr id="50" name="Freeform: Shape 63"/>
              <p:cNvSpPr/>
              <p:nvPr/>
            </p:nvSpPr>
            <p:spPr bwMode="auto">
              <a:xfrm>
                <a:off x="3381975" y="1581150"/>
                <a:ext cx="1050022" cy="1344612"/>
              </a:xfrm>
              <a:custGeom>
                <a:avLst/>
                <a:gdLst/>
                <a:ahLst/>
                <a:cxnLst>
                  <a:cxn ang="0">
                    <a:pos x="9" y="57"/>
                  </a:cxn>
                  <a:cxn ang="0">
                    <a:pos x="0" y="58"/>
                  </a:cxn>
                  <a:cxn ang="0">
                    <a:pos x="2" y="516"/>
                  </a:cxn>
                  <a:cxn ang="0">
                    <a:pos x="9" y="517"/>
                  </a:cxn>
                  <a:cxn ang="0">
                    <a:pos x="26" y="536"/>
                  </a:cxn>
                  <a:cxn ang="0">
                    <a:pos x="49" y="531"/>
                  </a:cxn>
                  <a:cxn ang="0">
                    <a:pos x="67" y="550"/>
                  </a:cxn>
                  <a:cxn ang="0">
                    <a:pos x="90" y="543"/>
                  </a:cxn>
                  <a:cxn ang="0">
                    <a:pos x="110" y="560"/>
                  </a:cxn>
                  <a:cxn ang="0">
                    <a:pos x="134" y="551"/>
                  </a:cxn>
                  <a:cxn ang="0">
                    <a:pos x="155" y="567"/>
                  </a:cxn>
                  <a:cxn ang="0">
                    <a:pos x="178" y="556"/>
                  </a:cxn>
                  <a:cxn ang="0">
                    <a:pos x="201" y="570"/>
                  </a:cxn>
                  <a:cxn ang="0">
                    <a:pos x="224" y="557"/>
                  </a:cxn>
                  <a:cxn ang="0">
                    <a:pos x="247" y="570"/>
                  </a:cxn>
                  <a:cxn ang="0">
                    <a:pos x="269" y="556"/>
                  </a:cxn>
                  <a:cxn ang="0">
                    <a:pos x="293" y="567"/>
                  </a:cxn>
                  <a:cxn ang="0">
                    <a:pos x="314" y="551"/>
                  </a:cxn>
                  <a:cxn ang="0">
                    <a:pos x="337" y="560"/>
                  </a:cxn>
                  <a:cxn ang="0">
                    <a:pos x="357" y="542"/>
                  </a:cxn>
                  <a:cxn ang="0">
                    <a:pos x="380" y="550"/>
                  </a:cxn>
                  <a:cxn ang="0">
                    <a:pos x="399" y="531"/>
                  </a:cxn>
                  <a:cxn ang="0">
                    <a:pos x="421" y="536"/>
                  </a:cxn>
                  <a:cxn ang="0">
                    <a:pos x="438" y="516"/>
                  </a:cxn>
                  <a:cxn ang="0">
                    <a:pos x="444" y="515"/>
                  </a:cxn>
                  <a:cxn ang="0">
                    <a:pos x="446" y="61"/>
                  </a:cxn>
                  <a:cxn ang="0">
                    <a:pos x="9" y="57"/>
                  </a:cxn>
                </a:cxnLst>
                <a:rect l="0" t="0" r="r" b="b"/>
                <a:pathLst>
                  <a:path w="446" h="571">
                    <a:moveTo>
                      <a:pt x="9" y="57"/>
                    </a:moveTo>
                    <a:cubicBezTo>
                      <a:pt x="6" y="58"/>
                      <a:pt x="3" y="59"/>
                      <a:pt x="0" y="58"/>
                    </a:cubicBezTo>
                    <a:cubicBezTo>
                      <a:pt x="32" y="209"/>
                      <a:pt x="33" y="365"/>
                      <a:pt x="2" y="516"/>
                    </a:cubicBezTo>
                    <a:cubicBezTo>
                      <a:pt x="4" y="516"/>
                      <a:pt x="6" y="515"/>
                      <a:pt x="9" y="517"/>
                    </a:cubicBezTo>
                    <a:cubicBezTo>
                      <a:pt x="19" y="521"/>
                      <a:pt x="16" y="532"/>
                      <a:pt x="26" y="536"/>
                    </a:cubicBezTo>
                    <a:cubicBezTo>
                      <a:pt x="36" y="540"/>
                      <a:pt x="38" y="528"/>
                      <a:pt x="49" y="531"/>
                    </a:cubicBezTo>
                    <a:cubicBezTo>
                      <a:pt x="59" y="535"/>
                      <a:pt x="57" y="547"/>
                      <a:pt x="67" y="550"/>
                    </a:cubicBezTo>
                    <a:cubicBezTo>
                      <a:pt x="78" y="553"/>
                      <a:pt x="80" y="540"/>
                      <a:pt x="90" y="543"/>
                    </a:cubicBezTo>
                    <a:cubicBezTo>
                      <a:pt x="101" y="545"/>
                      <a:pt x="99" y="558"/>
                      <a:pt x="110" y="560"/>
                    </a:cubicBezTo>
                    <a:cubicBezTo>
                      <a:pt x="121" y="562"/>
                      <a:pt x="123" y="549"/>
                      <a:pt x="134" y="551"/>
                    </a:cubicBezTo>
                    <a:cubicBezTo>
                      <a:pt x="145" y="552"/>
                      <a:pt x="144" y="566"/>
                      <a:pt x="155" y="567"/>
                    </a:cubicBezTo>
                    <a:cubicBezTo>
                      <a:pt x="166" y="568"/>
                      <a:pt x="167" y="555"/>
                      <a:pt x="178" y="556"/>
                    </a:cubicBezTo>
                    <a:cubicBezTo>
                      <a:pt x="190" y="557"/>
                      <a:pt x="189" y="570"/>
                      <a:pt x="201" y="570"/>
                    </a:cubicBezTo>
                    <a:cubicBezTo>
                      <a:pt x="212" y="571"/>
                      <a:pt x="212" y="557"/>
                      <a:pt x="224" y="557"/>
                    </a:cubicBezTo>
                    <a:cubicBezTo>
                      <a:pt x="235" y="557"/>
                      <a:pt x="235" y="571"/>
                      <a:pt x="247" y="570"/>
                    </a:cubicBezTo>
                    <a:cubicBezTo>
                      <a:pt x="258" y="570"/>
                      <a:pt x="258" y="556"/>
                      <a:pt x="269" y="556"/>
                    </a:cubicBezTo>
                    <a:cubicBezTo>
                      <a:pt x="280" y="555"/>
                      <a:pt x="281" y="568"/>
                      <a:pt x="293" y="567"/>
                    </a:cubicBezTo>
                    <a:cubicBezTo>
                      <a:pt x="304" y="566"/>
                      <a:pt x="303" y="552"/>
                      <a:pt x="314" y="551"/>
                    </a:cubicBezTo>
                    <a:cubicBezTo>
                      <a:pt x="325" y="549"/>
                      <a:pt x="326" y="562"/>
                      <a:pt x="337" y="560"/>
                    </a:cubicBezTo>
                    <a:cubicBezTo>
                      <a:pt x="348" y="558"/>
                      <a:pt x="347" y="545"/>
                      <a:pt x="357" y="542"/>
                    </a:cubicBezTo>
                    <a:cubicBezTo>
                      <a:pt x="368" y="540"/>
                      <a:pt x="370" y="553"/>
                      <a:pt x="380" y="550"/>
                    </a:cubicBezTo>
                    <a:cubicBezTo>
                      <a:pt x="391" y="546"/>
                      <a:pt x="389" y="534"/>
                      <a:pt x="399" y="531"/>
                    </a:cubicBezTo>
                    <a:cubicBezTo>
                      <a:pt x="409" y="528"/>
                      <a:pt x="411" y="540"/>
                      <a:pt x="421" y="536"/>
                    </a:cubicBezTo>
                    <a:cubicBezTo>
                      <a:pt x="431" y="532"/>
                      <a:pt x="428" y="520"/>
                      <a:pt x="438" y="516"/>
                    </a:cubicBezTo>
                    <a:cubicBezTo>
                      <a:pt x="440" y="515"/>
                      <a:pt x="442" y="515"/>
                      <a:pt x="444" y="515"/>
                    </a:cubicBezTo>
                    <a:cubicBezTo>
                      <a:pt x="413" y="365"/>
                      <a:pt x="414" y="210"/>
                      <a:pt x="446" y="61"/>
                    </a:cubicBezTo>
                    <a:cubicBezTo>
                      <a:pt x="320" y="2"/>
                      <a:pt x="137" y="0"/>
                      <a:pt x="9" y="57"/>
                    </a:cubicBezTo>
                    <a:close/>
                  </a:path>
                </a:pathLst>
              </a:custGeom>
              <a:solidFill>
                <a:schemeClr val="accent2"/>
              </a:solidFill>
              <a:ln w="9525">
                <a:noFill/>
                <a:round/>
              </a:ln>
            </p:spPr>
            <p:txBody>
              <a:bodyPr anchor="ctr"/>
              <a:lstStyle/>
              <a:p>
                <a:pPr algn="ctr"/>
                <a:endParaRPr/>
              </a:p>
            </p:txBody>
          </p:sp>
          <p:sp>
            <p:nvSpPr>
              <p:cNvPr id="51" name="Freeform: Shape 64"/>
              <p:cNvSpPr/>
              <p:nvPr/>
            </p:nvSpPr>
            <p:spPr bwMode="auto">
              <a:xfrm>
                <a:off x="3443228" y="1668652"/>
                <a:ext cx="930437" cy="1192942"/>
              </a:xfrm>
              <a:custGeom>
                <a:avLst/>
                <a:gdLst/>
                <a:ahLst/>
                <a:cxnLst>
                  <a:cxn ang="0">
                    <a:pos x="177" y="507"/>
                  </a:cxn>
                  <a:cxn ang="0">
                    <a:pos x="155" y="497"/>
                  </a:cxn>
                  <a:cxn ang="0">
                    <a:pos x="152" y="497"/>
                  </a:cxn>
                  <a:cxn ang="0">
                    <a:pos x="132" y="503"/>
                  </a:cxn>
                  <a:cxn ang="0">
                    <a:pos x="112" y="492"/>
                  </a:cxn>
                  <a:cxn ang="0">
                    <a:pos x="107" y="492"/>
                  </a:cxn>
                  <a:cxn ang="0">
                    <a:pos x="90" y="497"/>
                  </a:cxn>
                  <a:cxn ang="0">
                    <a:pos x="70" y="484"/>
                  </a:cxn>
                  <a:cxn ang="0">
                    <a:pos x="62" y="483"/>
                  </a:cxn>
                  <a:cxn ang="0">
                    <a:pos x="48" y="487"/>
                  </a:cxn>
                  <a:cxn ang="0">
                    <a:pos x="30" y="473"/>
                  </a:cxn>
                  <a:cxn ang="0">
                    <a:pos x="20" y="472"/>
                  </a:cxn>
                  <a:cxn ang="0">
                    <a:pos x="9" y="474"/>
                  </a:cxn>
                  <a:cxn ang="0">
                    <a:pos x="2" y="465"/>
                  </a:cxn>
                  <a:cxn ang="0">
                    <a:pos x="0" y="37"/>
                  </a:cxn>
                  <a:cxn ang="0">
                    <a:pos x="198" y="0"/>
                  </a:cxn>
                  <a:cxn ang="0">
                    <a:pos x="396" y="37"/>
                  </a:cxn>
                  <a:cxn ang="0">
                    <a:pos x="394" y="466"/>
                  </a:cxn>
                  <a:cxn ang="0">
                    <a:pos x="388" y="473"/>
                  </a:cxn>
                  <a:cxn ang="0">
                    <a:pos x="377" y="471"/>
                  </a:cxn>
                  <a:cxn ang="0">
                    <a:pos x="367" y="473"/>
                  </a:cxn>
                  <a:cxn ang="0">
                    <a:pos x="349" y="486"/>
                  </a:cxn>
                  <a:cxn ang="0">
                    <a:pos x="335" y="483"/>
                  </a:cxn>
                  <a:cxn ang="0">
                    <a:pos x="327" y="484"/>
                  </a:cxn>
                  <a:cxn ang="0">
                    <a:pos x="308" y="496"/>
                  </a:cxn>
                  <a:cxn ang="0">
                    <a:pos x="291" y="491"/>
                  </a:cxn>
                  <a:cxn ang="0">
                    <a:pos x="285" y="492"/>
                  </a:cxn>
                  <a:cxn ang="0">
                    <a:pos x="265" y="503"/>
                  </a:cxn>
                  <a:cxn ang="0">
                    <a:pos x="245" y="497"/>
                  </a:cxn>
                  <a:cxn ang="0">
                    <a:pos x="242" y="497"/>
                  </a:cxn>
                  <a:cxn ang="0">
                    <a:pos x="221" y="506"/>
                  </a:cxn>
                  <a:cxn ang="0">
                    <a:pos x="199" y="498"/>
                  </a:cxn>
                  <a:cxn ang="0">
                    <a:pos x="177" y="507"/>
                  </a:cxn>
                </a:cxnLst>
                <a:rect l="0" t="0" r="r" b="b"/>
                <a:pathLst>
                  <a:path w="396" h="507">
                    <a:moveTo>
                      <a:pt x="177" y="507"/>
                    </a:moveTo>
                    <a:cubicBezTo>
                      <a:pt x="172" y="502"/>
                      <a:pt x="165" y="497"/>
                      <a:pt x="155" y="497"/>
                    </a:cubicBezTo>
                    <a:cubicBezTo>
                      <a:pt x="154" y="497"/>
                      <a:pt x="153" y="497"/>
                      <a:pt x="152" y="497"/>
                    </a:cubicBezTo>
                    <a:cubicBezTo>
                      <a:pt x="144" y="497"/>
                      <a:pt x="137" y="500"/>
                      <a:pt x="132" y="503"/>
                    </a:cubicBezTo>
                    <a:cubicBezTo>
                      <a:pt x="128" y="499"/>
                      <a:pt x="122" y="493"/>
                      <a:pt x="112" y="492"/>
                    </a:cubicBezTo>
                    <a:cubicBezTo>
                      <a:pt x="110" y="492"/>
                      <a:pt x="108" y="492"/>
                      <a:pt x="107" y="492"/>
                    </a:cubicBezTo>
                    <a:cubicBezTo>
                      <a:pt x="99" y="492"/>
                      <a:pt x="94" y="494"/>
                      <a:pt x="90" y="497"/>
                    </a:cubicBezTo>
                    <a:cubicBezTo>
                      <a:pt x="86" y="492"/>
                      <a:pt x="80" y="486"/>
                      <a:pt x="70" y="484"/>
                    </a:cubicBezTo>
                    <a:cubicBezTo>
                      <a:pt x="68" y="484"/>
                      <a:pt x="65" y="483"/>
                      <a:pt x="62" y="483"/>
                    </a:cubicBezTo>
                    <a:cubicBezTo>
                      <a:pt x="57" y="483"/>
                      <a:pt x="52" y="485"/>
                      <a:pt x="48" y="487"/>
                    </a:cubicBezTo>
                    <a:cubicBezTo>
                      <a:pt x="45" y="482"/>
                      <a:pt x="39" y="476"/>
                      <a:pt x="30" y="473"/>
                    </a:cubicBezTo>
                    <a:cubicBezTo>
                      <a:pt x="27" y="472"/>
                      <a:pt x="24" y="472"/>
                      <a:pt x="20" y="472"/>
                    </a:cubicBezTo>
                    <a:cubicBezTo>
                      <a:pt x="16" y="472"/>
                      <a:pt x="12" y="473"/>
                      <a:pt x="9" y="474"/>
                    </a:cubicBezTo>
                    <a:cubicBezTo>
                      <a:pt x="8" y="471"/>
                      <a:pt x="5" y="468"/>
                      <a:pt x="2" y="465"/>
                    </a:cubicBezTo>
                    <a:cubicBezTo>
                      <a:pt x="29" y="323"/>
                      <a:pt x="28" y="179"/>
                      <a:pt x="0" y="37"/>
                    </a:cubicBezTo>
                    <a:cubicBezTo>
                      <a:pt x="57" y="13"/>
                      <a:pt x="127" y="0"/>
                      <a:pt x="198" y="0"/>
                    </a:cubicBezTo>
                    <a:cubicBezTo>
                      <a:pt x="269" y="0"/>
                      <a:pt x="339" y="13"/>
                      <a:pt x="396" y="37"/>
                    </a:cubicBezTo>
                    <a:cubicBezTo>
                      <a:pt x="368" y="179"/>
                      <a:pt x="367" y="323"/>
                      <a:pt x="394" y="466"/>
                    </a:cubicBezTo>
                    <a:cubicBezTo>
                      <a:pt x="391" y="468"/>
                      <a:pt x="389" y="471"/>
                      <a:pt x="388" y="473"/>
                    </a:cubicBezTo>
                    <a:cubicBezTo>
                      <a:pt x="385" y="472"/>
                      <a:pt x="381" y="471"/>
                      <a:pt x="377" y="471"/>
                    </a:cubicBezTo>
                    <a:cubicBezTo>
                      <a:pt x="374" y="471"/>
                      <a:pt x="370" y="472"/>
                      <a:pt x="367" y="473"/>
                    </a:cubicBezTo>
                    <a:cubicBezTo>
                      <a:pt x="358" y="476"/>
                      <a:pt x="352" y="481"/>
                      <a:pt x="349" y="486"/>
                    </a:cubicBezTo>
                    <a:cubicBezTo>
                      <a:pt x="345" y="484"/>
                      <a:pt x="341" y="483"/>
                      <a:pt x="335" y="483"/>
                    </a:cubicBezTo>
                    <a:cubicBezTo>
                      <a:pt x="332" y="483"/>
                      <a:pt x="330" y="483"/>
                      <a:pt x="327" y="484"/>
                    </a:cubicBezTo>
                    <a:cubicBezTo>
                      <a:pt x="318" y="486"/>
                      <a:pt x="312" y="491"/>
                      <a:pt x="308" y="496"/>
                    </a:cubicBezTo>
                    <a:cubicBezTo>
                      <a:pt x="304" y="494"/>
                      <a:pt x="298" y="491"/>
                      <a:pt x="291" y="491"/>
                    </a:cubicBezTo>
                    <a:cubicBezTo>
                      <a:pt x="289" y="491"/>
                      <a:pt x="287" y="492"/>
                      <a:pt x="285" y="492"/>
                    </a:cubicBezTo>
                    <a:cubicBezTo>
                      <a:pt x="276" y="493"/>
                      <a:pt x="269" y="498"/>
                      <a:pt x="265" y="503"/>
                    </a:cubicBezTo>
                    <a:cubicBezTo>
                      <a:pt x="260" y="500"/>
                      <a:pt x="254" y="497"/>
                      <a:pt x="245" y="497"/>
                    </a:cubicBezTo>
                    <a:cubicBezTo>
                      <a:pt x="244" y="497"/>
                      <a:pt x="243" y="497"/>
                      <a:pt x="242" y="497"/>
                    </a:cubicBezTo>
                    <a:cubicBezTo>
                      <a:pt x="232" y="497"/>
                      <a:pt x="225" y="502"/>
                      <a:pt x="221" y="506"/>
                    </a:cubicBezTo>
                    <a:cubicBezTo>
                      <a:pt x="216" y="502"/>
                      <a:pt x="209" y="498"/>
                      <a:pt x="199" y="498"/>
                    </a:cubicBezTo>
                    <a:cubicBezTo>
                      <a:pt x="189" y="498"/>
                      <a:pt x="181" y="502"/>
                      <a:pt x="177" y="507"/>
                    </a:cubicBezTo>
                    <a:close/>
                  </a:path>
                </a:pathLst>
              </a:custGeom>
              <a:solidFill>
                <a:srgbClr val="FFFFFF"/>
              </a:solidFill>
              <a:ln w="9525">
                <a:noFill/>
                <a:round/>
              </a:ln>
            </p:spPr>
            <p:txBody>
              <a:bodyPr anchor="ctr"/>
              <a:lstStyle/>
              <a:p>
                <a:pPr algn="ctr"/>
                <a:endParaRPr/>
              </a:p>
            </p:txBody>
          </p:sp>
          <p:sp>
            <p:nvSpPr>
              <p:cNvPr id="52" name="Freeform: Shape 65"/>
              <p:cNvSpPr/>
              <p:nvPr/>
            </p:nvSpPr>
            <p:spPr bwMode="auto">
              <a:xfrm>
                <a:off x="3472395" y="1694903"/>
                <a:ext cx="869185" cy="1134608"/>
              </a:xfrm>
              <a:custGeom>
                <a:avLst/>
                <a:gdLst/>
                <a:ahLst/>
                <a:cxnLst>
                  <a:cxn ang="0">
                    <a:pos x="164" y="482"/>
                  </a:cxn>
                  <a:cxn ang="0">
                    <a:pos x="143" y="475"/>
                  </a:cxn>
                  <a:cxn ang="0">
                    <a:pos x="139" y="475"/>
                  </a:cxn>
                  <a:cxn ang="0">
                    <a:pos x="121" y="479"/>
                  </a:cxn>
                  <a:cxn ang="0">
                    <a:pos x="100" y="470"/>
                  </a:cxn>
                  <a:cxn ang="0">
                    <a:pos x="94" y="470"/>
                  </a:cxn>
                  <a:cxn ang="0">
                    <a:pos x="79" y="472"/>
                  </a:cxn>
                  <a:cxn ang="0">
                    <a:pos x="59" y="462"/>
                  </a:cxn>
                  <a:cxn ang="0">
                    <a:pos x="49" y="461"/>
                  </a:cxn>
                  <a:cxn ang="0">
                    <a:pos x="39" y="463"/>
                  </a:cxn>
                  <a:cxn ang="0">
                    <a:pos x="20" y="452"/>
                  </a:cxn>
                  <a:cxn ang="0">
                    <a:pos x="7" y="450"/>
                  </a:cxn>
                  <a:cxn ang="0">
                    <a:pos x="1" y="450"/>
                  </a:cxn>
                  <a:cxn ang="0">
                    <a:pos x="0" y="33"/>
                  </a:cxn>
                  <a:cxn ang="0">
                    <a:pos x="185" y="0"/>
                  </a:cxn>
                  <a:cxn ang="0">
                    <a:pos x="370" y="33"/>
                  </a:cxn>
                  <a:cxn ang="0">
                    <a:pos x="369" y="449"/>
                  </a:cxn>
                  <a:cxn ang="0">
                    <a:pos x="364" y="449"/>
                  </a:cxn>
                  <a:cxn ang="0">
                    <a:pos x="350" y="451"/>
                  </a:cxn>
                  <a:cxn ang="0">
                    <a:pos x="333" y="462"/>
                  </a:cxn>
                  <a:cxn ang="0">
                    <a:pos x="322" y="461"/>
                  </a:cxn>
                  <a:cxn ang="0">
                    <a:pos x="311" y="462"/>
                  </a:cxn>
                  <a:cxn ang="0">
                    <a:pos x="292" y="472"/>
                  </a:cxn>
                  <a:cxn ang="0">
                    <a:pos x="278" y="469"/>
                  </a:cxn>
                  <a:cxn ang="0">
                    <a:pos x="271" y="470"/>
                  </a:cxn>
                  <a:cxn ang="0">
                    <a:pos x="250" y="478"/>
                  </a:cxn>
                  <a:cxn ang="0">
                    <a:pos x="232" y="474"/>
                  </a:cxn>
                  <a:cxn ang="0">
                    <a:pos x="229" y="475"/>
                  </a:cxn>
                  <a:cxn ang="0">
                    <a:pos x="207" y="482"/>
                  </a:cxn>
                  <a:cxn ang="0">
                    <a:pos x="186" y="476"/>
                  </a:cxn>
                  <a:cxn ang="0">
                    <a:pos x="164" y="482"/>
                  </a:cxn>
                </a:cxnLst>
                <a:rect l="0" t="0" r="r" b="b"/>
                <a:pathLst>
                  <a:path w="370" h="482">
                    <a:moveTo>
                      <a:pt x="164" y="482"/>
                    </a:moveTo>
                    <a:cubicBezTo>
                      <a:pt x="158" y="478"/>
                      <a:pt x="150" y="475"/>
                      <a:pt x="143" y="475"/>
                    </a:cubicBezTo>
                    <a:cubicBezTo>
                      <a:pt x="142" y="475"/>
                      <a:pt x="141" y="475"/>
                      <a:pt x="139" y="475"/>
                    </a:cubicBezTo>
                    <a:cubicBezTo>
                      <a:pt x="133" y="475"/>
                      <a:pt x="127" y="476"/>
                      <a:pt x="121" y="479"/>
                    </a:cubicBezTo>
                    <a:cubicBezTo>
                      <a:pt x="115" y="474"/>
                      <a:pt x="108" y="471"/>
                      <a:pt x="100" y="470"/>
                    </a:cubicBezTo>
                    <a:cubicBezTo>
                      <a:pt x="98" y="470"/>
                      <a:pt x="96" y="470"/>
                      <a:pt x="94" y="470"/>
                    </a:cubicBezTo>
                    <a:cubicBezTo>
                      <a:pt x="89" y="470"/>
                      <a:pt x="84" y="471"/>
                      <a:pt x="79" y="472"/>
                    </a:cubicBezTo>
                    <a:cubicBezTo>
                      <a:pt x="73" y="467"/>
                      <a:pt x="67" y="464"/>
                      <a:pt x="59" y="462"/>
                    </a:cubicBezTo>
                    <a:cubicBezTo>
                      <a:pt x="56" y="462"/>
                      <a:pt x="53" y="461"/>
                      <a:pt x="49" y="461"/>
                    </a:cubicBezTo>
                    <a:cubicBezTo>
                      <a:pt x="46" y="461"/>
                      <a:pt x="42" y="462"/>
                      <a:pt x="39" y="463"/>
                    </a:cubicBezTo>
                    <a:cubicBezTo>
                      <a:pt x="34" y="458"/>
                      <a:pt x="27" y="454"/>
                      <a:pt x="20" y="452"/>
                    </a:cubicBezTo>
                    <a:cubicBezTo>
                      <a:pt x="16" y="450"/>
                      <a:pt x="12" y="450"/>
                      <a:pt x="7" y="450"/>
                    </a:cubicBezTo>
                    <a:cubicBezTo>
                      <a:pt x="5" y="450"/>
                      <a:pt x="3" y="450"/>
                      <a:pt x="1" y="450"/>
                    </a:cubicBezTo>
                    <a:cubicBezTo>
                      <a:pt x="26" y="311"/>
                      <a:pt x="26" y="171"/>
                      <a:pt x="0" y="33"/>
                    </a:cubicBezTo>
                    <a:cubicBezTo>
                      <a:pt x="54" y="12"/>
                      <a:pt x="119" y="0"/>
                      <a:pt x="185" y="0"/>
                    </a:cubicBezTo>
                    <a:cubicBezTo>
                      <a:pt x="251" y="0"/>
                      <a:pt x="316" y="12"/>
                      <a:pt x="370" y="33"/>
                    </a:cubicBezTo>
                    <a:cubicBezTo>
                      <a:pt x="344" y="171"/>
                      <a:pt x="343" y="311"/>
                      <a:pt x="369" y="449"/>
                    </a:cubicBezTo>
                    <a:cubicBezTo>
                      <a:pt x="367" y="449"/>
                      <a:pt x="366" y="449"/>
                      <a:pt x="364" y="449"/>
                    </a:cubicBezTo>
                    <a:cubicBezTo>
                      <a:pt x="360" y="449"/>
                      <a:pt x="355" y="450"/>
                      <a:pt x="350" y="451"/>
                    </a:cubicBezTo>
                    <a:cubicBezTo>
                      <a:pt x="344" y="454"/>
                      <a:pt x="338" y="457"/>
                      <a:pt x="333" y="462"/>
                    </a:cubicBezTo>
                    <a:cubicBezTo>
                      <a:pt x="329" y="461"/>
                      <a:pt x="326" y="461"/>
                      <a:pt x="322" y="461"/>
                    </a:cubicBezTo>
                    <a:cubicBezTo>
                      <a:pt x="318" y="461"/>
                      <a:pt x="315" y="461"/>
                      <a:pt x="311" y="462"/>
                    </a:cubicBezTo>
                    <a:cubicBezTo>
                      <a:pt x="304" y="464"/>
                      <a:pt x="298" y="467"/>
                      <a:pt x="292" y="472"/>
                    </a:cubicBezTo>
                    <a:cubicBezTo>
                      <a:pt x="288" y="470"/>
                      <a:pt x="283" y="469"/>
                      <a:pt x="278" y="469"/>
                    </a:cubicBezTo>
                    <a:cubicBezTo>
                      <a:pt x="275" y="469"/>
                      <a:pt x="273" y="470"/>
                      <a:pt x="271" y="470"/>
                    </a:cubicBezTo>
                    <a:cubicBezTo>
                      <a:pt x="263" y="471"/>
                      <a:pt x="256" y="474"/>
                      <a:pt x="250" y="478"/>
                    </a:cubicBezTo>
                    <a:cubicBezTo>
                      <a:pt x="245" y="476"/>
                      <a:pt x="239" y="474"/>
                      <a:pt x="232" y="474"/>
                    </a:cubicBezTo>
                    <a:cubicBezTo>
                      <a:pt x="231" y="474"/>
                      <a:pt x="230" y="475"/>
                      <a:pt x="229" y="475"/>
                    </a:cubicBezTo>
                    <a:cubicBezTo>
                      <a:pt x="221" y="475"/>
                      <a:pt x="214" y="478"/>
                      <a:pt x="207" y="482"/>
                    </a:cubicBezTo>
                    <a:cubicBezTo>
                      <a:pt x="201" y="478"/>
                      <a:pt x="194" y="476"/>
                      <a:pt x="186" y="476"/>
                    </a:cubicBezTo>
                    <a:cubicBezTo>
                      <a:pt x="178" y="476"/>
                      <a:pt x="171" y="478"/>
                      <a:pt x="164" y="482"/>
                    </a:cubicBezTo>
                    <a:close/>
                  </a:path>
                </a:pathLst>
              </a:custGeom>
              <a:solidFill>
                <a:schemeClr val="accent2"/>
              </a:solidFill>
              <a:ln w="9525">
                <a:noFill/>
                <a:round/>
              </a:ln>
            </p:spPr>
            <p:txBody>
              <a:bodyPr anchor="ctr"/>
              <a:lstStyle/>
              <a:p>
                <a:pPr algn="ctr"/>
                <a:endParaRPr/>
              </a:p>
            </p:txBody>
          </p:sp>
          <p:sp>
            <p:nvSpPr>
              <p:cNvPr id="53" name="Freeform: Shape 66"/>
              <p:cNvSpPr/>
              <p:nvPr/>
            </p:nvSpPr>
            <p:spPr bwMode="auto">
              <a:xfrm>
                <a:off x="3472395" y="1694903"/>
                <a:ext cx="869185" cy="373341"/>
              </a:xfrm>
              <a:custGeom>
                <a:avLst/>
                <a:gdLst/>
                <a:ahLst/>
                <a:cxnLst>
                  <a:cxn ang="0">
                    <a:pos x="370" y="33"/>
                  </a:cxn>
                  <a:cxn ang="0">
                    <a:pos x="185" y="0"/>
                  </a:cxn>
                  <a:cxn ang="0">
                    <a:pos x="0" y="33"/>
                  </a:cxn>
                  <a:cxn ang="0">
                    <a:pos x="16" y="159"/>
                  </a:cxn>
                  <a:cxn ang="0">
                    <a:pos x="185" y="132"/>
                  </a:cxn>
                  <a:cxn ang="0">
                    <a:pos x="353" y="159"/>
                  </a:cxn>
                  <a:cxn ang="0">
                    <a:pos x="370" y="33"/>
                  </a:cxn>
                </a:cxnLst>
                <a:rect l="0" t="0" r="r" b="b"/>
                <a:pathLst>
                  <a:path w="370" h="159">
                    <a:moveTo>
                      <a:pt x="370" y="33"/>
                    </a:moveTo>
                    <a:cubicBezTo>
                      <a:pt x="316" y="12"/>
                      <a:pt x="251" y="0"/>
                      <a:pt x="185" y="0"/>
                    </a:cubicBezTo>
                    <a:cubicBezTo>
                      <a:pt x="119" y="0"/>
                      <a:pt x="54" y="12"/>
                      <a:pt x="0" y="33"/>
                    </a:cubicBezTo>
                    <a:cubicBezTo>
                      <a:pt x="8" y="74"/>
                      <a:pt x="13" y="117"/>
                      <a:pt x="16" y="159"/>
                    </a:cubicBezTo>
                    <a:cubicBezTo>
                      <a:pt x="67" y="142"/>
                      <a:pt x="126" y="132"/>
                      <a:pt x="185" y="132"/>
                    </a:cubicBezTo>
                    <a:cubicBezTo>
                      <a:pt x="244" y="132"/>
                      <a:pt x="303" y="142"/>
                      <a:pt x="353" y="159"/>
                    </a:cubicBezTo>
                    <a:cubicBezTo>
                      <a:pt x="357" y="117"/>
                      <a:pt x="362" y="74"/>
                      <a:pt x="370" y="33"/>
                    </a:cubicBezTo>
                    <a:close/>
                  </a:path>
                </a:pathLst>
              </a:custGeom>
              <a:solidFill>
                <a:schemeClr val="accent2">
                  <a:lumMod val="75000"/>
                </a:schemeClr>
              </a:solidFill>
              <a:ln w="9525">
                <a:noFill/>
                <a:round/>
              </a:ln>
            </p:spPr>
            <p:txBody>
              <a:bodyPr anchor="ctr"/>
              <a:lstStyle/>
              <a:p>
                <a:pPr algn="ctr"/>
                <a:endParaRPr/>
              </a:p>
            </p:txBody>
          </p:sp>
        </p:grpSp>
        <p:grpSp>
          <p:nvGrpSpPr>
            <p:cNvPr id="26" name="Group 67"/>
            <p:cNvGrpSpPr/>
            <p:nvPr/>
          </p:nvGrpSpPr>
          <p:grpSpPr>
            <a:xfrm>
              <a:off x="1191080" y="1603817"/>
              <a:ext cx="1633055" cy="2097042"/>
              <a:chOff x="1730650" y="1581150"/>
              <a:chExt cx="1047106" cy="1344612"/>
            </a:xfrm>
          </p:grpSpPr>
          <p:sp>
            <p:nvSpPr>
              <p:cNvPr id="46" name="Freeform: Shape 68"/>
              <p:cNvSpPr/>
              <p:nvPr/>
            </p:nvSpPr>
            <p:spPr bwMode="auto">
              <a:xfrm>
                <a:off x="1730650" y="1581150"/>
                <a:ext cx="1047106" cy="1344612"/>
              </a:xfrm>
              <a:custGeom>
                <a:avLst/>
                <a:gdLst/>
                <a:ahLst/>
                <a:cxnLst>
                  <a:cxn ang="0">
                    <a:pos x="10" y="57"/>
                  </a:cxn>
                  <a:cxn ang="0">
                    <a:pos x="0" y="58"/>
                  </a:cxn>
                  <a:cxn ang="0">
                    <a:pos x="3" y="516"/>
                  </a:cxn>
                  <a:cxn ang="0">
                    <a:pos x="10" y="517"/>
                  </a:cxn>
                  <a:cxn ang="0">
                    <a:pos x="27" y="536"/>
                  </a:cxn>
                  <a:cxn ang="0">
                    <a:pos x="49" y="531"/>
                  </a:cxn>
                  <a:cxn ang="0">
                    <a:pos x="68" y="550"/>
                  </a:cxn>
                  <a:cxn ang="0">
                    <a:pos x="91" y="543"/>
                  </a:cxn>
                  <a:cxn ang="0">
                    <a:pos x="111" y="560"/>
                  </a:cxn>
                  <a:cxn ang="0">
                    <a:pos x="134" y="551"/>
                  </a:cxn>
                  <a:cxn ang="0">
                    <a:pos x="156" y="567"/>
                  </a:cxn>
                  <a:cxn ang="0">
                    <a:pos x="179" y="556"/>
                  </a:cxn>
                  <a:cxn ang="0">
                    <a:pos x="201" y="570"/>
                  </a:cxn>
                  <a:cxn ang="0">
                    <a:pos x="224" y="557"/>
                  </a:cxn>
                  <a:cxn ang="0">
                    <a:pos x="248" y="570"/>
                  </a:cxn>
                  <a:cxn ang="0">
                    <a:pos x="270" y="556"/>
                  </a:cxn>
                  <a:cxn ang="0">
                    <a:pos x="293" y="567"/>
                  </a:cxn>
                  <a:cxn ang="0">
                    <a:pos x="315" y="551"/>
                  </a:cxn>
                  <a:cxn ang="0">
                    <a:pos x="338" y="560"/>
                  </a:cxn>
                  <a:cxn ang="0">
                    <a:pos x="358" y="542"/>
                  </a:cxn>
                  <a:cxn ang="0">
                    <a:pos x="381" y="550"/>
                  </a:cxn>
                  <a:cxn ang="0">
                    <a:pos x="399" y="531"/>
                  </a:cxn>
                  <a:cxn ang="0">
                    <a:pos x="422" y="536"/>
                  </a:cxn>
                  <a:cxn ang="0">
                    <a:pos x="439" y="516"/>
                  </a:cxn>
                  <a:cxn ang="0">
                    <a:pos x="444" y="515"/>
                  </a:cxn>
                  <a:cxn ang="0">
                    <a:pos x="446" y="61"/>
                  </a:cxn>
                  <a:cxn ang="0">
                    <a:pos x="10" y="57"/>
                  </a:cxn>
                </a:cxnLst>
                <a:rect l="0" t="0" r="r" b="b"/>
                <a:pathLst>
                  <a:path w="446" h="571">
                    <a:moveTo>
                      <a:pt x="10" y="57"/>
                    </a:moveTo>
                    <a:cubicBezTo>
                      <a:pt x="7" y="58"/>
                      <a:pt x="3" y="59"/>
                      <a:pt x="0" y="58"/>
                    </a:cubicBezTo>
                    <a:cubicBezTo>
                      <a:pt x="33" y="209"/>
                      <a:pt x="34" y="365"/>
                      <a:pt x="3" y="516"/>
                    </a:cubicBezTo>
                    <a:cubicBezTo>
                      <a:pt x="5" y="516"/>
                      <a:pt x="7" y="515"/>
                      <a:pt x="10" y="517"/>
                    </a:cubicBezTo>
                    <a:cubicBezTo>
                      <a:pt x="19" y="521"/>
                      <a:pt x="17" y="532"/>
                      <a:pt x="27" y="536"/>
                    </a:cubicBezTo>
                    <a:cubicBezTo>
                      <a:pt x="37" y="540"/>
                      <a:pt x="39" y="528"/>
                      <a:pt x="49" y="531"/>
                    </a:cubicBezTo>
                    <a:cubicBezTo>
                      <a:pt x="59" y="535"/>
                      <a:pt x="57" y="547"/>
                      <a:pt x="68" y="550"/>
                    </a:cubicBezTo>
                    <a:cubicBezTo>
                      <a:pt x="78" y="553"/>
                      <a:pt x="80" y="540"/>
                      <a:pt x="91" y="543"/>
                    </a:cubicBezTo>
                    <a:cubicBezTo>
                      <a:pt x="102" y="545"/>
                      <a:pt x="100" y="558"/>
                      <a:pt x="111" y="560"/>
                    </a:cubicBezTo>
                    <a:cubicBezTo>
                      <a:pt x="122" y="562"/>
                      <a:pt x="123" y="549"/>
                      <a:pt x="134" y="551"/>
                    </a:cubicBezTo>
                    <a:cubicBezTo>
                      <a:pt x="145" y="552"/>
                      <a:pt x="144" y="566"/>
                      <a:pt x="156" y="567"/>
                    </a:cubicBezTo>
                    <a:cubicBezTo>
                      <a:pt x="167" y="568"/>
                      <a:pt x="168" y="555"/>
                      <a:pt x="179" y="556"/>
                    </a:cubicBezTo>
                    <a:cubicBezTo>
                      <a:pt x="190" y="557"/>
                      <a:pt x="190" y="570"/>
                      <a:pt x="201" y="570"/>
                    </a:cubicBezTo>
                    <a:cubicBezTo>
                      <a:pt x="213" y="571"/>
                      <a:pt x="213" y="557"/>
                      <a:pt x="224" y="557"/>
                    </a:cubicBezTo>
                    <a:cubicBezTo>
                      <a:pt x="236" y="557"/>
                      <a:pt x="236" y="571"/>
                      <a:pt x="248" y="570"/>
                    </a:cubicBezTo>
                    <a:cubicBezTo>
                      <a:pt x="259" y="570"/>
                      <a:pt x="259" y="556"/>
                      <a:pt x="270" y="556"/>
                    </a:cubicBezTo>
                    <a:cubicBezTo>
                      <a:pt x="281" y="555"/>
                      <a:pt x="282" y="568"/>
                      <a:pt x="293" y="567"/>
                    </a:cubicBezTo>
                    <a:cubicBezTo>
                      <a:pt x="305" y="566"/>
                      <a:pt x="303" y="552"/>
                      <a:pt x="315" y="551"/>
                    </a:cubicBezTo>
                    <a:cubicBezTo>
                      <a:pt x="326" y="549"/>
                      <a:pt x="327" y="562"/>
                      <a:pt x="338" y="560"/>
                    </a:cubicBezTo>
                    <a:cubicBezTo>
                      <a:pt x="349" y="558"/>
                      <a:pt x="347" y="545"/>
                      <a:pt x="358" y="542"/>
                    </a:cubicBezTo>
                    <a:cubicBezTo>
                      <a:pt x="369" y="540"/>
                      <a:pt x="370" y="553"/>
                      <a:pt x="381" y="550"/>
                    </a:cubicBezTo>
                    <a:cubicBezTo>
                      <a:pt x="391" y="546"/>
                      <a:pt x="389" y="534"/>
                      <a:pt x="399" y="531"/>
                    </a:cubicBezTo>
                    <a:cubicBezTo>
                      <a:pt x="410" y="528"/>
                      <a:pt x="412" y="540"/>
                      <a:pt x="422" y="536"/>
                    </a:cubicBezTo>
                    <a:cubicBezTo>
                      <a:pt x="431" y="532"/>
                      <a:pt x="429" y="520"/>
                      <a:pt x="439" y="516"/>
                    </a:cubicBezTo>
                    <a:cubicBezTo>
                      <a:pt x="441" y="515"/>
                      <a:pt x="443" y="515"/>
                      <a:pt x="444" y="515"/>
                    </a:cubicBezTo>
                    <a:cubicBezTo>
                      <a:pt x="414" y="365"/>
                      <a:pt x="415" y="210"/>
                      <a:pt x="446" y="61"/>
                    </a:cubicBezTo>
                    <a:cubicBezTo>
                      <a:pt x="321" y="2"/>
                      <a:pt x="138" y="0"/>
                      <a:pt x="10" y="57"/>
                    </a:cubicBezTo>
                    <a:close/>
                  </a:path>
                </a:pathLst>
              </a:custGeom>
              <a:solidFill>
                <a:schemeClr val="accent1"/>
              </a:solidFill>
              <a:ln w="9525">
                <a:noFill/>
                <a:round/>
              </a:ln>
            </p:spPr>
            <p:txBody>
              <a:bodyPr anchor="ctr"/>
              <a:lstStyle/>
              <a:p>
                <a:pPr algn="ctr"/>
                <a:endParaRPr/>
              </a:p>
            </p:txBody>
          </p:sp>
          <p:sp>
            <p:nvSpPr>
              <p:cNvPr id="47" name="Freeform: Shape 69"/>
              <p:cNvSpPr/>
              <p:nvPr/>
            </p:nvSpPr>
            <p:spPr bwMode="auto">
              <a:xfrm>
                <a:off x="1791901" y="1668652"/>
                <a:ext cx="927519" cy="1192942"/>
              </a:xfrm>
              <a:custGeom>
                <a:avLst/>
                <a:gdLst/>
                <a:ahLst/>
                <a:cxnLst>
                  <a:cxn ang="0">
                    <a:pos x="176" y="507"/>
                  </a:cxn>
                  <a:cxn ang="0">
                    <a:pos x="155" y="497"/>
                  </a:cxn>
                  <a:cxn ang="0">
                    <a:pos x="152" y="497"/>
                  </a:cxn>
                  <a:cxn ang="0">
                    <a:pos x="132" y="503"/>
                  </a:cxn>
                  <a:cxn ang="0">
                    <a:pos x="111" y="492"/>
                  </a:cxn>
                  <a:cxn ang="0">
                    <a:pos x="106" y="492"/>
                  </a:cxn>
                  <a:cxn ang="0">
                    <a:pos x="89" y="497"/>
                  </a:cxn>
                  <a:cxn ang="0">
                    <a:pos x="70" y="484"/>
                  </a:cxn>
                  <a:cxn ang="0">
                    <a:pos x="62" y="483"/>
                  </a:cxn>
                  <a:cxn ang="0">
                    <a:pos x="48" y="487"/>
                  </a:cxn>
                  <a:cxn ang="0">
                    <a:pos x="30" y="473"/>
                  </a:cxn>
                  <a:cxn ang="0">
                    <a:pos x="20" y="472"/>
                  </a:cxn>
                  <a:cxn ang="0">
                    <a:pos x="9" y="474"/>
                  </a:cxn>
                  <a:cxn ang="0">
                    <a:pos x="2" y="465"/>
                  </a:cxn>
                  <a:cxn ang="0">
                    <a:pos x="0" y="37"/>
                  </a:cxn>
                  <a:cxn ang="0">
                    <a:pos x="198" y="0"/>
                  </a:cxn>
                  <a:cxn ang="0">
                    <a:pos x="395" y="37"/>
                  </a:cxn>
                  <a:cxn ang="0">
                    <a:pos x="393" y="466"/>
                  </a:cxn>
                  <a:cxn ang="0">
                    <a:pos x="388" y="473"/>
                  </a:cxn>
                  <a:cxn ang="0">
                    <a:pos x="377" y="471"/>
                  </a:cxn>
                  <a:cxn ang="0">
                    <a:pos x="367" y="473"/>
                  </a:cxn>
                  <a:cxn ang="0">
                    <a:pos x="349" y="486"/>
                  </a:cxn>
                  <a:cxn ang="0">
                    <a:pos x="335" y="483"/>
                  </a:cxn>
                  <a:cxn ang="0">
                    <a:pos x="327" y="484"/>
                  </a:cxn>
                  <a:cxn ang="0">
                    <a:pos x="308" y="496"/>
                  </a:cxn>
                  <a:cxn ang="0">
                    <a:pos x="290" y="491"/>
                  </a:cxn>
                  <a:cxn ang="0">
                    <a:pos x="285" y="492"/>
                  </a:cxn>
                  <a:cxn ang="0">
                    <a:pos x="265" y="503"/>
                  </a:cxn>
                  <a:cxn ang="0">
                    <a:pos x="245" y="497"/>
                  </a:cxn>
                  <a:cxn ang="0">
                    <a:pos x="242" y="497"/>
                  </a:cxn>
                  <a:cxn ang="0">
                    <a:pos x="221" y="506"/>
                  </a:cxn>
                  <a:cxn ang="0">
                    <a:pos x="199" y="498"/>
                  </a:cxn>
                  <a:cxn ang="0">
                    <a:pos x="176" y="507"/>
                  </a:cxn>
                </a:cxnLst>
                <a:rect l="0" t="0" r="r" b="b"/>
                <a:pathLst>
                  <a:path w="395" h="507">
                    <a:moveTo>
                      <a:pt x="176" y="507"/>
                    </a:moveTo>
                    <a:cubicBezTo>
                      <a:pt x="172" y="502"/>
                      <a:pt x="165" y="497"/>
                      <a:pt x="155" y="497"/>
                    </a:cubicBezTo>
                    <a:cubicBezTo>
                      <a:pt x="154" y="497"/>
                      <a:pt x="153" y="497"/>
                      <a:pt x="152" y="497"/>
                    </a:cubicBezTo>
                    <a:cubicBezTo>
                      <a:pt x="143" y="497"/>
                      <a:pt x="137" y="500"/>
                      <a:pt x="132" y="503"/>
                    </a:cubicBezTo>
                    <a:cubicBezTo>
                      <a:pt x="128" y="499"/>
                      <a:pt x="121" y="493"/>
                      <a:pt x="111" y="492"/>
                    </a:cubicBezTo>
                    <a:cubicBezTo>
                      <a:pt x="110" y="492"/>
                      <a:pt x="108" y="492"/>
                      <a:pt x="106" y="492"/>
                    </a:cubicBezTo>
                    <a:cubicBezTo>
                      <a:pt x="99" y="492"/>
                      <a:pt x="93" y="494"/>
                      <a:pt x="89" y="497"/>
                    </a:cubicBezTo>
                    <a:cubicBezTo>
                      <a:pt x="85" y="492"/>
                      <a:pt x="79" y="486"/>
                      <a:pt x="70" y="484"/>
                    </a:cubicBezTo>
                    <a:cubicBezTo>
                      <a:pt x="67" y="484"/>
                      <a:pt x="65" y="483"/>
                      <a:pt x="62" y="483"/>
                    </a:cubicBezTo>
                    <a:cubicBezTo>
                      <a:pt x="56" y="483"/>
                      <a:pt x="52" y="485"/>
                      <a:pt x="48" y="487"/>
                    </a:cubicBezTo>
                    <a:cubicBezTo>
                      <a:pt x="44" y="482"/>
                      <a:pt x="39" y="476"/>
                      <a:pt x="30" y="473"/>
                    </a:cubicBezTo>
                    <a:cubicBezTo>
                      <a:pt x="27" y="472"/>
                      <a:pt x="23" y="472"/>
                      <a:pt x="20" y="472"/>
                    </a:cubicBezTo>
                    <a:cubicBezTo>
                      <a:pt x="16" y="472"/>
                      <a:pt x="12" y="473"/>
                      <a:pt x="9" y="474"/>
                    </a:cubicBezTo>
                    <a:cubicBezTo>
                      <a:pt x="7" y="471"/>
                      <a:pt x="5" y="468"/>
                      <a:pt x="2" y="465"/>
                    </a:cubicBezTo>
                    <a:cubicBezTo>
                      <a:pt x="29" y="323"/>
                      <a:pt x="28" y="179"/>
                      <a:pt x="0" y="37"/>
                    </a:cubicBezTo>
                    <a:cubicBezTo>
                      <a:pt x="57" y="13"/>
                      <a:pt x="126" y="0"/>
                      <a:pt x="198" y="0"/>
                    </a:cubicBezTo>
                    <a:cubicBezTo>
                      <a:pt x="269" y="0"/>
                      <a:pt x="339" y="13"/>
                      <a:pt x="395" y="37"/>
                    </a:cubicBezTo>
                    <a:cubicBezTo>
                      <a:pt x="367" y="179"/>
                      <a:pt x="367" y="323"/>
                      <a:pt x="393" y="466"/>
                    </a:cubicBezTo>
                    <a:cubicBezTo>
                      <a:pt x="391" y="468"/>
                      <a:pt x="389" y="471"/>
                      <a:pt x="388" y="473"/>
                    </a:cubicBezTo>
                    <a:cubicBezTo>
                      <a:pt x="385" y="472"/>
                      <a:pt x="381" y="471"/>
                      <a:pt x="377" y="471"/>
                    </a:cubicBezTo>
                    <a:cubicBezTo>
                      <a:pt x="373" y="471"/>
                      <a:pt x="370" y="472"/>
                      <a:pt x="367" y="473"/>
                    </a:cubicBezTo>
                    <a:cubicBezTo>
                      <a:pt x="358" y="476"/>
                      <a:pt x="352" y="481"/>
                      <a:pt x="349" y="486"/>
                    </a:cubicBezTo>
                    <a:cubicBezTo>
                      <a:pt x="345" y="484"/>
                      <a:pt x="340" y="483"/>
                      <a:pt x="335" y="483"/>
                    </a:cubicBezTo>
                    <a:cubicBezTo>
                      <a:pt x="332" y="483"/>
                      <a:pt x="329" y="483"/>
                      <a:pt x="327" y="484"/>
                    </a:cubicBezTo>
                    <a:cubicBezTo>
                      <a:pt x="317" y="486"/>
                      <a:pt x="311" y="491"/>
                      <a:pt x="308" y="496"/>
                    </a:cubicBezTo>
                    <a:cubicBezTo>
                      <a:pt x="303" y="494"/>
                      <a:pt x="298" y="491"/>
                      <a:pt x="290" y="491"/>
                    </a:cubicBezTo>
                    <a:cubicBezTo>
                      <a:pt x="289" y="491"/>
                      <a:pt x="287" y="492"/>
                      <a:pt x="285" y="492"/>
                    </a:cubicBezTo>
                    <a:cubicBezTo>
                      <a:pt x="275" y="493"/>
                      <a:pt x="269" y="498"/>
                      <a:pt x="265" y="503"/>
                    </a:cubicBezTo>
                    <a:cubicBezTo>
                      <a:pt x="260" y="500"/>
                      <a:pt x="254" y="497"/>
                      <a:pt x="245" y="497"/>
                    </a:cubicBezTo>
                    <a:cubicBezTo>
                      <a:pt x="244" y="497"/>
                      <a:pt x="243" y="497"/>
                      <a:pt x="242" y="497"/>
                    </a:cubicBezTo>
                    <a:cubicBezTo>
                      <a:pt x="232" y="497"/>
                      <a:pt x="225" y="502"/>
                      <a:pt x="221" y="506"/>
                    </a:cubicBezTo>
                    <a:cubicBezTo>
                      <a:pt x="216" y="502"/>
                      <a:pt x="209" y="498"/>
                      <a:pt x="199" y="498"/>
                    </a:cubicBezTo>
                    <a:cubicBezTo>
                      <a:pt x="188" y="498"/>
                      <a:pt x="181" y="502"/>
                      <a:pt x="176" y="507"/>
                    </a:cubicBezTo>
                    <a:close/>
                  </a:path>
                </a:pathLst>
              </a:custGeom>
              <a:solidFill>
                <a:srgbClr val="FFFFFF"/>
              </a:solidFill>
              <a:ln w="9525">
                <a:noFill/>
                <a:round/>
              </a:ln>
            </p:spPr>
            <p:txBody>
              <a:bodyPr anchor="ctr"/>
              <a:lstStyle/>
              <a:p>
                <a:pPr algn="ctr"/>
                <a:endParaRPr/>
              </a:p>
            </p:txBody>
          </p:sp>
          <p:sp>
            <p:nvSpPr>
              <p:cNvPr id="48" name="Freeform: Shape 70"/>
              <p:cNvSpPr/>
              <p:nvPr/>
            </p:nvSpPr>
            <p:spPr bwMode="auto">
              <a:xfrm>
                <a:off x="1821068" y="1694903"/>
                <a:ext cx="869185" cy="1134608"/>
              </a:xfrm>
              <a:custGeom>
                <a:avLst/>
                <a:gdLst/>
                <a:ahLst/>
                <a:cxnLst>
                  <a:cxn ang="0">
                    <a:pos x="164" y="482"/>
                  </a:cxn>
                  <a:cxn ang="0">
                    <a:pos x="142" y="475"/>
                  </a:cxn>
                  <a:cxn ang="0">
                    <a:pos x="139" y="475"/>
                  </a:cxn>
                  <a:cxn ang="0">
                    <a:pos x="121" y="479"/>
                  </a:cxn>
                  <a:cxn ang="0">
                    <a:pos x="100" y="470"/>
                  </a:cxn>
                  <a:cxn ang="0">
                    <a:pos x="93" y="470"/>
                  </a:cxn>
                  <a:cxn ang="0">
                    <a:pos x="79" y="472"/>
                  </a:cxn>
                  <a:cxn ang="0">
                    <a:pos x="59" y="462"/>
                  </a:cxn>
                  <a:cxn ang="0">
                    <a:pos x="49" y="461"/>
                  </a:cxn>
                  <a:cxn ang="0">
                    <a:pos x="38" y="463"/>
                  </a:cxn>
                  <a:cxn ang="0">
                    <a:pos x="20" y="452"/>
                  </a:cxn>
                  <a:cxn ang="0">
                    <a:pos x="7" y="450"/>
                  </a:cxn>
                  <a:cxn ang="0">
                    <a:pos x="1" y="450"/>
                  </a:cxn>
                  <a:cxn ang="0">
                    <a:pos x="0" y="33"/>
                  </a:cxn>
                  <a:cxn ang="0">
                    <a:pos x="185" y="0"/>
                  </a:cxn>
                  <a:cxn ang="0">
                    <a:pos x="370" y="33"/>
                  </a:cxn>
                  <a:cxn ang="0">
                    <a:pos x="368" y="449"/>
                  </a:cxn>
                  <a:cxn ang="0">
                    <a:pos x="364" y="449"/>
                  </a:cxn>
                  <a:cxn ang="0">
                    <a:pos x="350" y="451"/>
                  </a:cxn>
                  <a:cxn ang="0">
                    <a:pos x="332" y="462"/>
                  </a:cxn>
                  <a:cxn ang="0">
                    <a:pos x="322" y="461"/>
                  </a:cxn>
                  <a:cxn ang="0">
                    <a:pos x="311" y="462"/>
                  </a:cxn>
                  <a:cxn ang="0">
                    <a:pos x="292" y="472"/>
                  </a:cxn>
                  <a:cxn ang="0">
                    <a:pos x="277" y="469"/>
                  </a:cxn>
                  <a:cxn ang="0">
                    <a:pos x="270" y="470"/>
                  </a:cxn>
                  <a:cxn ang="0">
                    <a:pos x="250" y="478"/>
                  </a:cxn>
                  <a:cxn ang="0">
                    <a:pos x="232" y="474"/>
                  </a:cxn>
                  <a:cxn ang="0">
                    <a:pos x="228" y="475"/>
                  </a:cxn>
                  <a:cxn ang="0">
                    <a:pos x="207" y="482"/>
                  </a:cxn>
                  <a:cxn ang="0">
                    <a:pos x="186" y="476"/>
                  </a:cxn>
                  <a:cxn ang="0">
                    <a:pos x="164" y="482"/>
                  </a:cxn>
                </a:cxnLst>
                <a:rect l="0" t="0" r="r" b="b"/>
                <a:pathLst>
                  <a:path w="370" h="482">
                    <a:moveTo>
                      <a:pt x="164" y="482"/>
                    </a:moveTo>
                    <a:cubicBezTo>
                      <a:pt x="157" y="478"/>
                      <a:pt x="150" y="475"/>
                      <a:pt x="142" y="475"/>
                    </a:cubicBezTo>
                    <a:cubicBezTo>
                      <a:pt x="141" y="475"/>
                      <a:pt x="140" y="475"/>
                      <a:pt x="139" y="475"/>
                    </a:cubicBezTo>
                    <a:cubicBezTo>
                      <a:pt x="133" y="475"/>
                      <a:pt x="126" y="476"/>
                      <a:pt x="121" y="479"/>
                    </a:cubicBezTo>
                    <a:cubicBezTo>
                      <a:pt x="115" y="474"/>
                      <a:pt x="108" y="471"/>
                      <a:pt x="100" y="470"/>
                    </a:cubicBezTo>
                    <a:cubicBezTo>
                      <a:pt x="98" y="470"/>
                      <a:pt x="96" y="470"/>
                      <a:pt x="93" y="470"/>
                    </a:cubicBezTo>
                    <a:cubicBezTo>
                      <a:pt x="88" y="470"/>
                      <a:pt x="83" y="471"/>
                      <a:pt x="79" y="472"/>
                    </a:cubicBezTo>
                    <a:cubicBezTo>
                      <a:pt x="73" y="467"/>
                      <a:pt x="66" y="464"/>
                      <a:pt x="59" y="462"/>
                    </a:cubicBezTo>
                    <a:cubicBezTo>
                      <a:pt x="56" y="462"/>
                      <a:pt x="53" y="461"/>
                      <a:pt x="49" y="461"/>
                    </a:cubicBezTo>
                    <a:cubicBezTo>
                      <a:pt x="46" y="461"/>
                      <a:pt x="42" y="462"/>
                      <a:pt x="38" y="463"/>
                    </a:cubicBezTo>
                    <a:cubicBezTo>
                      <a:pt x="33" y="458"/>
                      <a:pt x="27" y="454"/>
                      <a:pt x="20" y="452"/>
                    </a:cubicBezTo>
                    <a:cubicBezTo>
                      <a:pt x="16" y="450"/>
                      <a:pt x="11" y="450"/>
                      <a:pt x="7" y="450"/>
                    </a:cubicBezTo>
                    <a:cubicBezTo>
                      <a:pt x="5" y="450"/>
                      <a:pt x="3" y="450"/>
                      <a:pt x="1" y="450"/>
                    </a:cubicBezTo>
                    <a:cubicBezTo>
                      <a:pt x="26" y="311"/>
                      <a:pt x="26" y="171"/>
                      <a:pt x="0" y="33"/>
                    </a:cubicBezTo>
                    <a:cubicBezTo>
                      <a:pt x="53" y="12"/>
                      <a:pt x="119" y="0"/>
                      <a:pt x="185" y="0"/>
                    </a:cubicBezTo>
                    <a:cubicBezTo>
                      <a:pt x="251" y="0"/>
                      <a:pt x="316" y="12"/>
                      <a:pt x="370" y="33"/>
                    </a:cubicBezTo>
                    <a:cubicBezTo>
                      <a:pt x="344" y="171"/>
                      <a:pt x="343" y="311"/>
                      <a:pt x="368" y="449"/>
                    </a:cubicBezTo>
                    <a:cubicBezTo>
                      <a:pt x="367" y="449"/>
                      <a:pt x="365" y="449"/>
                      <a:pt x="364" y="449"/>
                    </a:cubicBezTo>
                    <a:cubicBezTo>
                      <a:pt x="359" y="449"/>
                      <a:pt x="355" y="450"/>
                      <a:pt x="350" y="451"/>
                    </a:cubicBezTo>
                    <a:cubicBezTo>
                      <a:pt x="343" y="454"/>
                      <a:pt x="337" y="457"/>
                      <a:pt x="332" y="462"/>
                    </a:cubicBezTo>
                    <a:cubicBezTo>
                      <a:pt x="329" y="461"/>
                      <a:pt x="325" y="461"/>
                      <a:pt x="322" y="461"/>
                    </a:cubicBezTo>
                    <a:cubicBezTo>
                      <a:pt x="318" y="461"/>
                      <a:pt x="315" y="461"/>
                      <a:pt x="311" y="462"/>
                    </a:cubicBezTo>
                    <a:cubicBezTo>
                      <a:pt x="304" y="464"/>
                      <a:pt x="298" y="467"/>
                      <a:pt x="292" y="472"/>
                    </a:cubicBezTo>
                    <a:cubicBezTo>
                      <a:pt x="287" y="470"/>
                      <a:pt x="283" y="469"/>
                      <a:pt x="277" y="469"/>
                    </a:cubicBezTo>
                    <a:cubicBezTo>
                      <a:pt x="275" y="469"/>
                      <a:pt x="273" y="470"/>
                      <a:pt x="270" y="470"/>
                    </a:cubicBezTo>
                    <a:cubicBezTo>
                      <a:pt x="263" y="471"/>
                      <a:pt x="256" y="474"/>
                      <a:pt x="250" y="478"/>
                    </a:cubicBezTo>
                    <a:cubicBezTo>
                      <a:pt x="244" y="476"/>
                      <a:pt x="238" y="474"/>
                      <a:pt x="232" y="474"/>
                    </a:cubicBezTo>
                    <a:cubicBezTo>
                      <a:pt x="231" y="474"/>
                      <a:pt x="230" y="475"/>
                      <a:pt x="228" y="475"/>
                    </a:cubicBezTo>
                    <a:cubicBezTo>
                      <a:pt x="221" y="475"/>
                      <a:pt x="213" y="478"/>
                      <a:pt x="207" y="482"/>
                    </a:cubicBezTo>
                    <a:cubicBezTo>
                      <a:pt x="201" y="478"/>
                      <a:pt x="193" y="476"/>
                      <a:pt x="186" y="476"/>
                    </a:cubicBezTo>
                    <a:cubicBezTo>
                      <a:pt x="178" y="476"/>
                      <a:pt x="170" y="478"/>
                      <a:pt x="164" y="482"/>
                    </a:cubicBezTo>
                    <a:close/>
                  </a:path>
                </a:pathLst>
              </a:custGeom>
              <a:solidFill>
                <a:schemeClr val="accent1"/>
              </a:solidFill>
              <a:ln w="9525">
                <a:noFill/>
                <a:round/>
              </a:ln>
            </p:spPr>
            <p:txBody>
              <a:bodyPr anchor="ctr"/>
              <a:lstStyle/>
              <a:p>
                <a:pPr algn="ctr"/>
                <a:endParaRPr/>
              </a:p>
            </p:txBody>
          </p:sp>
          <p:sp>
            <p:nvSpPr>
              <p:cNvPr id="49" name="Freeform: Shape 71"/>
              <p:cNvSpPr/>
              <p:nvPr/>
            </p:nvSpPr>
            <p:spPr bwMode="auto">
              <a:xfrm>
                <a:off x="1821068" y="1694903"/>
                <a:ext cx="869185" cy="373341"/>
              </a:xfrm>
              <a:custGeom>
                <a:avLst/>
                <a:gdLst/>
                <a:ahLst/>
                <a:cxnLst>
                  <a:cxn ang="0">
                    <a:pos x="370" y="33"/>
                  </a:cxn>
                  <a:cxn ang="0">
                    <a:pos x="185" y="0"/>
                  </a:cxn>
                  <a:cxn ang="0">
                    <a:pos x="0" y="33"/>
                  </a:cxn>
                  <a:cxn ang="0">
                    <a:pos x="16" y="159"/>
                  </a:cxn>
                  <a:cxn ang="0">
                    <a:pos x="185" y="132"/>
                  </a:cxn>
                  <a:cxn ang="0">
                    <a:pos x="353" y="159"/>
                  </a:cxn>
                  <a:cxn ang="0">
                    <a:pos x="370" y="33"/>
                  </a:cxn>
                </a:cxnLst>
                <a:rect l="0" t="0" r="r" b="b"/>
                <a:pathLst>
                  <a:path w="370" h="159">
                    <a:moveTo>
                      <a:pt x="370" y="33"/>
                    </a:moveTo>
                    <a:cubicBezTo>
                      <a:pt x="316" y="12"/>
                      <a:pt x="251" y="0"/>
                      <a:pt x="185" y="0"/>
                    </a:cubicBezTo>
                    <a:cubicBezTo>
                      <a:pt x="119" y="0"/>
                      <a:pt x="53" y="12"/>
                      <a:pt x="0" y="33"/>
                    </a:cubicBezTo>
                    <a:cubicBezTo>
                      <a:pt x="7" y="74"/>
                      <a:pt x="13" y="117"/>
                      <a:pt x="16" y="159"/>
                    </a:cubicBezTo>
                    <a:cubicBezTo>
                      <a:pt x="66" y="142"/>
                      <a:pt x="125" y="132"/>
                      <a:pt x="185" y="132"/>
                    </a:cubicBezTo>
                    <a:cubicBezTo>
                      <a:pt x="244" y="132"/>
                      <a:pt x="303" y="142"/>
                      <a:pt x="353" y="159"/>
                    </a:cubicBezTo>
                    <a:cubicBezTo>
                      <a:pt x="356" y="117"/>
                      <a:pt x="362" y="74"/>
                      <a:pt x="370" y="33"/>
                    </a:cubicBezTo>
                    <a:close/>
                  </a:path>
                </a:pathLst>
              </a:custGeom>
              <a:solidFill>
                <a:schemeClr val="accent1">
                  <a:lumMod val="75000"/>
                </a:schemeClr>
              </a:solidFill>
              <a:ln w="9525">
                <a:noFill/>
                <a:round/>
              </a:ln>
            </p:spPr>
            <p:txBody>
              <a:bodyPr anchor="ctr"/>
              <a:lstStyle/>
              <a:p>
                <a:pPr algn="ctr"/>
                <a:endParaRPr/>
              </a:p>
            </p:txBody>
          </p:sp>
        </p:grpSp>
        <p:sp>
          <p:nvSpPr>
            <p:cNvPr id="27" name="Freeform: Shape 72"/>
            <p:cNvSpPr/>
            <p:nvPr/>
          </p:nvSpPr>
          <p:spPr bwMode="auto">
            <a:xfrm>
              <a:off x="1719360" y="2576826"/>
              <a:ext cx="576499" cy="661051"/>
            </a:xfrm>
            <a:custGeom>
              <a:avLst/>
              <a:gdLst/>
              <a:ahLst/>
              <a:cxnLst>
                <a:cxn ang="0">
                  <a:pos x="74" y="51"/>
                </a:cxn>
                <a:cxn ang="0">
                  <a:pos x="67" y="47"/>
                </a:cxn>
                <a:cxn ang="0">
                  <a:pos x="66" y="39"/>
                </a:cxn>
                <a:cxn ang="0">
                  <a:pos x="69" y="33"/>
                </a:cxn>
                <a:cxn ang="0">
                  <a:pos x="71" y="24"/>
                </a:cxn>
                <a:cxn ang="0">
                  <a:pos x="47" y="0"/>
                </a:cxn>
                <a:cxn ang="0">
                  <a:pos x="23" y="24"/>
                </a:cxn>
                <a:cxn ang="0">
                  <a:pos x="25" y="34"/>
                </a:cxn>
                <a:cxn ang="0">
                  <a:pos x="28" y="39"/>
                </a:cxn>
                <a:cxn ang="0">
                  <a:pos x="26" y="47"/>
                </a:cxn>
                <a:cxn ang="0">
                  <a:pos x="18" y="52"/>
                </a:cxn>
                <a:cxn ang="0">
                  <a:pos x="0" y="88"/>
                </a:cxn>
                <a:cxn ang="0">
                  <a:pos x="93" y="88"/>
                </a:cxn>
                <a:cxn ang="0">
                  <a:pos x="74" y="51"/>
                </a:cxn>
                <a:cxn ang="0">
                  <a:pos x="57" y="91"/>
                </a:cxn>
                <a:cxn ang="0">
                  <a:pos x="51" y="96"/>
                </a:cxn>
                <a:cxn ang="0">
                  <a:pos x="48" y="98"/>
                </a:cxn>
                <a:cxn ang="0">
                  <a:pos x="45" y="98"/>
                </a:cxn>
                <a:cxn ang="0">
                  <a:pos x="42" y="96"/>
                </a:cxn>
                <a:cxn ang="0">
                  <a:pos x="36" y="91"/>
                </a:cxn>
                <a:cxn ang="0">
                  <a:pos x="33" y="84"/>
                </a:cxn>
                <a:cxn ang="0">
                  <a:pos x="36" y="77"/>
                </a:cxn>
                <a:cxn ang="0">
                  <a:pos x="39" y="69"/>
                </a:cxn>
                <a:cxn ang="0">
                  <a:pos x="42" y="62"/>
                </a:cxn>
                <a:cxn ang="0">
                  <a:pos x="44" y="57"/>
                </a:cxn>
                <a:cxn ang="0">
                  <a:pos x="42" y="56"/>
                </a:cxn>
                <a:cxn ang="0">
                  <a:pos x="36" y="51"/>
                </a:cxn>
                <a:cxn ang="0">
                  <a:pos x="47" y="47"/>
                </a:cxn>
                <a:cxn ang="0">
                  <a:pos x="57" y="51"/>
                </a:cxn>
                <a:cxn ang="0">
                  <a:pos x="51" y="56"/>
                </a:cxn>
                <a:cxn ang="0">
                  <a:pos x="49" y="57"/>
                </a:cxn>
                <a:cxn ang="0">
                  <a:pos x="51" y="62"/>
                </a:cxn>
                <a:cxn ang="0">
                  <a:pos x="54" y="69"/>
                </a:cxn>
                <a:cxn ang="0">
                  <a:pos x="57" y="77"/>
                </a:cxn>
                <a:cxn ang="0">
                  <a:pos x="60" y="84"/>
                </a:cxn>
                <a:cxn ang="0">
                  <a:pos x="57" y="91"/>
                </a:cxn>
              </a:cxnLst>
              <a:rect l="0" t="0" r="r" b="b"/>
              <a:pathLst>
                <a:path w="93" h="107">
                  <a:moveTo>
                    <a:pt x="74" y="51"/>
                  </a:moveTo>
                  <a:cubicBezTo>
                    <a:pt x="70" y="48"/>
                    <a:pt x="67" y="47"/>
                    <a:pt x="67" y="47"/>
                  </a:cubicBezTo>
                  <a:cubicBezTo>
                    <a:pt x="63" y="45"/>
                    <a:pt x="63" y="42"/>
                    <a:pt x="66" y="39"/>
                  </a:cubicBezTo>
                  <a:cubicBezTo>
                    <a:pt x="66" y="39"/>
                    <a:pt x="67" y="38"/>
                    <a:pt x="69" y="33"/>
                  </a:cubicBezTo>
                  <a:cubicBezTo>
                    <a:pt x="70" y="30"/>
                    <a:pt x="71" y="27"/>
                    <a:pt x="71" y="24"/>
                  </a:cubicBezTo>
                  <a:cubicBezTo>
                    <a:pt x="71" y="11"/>
                    <a:pt x="60" y="0"/>
                    <a:pt x="47" y="0"/>
                  </a:cubicBezTo>
                  <a:cubicBezTo>
                    <a:pt x="34" y="0"/>
                    <a:pt x="23" y="11"/>
                    <a:pt x="23" y="24"/>
                  </a:cubicBezTo>
                  <a:cubicBezTo>
                    <a:pt x="23" y="28"/>
                    <a:pt x="24" y="31"/>
                    <a:pt x="25" y="34"/>
                  </a:cubicBezTo>
                  <a:cubicBezTo>
                    <a:pt x="27" y="38"/>
                    <a:pt x="28" y="39"/>
                    <a:pt x="28" y="39"/>
                  </a:cubicBezTo>
                  <a:cubicBezTo>
                    <a:pt x="31" y="42"/>
                    <a:pt x="30" y="45"/>
                    <a:pt x="26" y="47"/>
                  </a:cubicBezTo>
                  <a:cubicBezTo>
                    <a:pt x="26" y="47"/>
                    <a:pt x="23" y="48"/>
                    <a:pt x="18" y="52"/>
                  </a:cubicBezTo>
                  <a:cubicBezTo>
                    <a:pt x="7" y="60"/>
                    <a:pt x="0" y="73"/>
                    <a:pt x="0" y="88"/>
                  </a:cubicBezTo>
                  <a:cubicBezTo>
                    <a:pt x="0" y="106"/>
                    <a:pt x="93" y="107"/>
                    <a:pt x="93" y="88"/>
                  </a:cubicBezTo>
                  <a:cubicBezTo>
                    <a:pt x="93" y="73"/>
                    <a:pt x="86" y="60"/>
                    <a:pt x="74" y="51"/>
                  </a:cubicBezTo>
                  <a:close/>
                  <a:moveTo>
                    <a:pt x="57" y="91"/>
                  </a:moveTo>
                  <a:cubicBezTo>
                    <a:pt x="55" y="93"/>
                    <a:pt x="53" y="95"/>
                    <a:pt x="51" y="96"/>
                  </a:cubicBezTo>
                  <a:cubicBezTo>
                    <a:pt x="49" y="97"/>
                    <a:pt x="48" y="98"/>
                    <a:pt x="48" y="98"/>
                  </a:cubicBezTo>
                  <a:cubicBezTo>
                    <a:pt x="45" y="98"/>
                    <a:pt x="45" y="98"/>
                    <a:pt x="45" y="98"/>
                  </a:cubicBezTo>
                  <a:cubicBezTo>
                    <a:pt x="45" y="98"/>
                    <a:pt x="44" y="97"/>
                    <a:pt x="42" y="96"/>
                  </a:cubicBezTo>
                  <a:cubicBezTo>
                    <a:pt x="40" y="95"/>
                    <a:pt x="38" y="93"/>
                    <a:pt x="36" y="91"/>
                  </a:cubicBezTo>
                  <a:cubicBezTo>
                    <a:pt x="35" y="89"/>
                    <a:pt x="33" y="87"/>
                    <a:pt x="33" y="84"/>
                  </a:cubicBezTo>
                  <a:cubicBezTo>
                    <a:pt x="34" y="82"/>
                    <a:pt x="36" y="79"/>
                    <a:pt x="36" y="77"/>
                  </a:cubicBezTo>
                  <a:cubicBezTo>
                    <a:pt x="37" y="74"/>
                    <a:pt x="38" y="71"/>
                    <a:pt x="39" y="69"/>
                  </a:cubicBezTo>
                  <a:cubicBezTo>
                    <a:pt x="40" y="66"/>
                    <a:pt x="41" y="64"/>
                    <a:pt x="42" y="62"/>
                  </a:cubicBezTo>
                  <a:cubicBezTo>
                    <a:pt x="43" y="60"/>
                    <a:pt x="44" y="58"/>
                    <a:pt x="44" y="57"/>
                  </a:cubicBezTo>
                  <a:cubicBezTo>
                    <a:pt x="44" y="57"/>
                    <a:pt x="43" y="56"/>
                    <a:pt x="42" y="56"/>
                  </a:cubicBezTo>
                  <a:cubicBezTo>
                    <a:pt x="40" y="55"/>
                    <a:pt x="38" y="53"/>
                    <a:pt x="36" y="51"/>
                  </a:cubicBezTo>
                  <a:cubicBezTo>
                    <a:pt x="35" y="50"/>
                    <a:pt x="42" y="47"/>
                    <a:pt x="47" y="47"/>
                  </a:cubicBezTo>
                  <a:cubicBezTo>
                    <a:pt x="51" y="47"/>
                    <a:pt x="58" y="50"/>
                    <a:pt x="57" y="51"/>
                  </a:cubicBezTo>
                  <a:cubicBezTo>
                    <a:pt x="55" y="53"/>
                    <a:pt x="53" y="55"/>
                    <a:pt x="51" y="56"/>
                  </a:cubicBezTo>
                  <a:cubicBezTo>
                    <a:pt x="50" y="56"/>
                    <a:pt x="50" y="57"/>
                    <a:pt x="49" y="57"/>
                  </a:cubicBezTo>
                  <a:cubicBezTo>
                    <a:pt x="50" y="58"/>
                    <a:pt x="50" y="60"/>
                    <a:pt x="51" y="62"/>
                  </a:cubicBezTo>
                  <a:cubicBezTo>
                    <a:pt x="52" y="64"/>
                    <a:pt x="53" y="66"/>
                    <a:pt x="54" y="69"/>
                  </a:cubicBezTo>
                  <a:cubicBezTo>
                    <a:pt x="55" y="71"/>
                    <a:pt x="56" y="74"/>
                    <a:pt x="57" y="77"/>
                  </a:cubicBezTo>
                  <a:cubicBezTo>
                    <a:pt x="58" y="79"/>
                    <a:pt x="60" y="82"/>
                    <a:pt x="60" y="84"/>
                  </a:cubicBezTo>
                  <a:cubicBezTo>
                    <a:pt x="60" y="87"/>
                    <a:pt x="59" y="89"/>
                    <a:pt x="57" y="91"/>
                  </a:cubicBezTo>
                  <a:close/>
                </a:path>
              </a:pathLst>
            </a:custGeom>
            <a:solidFill>
              <a:schemeClr val="bg1"/>
            </a:solidFill>
            <a:ln w="9525">
              <a:noFill/>
              <a:round/>
            </a:ln>
          </p:spPr>
          <p:txBody>
            <a:bodyPr anchor="ctr"/>
            <a:lstStyle/>
            <a:p>
              <a:pPr algn="ctr"/>
              <a:endParaRPr/>
            </a:p>
          </p:txBody>
        </p:sp>
        <p:grpSp>
          <p:nvGrpSpPr>
            <p:cNvPr id="28" name="Group 73"/>
            <p:cNvGrpSpPr/>
            <p:nvPr/>
          </p:nvGrpSpPr>
          <p:grpSpPr>
            <a:xfrm>
              <a:off x="4379354" y="2554465"/>
              <a:ext cx="621643" cy="705776"/>
              <a:chOff x="5619750" y="1314451"/>
              <a:chExt cx="211138" cy="239713"/>
            </a:xfrm>
            <a:solidFill>
              <a:schemeClr val="bg1"/>
            </a:solidFill>
          </p:grpSpPr>
          <p:sp>
            <p:nvSpPr>
              <p:cNvPr id="43" name="Freeform: Shape 74"/>
              <p:cNvSpPr/>
              <p:nvPr/>
            </p:nvSpPr>
            <p:spPr bwMode="auto">
              <a:xfrm>
                <a:off x="5619750" y="1314451"/>
                <a:ext cx="211138" cy="239713"/>
              </a:xfrm>
              <a:custGeom>
                <a:avLst/>
                <a:gdLst/>
                <a:ahLst/>
                <a:cxnLst>
                  <a:cxn ang="0">
                    <a:pos x="49" y="15"/>
                  </a:cxn>
                  <a:cxn ang="0">
                    <a:pos x="41" y="9"/>
                  </a:cxn>
                  <a:cxn ang="0">
                    <a:pos x="33" y="15"/>
                  </a:cxn>
                  <a:cxn ang="0">
                    <a:pos x="4" y="39"/>
                  </a:cxn>
                  <a:cxn ang="0">
                    <a:pos x="32" y="91"/>
                  </a:cxn>
                  <a:cxn ang="0">
                    <a:pos x="51" y="90"/>
                  </a:cxn>
                  <a:cxn ang="0">
                    <a:pos x="79" y="39"/>
                  </a:cxn>
                  <a:cxn ang="0">
                    <a:pos x="49" y="15"/>
                  </a:cxn>
                  <a:cxn ang="0">
                    <a:pos x="69" y="42"/>
                  </a:cxn>
                  <a:cxn ang="0">
                    <a:pos x="49" y="80"/>
                  </a:cxn>
                  <a:cxn ang="0">
                    <a:pos x="34" y="80"/>
                  </a:cxn>
                  <a:cxn ang="0">
                    <a:pos x="13" y="42"/>
                  </a:cxn>
                  <a:cxn ang="0">
                    <a:pos x="35" y="24"/>
                  </a:cxn>
                  <a:cxn ang="0">
                    <a:pos x="41" y="20"/>
                  </a:cxn>
                  <a:cxn ang="0">
                    <a:pos x="47" y="24"/>
                  </a:cxn>
                  <a:cxn ang="0">
                    <a:pos x="69" y="42"/>
                  </a:cxn>
                </a:cxnLst>
                <a:rect l="0" t="0" r="r" b="b"/>
                <a:pathLst>
                  <a:path w="82" h="94">
                    <a:moveTo>
                      <a:pt x="49" y="15"/>
                    </a:moveTo>
                    <a:cubicBezTo>
                      <a:pt x="48" y="14"/>
                      <a:pt x="45" y="9"/>
                      <a:pt x="41" y="9"/>
                    </a:cubicBezTo>
                    <a:cubicBezTo>
                      <a:pt x="38" y="9"/>
                      <a:pt x="34" y="14"/>
                      <a:pt x="33" y="15"/>
                    </a:cubicBezTo>
                    <a:cubicBezTo>
                      <a:pt x="18" y="24"/>
                      <a:pt x="0" y="1"/>
                      <a:pt x="4" y="39"/>
                    </a:cubicBezTo>
                    <a:cubicBezTo>
                      <a:pt x="6" y="69"/>
                      <a:pt x="22" y="84"/>
                      <a:pt x="32" y="91"/>
                    </a:cubicBezTo>
                    <a:cubicBezTo>
                      <a:pt x="37" y="94"/>
                      <a:pt x="46" y="94"/>
                      <a:pt x="51" y="90"/>
                    </a:cubicBezTo>
                    <a:cubicBezTo>
                      <a:pt x="61" y="84"/>
                      <a:pt x="77" y="69"/>
                      <a:pt x="79" y="39"/>
                    </a:cubicBezTo>
                    <a:cubicBezTo>
                      <a:pt x="82" y="0"/>
                      <a:pt x="65" y="24"/>
                      <a:pt x="49" y="15"/>
                    </a:cubicBezTo>
                    <a:close/>
                    <a:moveTo>
                      <a:pt x="69" y="42"/>
                    </a:moveTo>
                    <a:cubicBezTo>
                      <a:pt x="68" y="64"/>
                      <a:pt x="56" y="75"/>
                      <a:pt x="49" y="80"/>
                    </a:cubicBezTo>
                    <a:cubicBezTo>
                      <a:pt x="44" y="83"/>
                      <a:pt x="38" y="83"/>
                      <a:pt x="34" y="80"/>
                    </a:cubicBezTo>
                    <a:cubicBezTo>
                      <a:pt x="27" y="75"/>
                      <a:pt x="15" y="64"/>
                      <a:pt x="13" y="42"/>
                    </a:cubicBezTo>
                    <a:cubicBezTo>
                      <a:pt x="11" y="14"/>
                      <a:pt x="24" y="31"/>
                      <a:pt x="35" y="24"/>
                    </a:cubicBezTo>
                    <a:cubicBezTo>
                      <a:pt x="36" y="24"/>
                      <a:pt x="39" y="20"/>
                      <a:pt x="41" y="20"/>
                    </a:cubicBezTo>
                    <a:cubicBezTo>
                      <a:pt x="44" y="19"/>
                      <a:pt x="46" y="23"/>
                      <a:pt x="47" y="24"/>
                    </a:cubicBezTo>
                    <a:cubicBezTo>
                      <a:pt x="59" y="31"/>
                      <a:pt x="72" y="13"/>
                      <a:pt x="69" y="42"/>
                    </a:cubicBezTo>
                    <a:close/>
                  </a:path>
                </a:pathLst>
              </a:custGeom>
              <a:grpFill/>
              <a:ln w="9525">
                <a:noFill/>
                <a:round/>
              </a:ln>
            </p:spPr>
            <p:txBody>
              <a:bodyPr anchor="ctr"/>
              <a:lstStyle/>
              <a:p>
                <a:pPr algn="ctr"/>
                <a:endParaRPr/>
              </a:p>
            </p:txBody>
          </p:sp>
          <p:sp>
            <p:nvSpPr>
              <p:cNvPr id="44" name="Freeform: Shape 75"/>
              <p:cNvSpPr/>
              <p:nvPr/>
            </p:nvSpPr>
            <p:spPr bwMode="auto">
              <a:xfrm>
                <a:off x="5673725" y="1381126"/>
                <a:ext cx="100013" cy="85725"/>
              </a:xfrm>
              <a:custGeom>
                <a:avLst/>
                <a:gdLst/>
                <a:ahLst/>
                <a:cxnLst>
                  <a:cxn ang="0">
                    <a:pos x="24" y="7"/>
                  </a:cxn>
                  <a:cxn ang="0">
                    <a:pos x="20" y="4"/>
                  </a:cxn>
                  <a:cxn ang="0">
                    <a:pos x="16" y="7"/>
                  </a:cxn>
                  <a:cxn ang="0">
                    <a:pos x="2" y="19"/>
                  </a:cxn>
                  <a:cxn ang="0">
                    <a:pos x="6" y="34"/>
                  </a:cxn>
                  <a:cxn ang="0">
                    <a:pos x="39" y="11"/>
                  </a:cxn>
                  <a:cxn ang="0">
                    <a:pos x="24" y="7"/>
                  </a:cxn>
                </a:cxnLst>
                <a:rect l="0" t="0" r="r" b="b"/>
                <a:pathLst>
                  <a:path w="39" h="34">
                    <a:moveTo>
                      <a:pt x="24" y="7"/>
                    </a:moveTo>
                    <a:cubicBezTo>
                      <a:pt x="24" y="7"/>
                      <a:pt x="22" y="4"/>
                      <a:pt x="20" y="4"/>
                    </a:cubicBezTo>
                    <a:cubicBezTo>
                      <a:pt x="19" y="4"/>
                      <a:pt x="17" y="7"/>
                      <a:pt x="16" y="7"/>
                    </a:cubicBezTo>
                    <a:cubicBezTo>
                      <a:pt x="9" y="12"/>
                      <a:pt x="0" y="0"/>
                      <a:pt x="2" y="19"/>
                    </a:cubicBezTo>
                    <a:cubicBezTo>
                      <a:pt x="3" y="25"/>
                      <a:pt x="4" y="30"/>
                      <a:pt x="6" y="34"/>
                    </a:cubicBezTo>
                    <a:cubicBezTo>
                      <a:pt x="18" y="27"/>
                      <a:pt x="29" y="20"/>
                      <a:pt x="39" y="11"/>
                    </a:cubicBezTo>
                    <a:cubicBezTo>
                      <a:pt x="37" y="4"/>
                      <a:pt x="30" y="11"/>
                      <a:pt x="24" y="7"/>
                    </a:cubicBezTo>
                    <a:close/>
                  </a:path>
                </a:pathLst>
              </a:custGeom>
              <a:grpFill/>
              <a:ln w="9525">
                <a:noFill/>
                <a:round/>
              </a:ln>
            </p:spPr>
            <p:txBody>
              <a:bodyPr anchor="ctr"/>
              <a:lstStyle/>
              <a:p>
                <a:pPr algn="ctr"/>
                <a:endParaRPr/>
              </a:p>
            </p:txBody>
          </p:sp>
          <p:sp>
            <p:nvSpPr>
              <p:cNvPr id="45" name="Freeform: Shape 76"/>
              <p:cNvSpPr/>
              <p:nvPr/>
            </p:nvSpPr>
            <p:spPr bwMode="auto">
              <a:xfrm>
                <a:off x="5705475" y="1441451"/>
                <a:ext cx="66675" cy="57150"/>
              </a:xfrm>
              <a:custGeom>
                <a:avLst/>
                <a:gdLst/>
                <a:ahLst/>
                <a:cxnLst>
                  <a:cxn ang="0">
                    <a:pos x="4" y="20"/>
                  </a:cxn>
                  <a:cxn ang="0">
                    <a:pos x="13" y="20"/>
                  </a:cxn>
                  <a:cxn ang="0">
                    <a:pos x="26" y="0"/>
                  </a:cxn>
                  <a:cxn ang="0">
                    <a:pos x="0" y="18"/>
                  </a:cxn>
                  <a:cxn ang="0">
                    <a:pos x="4" y="20"/>
                  </a:cxn>
                </a:cxnLst>
                <a:rect l="0" t="0" r="r" b="b"/>
                <a:pathLst>
                  <a:path w="26" h="22">
                    <a:moveTo>
                      <a:pt x="4" y="20"/>
                    </a:moveTo>
                    <a:cubicBezTo>
                      <a:pt x="6" y="22"/>
                      <a:pt x="10" y="22"/>
                      <a:pt x="13" y="20"/>
                    </a:cubicBezTo>
                    <a:cubicBezTo>
                      <a:pt x="18" y="17"/>
                      <a:pt x="24" y="11"/>
                      <a:pt x="26" y="0"/>
                    </a:cubicBezTo>
                    <a:cubicBezTo>
                      <a:pt x="18" y="6"/>
                      <a:pt x="9" y="12"/>
                      <a:pt x="0" y="18"/>
                    </a:cubicBezTo>
                    <a:cubicBezTo>
                      <a:pt x="2" y="19"/>
                      <a:pt x="3" y="19"/>
                      <a:pt x="4" y="20"/>
                    </a:cubicBezTo>
                    <a:close/>
                  </a:path>
                </a:pathLst>
              </a:custGeom>
              <a:grpFill/>
              <a:ln w="9525">
                <a:noFill/>
                <a:round/>
              </a:ln>
            </p:spPr>
            <p:txBody>
              <a:bodyPr anchor="ctr"/>
              <a:lstStyle/>
              <a:p>
                <a:pPr algn="ctr"/>
                <a:endParaRPr/>
              </a:p>
            </p:txBody>
          </p:sp>
        </p:grpSp>
        <p:grpSp>
          <p:nvGrpSpPr>
            <p:cNvPr id="29" name="Group 77"/>
            <p:cNvGrpSpPr/>
            <p:nvPr/>
          </p:nvGrpSpPr>
          <p:grpSpPr>
            <a:xfrm>
              <a:off x="9700061" y="2591055"/>
              <a:ext cx="719598" cy="632575"/>
              <a:chOff x="1539875" y="2044700"/>
              <a:chExt cx="341313" cy="300038"/>
            </a:xfrm>
            <a:solidFill>
              <a:schemeClr val="bg1"/>
            </a:solidFill>
          </p:grpSpPr>
          <p:sp>
            <p:nvSpPr>
              <p:cNvPr id="34" name="Freeform: Shape 78"/>
              <p:cNvSpPr/>
              <p:nvPr/>
            </p:nvSpPr>
            <p:spPr bwMode="auto">
              <a:xfrm>
                <a:off x="1539875" y="2078038"/>
                <a:ext cx="341313" cy="209550"/>
              </a:xfrm>
              <a:custGeom>
                <a:avLst/>
                <a:gdLst/>
                <a:ahLst/>
                <a:cxnLst>
                  <a:cxn ang="0">
                    <a:pos x="124" y="38"/>
                  </a:cxn>
                  <a:cxn ang="0">
                    <a:pos x="124" y="37"/>
                  </a:cxn>
                  <a:cxn ang="0">
                    <a:pos x="123" y="36"/>
                  </a:cxn>
                  <a:cxn ang="0">
                    <a:pos x="122" y="35"/>
                  </a:cxn>
                  <a:cxn ang="0">
                    <a:pos x="121" y="34"/>
                  </a:cxn>
                  <a:cxn ang="0">
                    <a:pos x="120" y="33"/>
                  </a:cxn>
                  <a:cxn ang="0">
                    <a:pos x="119" y="33"/>
                  </a:cxn>
                  <a:cxn ang="0">
                    <a:pos x="118" y="32"/>
                  </a:cxn>
                  <a:cxn ang="0">
                    <a:pos x="117" y="32"/>
                  </a:cxn>
                  <a:cxn ang="0">
                    <a:pos x="43" y="32"/>
                  </a:cxn>
                  <a:cxn ang="0">
                    <a:pos x="40" y="25"/>
                  </a:cxn>
                  <a:cxn ang="0">
                    <a:pos x="34" y="4"/>
                  </a:cxn>
                  <a:cxn ang="0">
                    <a:pos x="33" y="4"/>
                  </a:cxn>
                  <a:cxn ang="0">
                    <a:pos x="33" y="2"/>
                  </a:cxn>
                  <a:cxn ang="0">
                    <a:pos x="32" y="1"/>
                  </a:cxn>
                  <a:cxn ang="0">
                    <a:pos x="31" y="1"/>
                  </a:cxn>
                  <a:cxn ang="0">
                    <a:pos x="29" y="0"/>
                  </a:cxn>
                  <a:cxn ang="0">
                    <a:pos x="28" y="0"/>
                  </a:cxn>
                  <a:cxn ang="0">
                    <a:pos x="27" y="0"/>
                  </a:cxn>
                  <a:cxn ang="0">
                    <a:pos x="8" y="0"/>
                  </a:cxn>
                  <a:cxn ang="0">
                    <a:pos x="4" y="0"/>
                  </a:cxn>
                  <a:cxn ang="0">
                    <a:pos x="0" y="4"/>
                  </a:cxn>
                  <a:cxn ang="0">
                    <a:pos x="0" y="9"/>
                  </a:cxn>
                  <a:cxn ang="0">
                    <a:pos x="3" y="13"/>
                  </a:cxn>
                  <a:cxn ang="0">
                    <a:pos x="8" y="14"/>
                  </a:cxn>
                  <a:cxn ang="0">
                    <a:pos x="22" y="15"/>
                  </a:cxn>
                  <a:cxn ang="0">
                    <a:pos x="38" y="65"/>
                  </a:cxn>
                  <a:cxn ang="0">
                    <a:pos x="40" y="71"/>
                  </a:cxn>
                  <a:cxn ang="0">
                    <a:pos x="41" y="72"/>
                  </a:cxn>
                  <a:cxn ang="0">
                    <a:pos x="42" y="73"/>
                  </a:cxn>
                  <a:cxn ang="0">
                    <a:pos x="43" y="74"/>
                  </a:cxn>
                  <a:cxn ang="0">
                    <a:pos x="44" y="75"/>
                  </a:cxn>
                  <a:cxn ang="0">
                    <a:pos x="45" y="75"/>
                  </a:cxn>
                  <a:cxn ang="0">
                    <a:pos x="47" y="76"/>
                  </a:cxn>
                  <a:cxn ang="0">
                    <a:pos x="52" y="76"/>
                  </a:cxn>
                  <a:cxn ang="0">
                    <a:pos x="113" y="76"/>
                  </a:cxn>
                  <a:cxn ang="0">
                    <a:pos x="114" y="75"/>
                  </a:cxn>
                  <a:cxn ang="0">
                    <a:pos x="116" y="75"/>
                  </a:cxn>
                  <a:cxn ang="0">
                    <a:pos x="117" y="74"/>
                  </a:cxn>
                  <a:cxn ang="0">
                    <a:pos x="118" y="74"/>
                  </a:cxn>
                  <a:cxn ang="0">
                    <a:pos x="119" y="73"/>
                  </a:cxn>
                  <a:cxn ang="0">
                    <a:pos x="119" y="72"/>
                  </a:cxn>
                  <a:cxn ang="0">
                    <a:pos x="120" y="70"/>
                  </a:cxn>
                  <a:cxn ang="0">
                    <a:pos x="120" y="70"/>
                  </a:cxn>
                  <a:cxn ang="0">
                    <a:pos x="123" y="46"/>
                  </a:cxn>
                  <a:cxn ang="0">
                    <a:pos x="124" y="40"/>
                  </a:cxn>
                  <a:cxn ang="0">
                    <a:pos x="124" y="39"/>
                  </a:cxn>
                  <a:cxn ang="0">
                    <a:pos x="107" y="60"/>
                  </a:cxn>
                  <a:cxn ang="0">
                    <a:pos x="53" y="62"/>
                  </a:cxn>
                  <a:cxn ang="0">
                    <a:pos x="49" y="54"/>
                  </a:cxn>
                  <a:cxn ang="0">
                    <a:pos x="48" y="46"/>
                  </a:cxn>
                  <a:cxn ang="0">
                    <a:pos x="109" y="48"/>
                  </a:cxn>
                </a:cxnLst>
                <a:rect l="0" t="0" r="r" b="b"/>
                <a:pathLst>
                  <a:path w="124" h="76">
                    <a:moveTo>
                      <a:pt x="124" y="39"/>
                    </a:moveTo>
                    <a:cubicBezTo>
                      <a:pt x="124" y="39"/>
                      <a:pt x="124" y="38"/>
                      <a:pt x="124" y="38"/>
                    </a:cubicBezTo>
                    <a:cubicBezTo>
                      <a:pt x="124" y="38"/>
                      <a:pt x="124" y="38"/>
                      <a:pt x="124" y="38"/>
                    </a:cubicBezTo>
                    <a:cubicBezTo>
                      <a:pt x="124" y="37"/>
                      <a:pt x="124" y="37"/>
                      <a:pt x="124" y="37"/>
                    </a:cubicBezTo>
                    <a:cubicBezTo>
                      <a:pt x="124" y="37"/>
                      <a:pt x="123" y="36"/>
                      <a:pt x="123" y="36"/>
                    </a:cubicBezTo>
                    <a:cubicBezTo>
                      <a:pt x="123" y="36"/>
                      <a:pt x="123" y="36"/>
                      <a:pt x="123" y="36"/>
                    </a:cubicBezTo>
                    <a:cubicBezTo>
                      <a:pt x="123" y="35"/>
                      <a:pt x="123" y="35"/>
                      <a:pt x="123" y="35"/>
                    </a:cubicBezTo>
                    <a:cubicBezTo>
                      <a:pt x="123" y="35"/>
                      <a:pt x="122" y="35"/>
                      <a:pt x="122" y="35"/>
                    </a:cubicBezTo>
                    <a:cubicBezTo>
                      <a:pt x="122" y="34"/>
                      <a:pt x="122" y="34"/>
                      <a:pt x="122" y="34"/>
                    </a:cubicBezTo>
                    <a:cubicBezTo>
                      <a:pt x="122" y="34"/>
                      <a:pt x="122" y="34"/>
                      <a:pt x="121" y="34"/>
                    </a:cubicBezTo>
                    <a:cubicBezTo>
                      <a:pt x="121" y="34"/>
                      <a:pt x="121" y="33"/>
                      <a:pt x="121" y="33"/>
                    </a:cubicBezTo>
                    <a:cubicBezTo>
                      <a:pt x="121" y="33"/>
                      <a:pt x="120" y="33"/>
                      <a:pt x="120" y="33"/>
                    </a:cubicBezTo>
                    <a:cubicBezTo>
                      <a:pt x="120" y="33"/>
                      <a:pt x="120" y="33"/>
                      <a:pt x="120" y="33"/>
                    </a:cubicBezTo>
                    <a:cubicBezTo>
                      <a:pt x="119" y="33"/>
                      <a:pt x="119" y="33"/>
                      <a:pt x="119" y="33"/>
                    </a:cubicBezTo>
                    <a:cubicBezTo>
                      <a:pt x="119" y="32"/>
                      <a:pt x="119" y="32"/>
                      <a:pt x="118" y="32"/>
                    </a:cubicBezTo>
                    <a:cubicBezTo>
                      <a:pt x="118" y="32"/>
                      <a:pt x="118" y="32"/>
                      <a:pt x="118" y="32"/>
                    </a:cubicBezTo>
                    <a:cubicBezTo>
                      <a:pt x="118" y="32"/>
                      <a:pt x="118" y="32"/>
                      <a:pt x="118" y="32"/>
                    </a:cubicBezTo>
                    <a:cubicBezTo>
                      <a:pt x="117" y="32"/>
                      <a:pt x="117" y="32"/>
                      <a:pt x="117" y="32"/>
                    </a:cubicBezTo>
                    <a:cubicBezTo>
                      <a:pt x="117" y="32"/>
                      <a:pt x="115" y="32"/>
                      <a:pt x="112" y="32"/>
                    </a:cubicBezTo>
                    <a:cubicBezTo>
                      <a:pt x="43" y="32"/>
                      <a:pt x="43" y="32"/>
                      <a:pt x="43" y="32"/>
                    </a:cubicBezTo>
                    <a:cubicBezTo>
                      <a:pt x="43" y="32"/>
                      <a:pt x="42" y="32"/>
                      <a:pt x="42" y="31"/>
                    </a:cubicBezTo>
                    <a:cubicBezTo>
                      <a:pt x="42" y="31"/>
                      <a:pt x="41" y="28"/>
                      <a:pt x="40" y="25"/>
                    </a:cubicBezTo>
                    <a:cubicBezTo>
                      <a:pt x="35" y="10"/>
                      <a:pt x="35" y="10"/>
                      <a:pt x="35" y="10"/>
                    </a:cubicBezTo>
                    <a:cubicBezTo>
                      <a:pt x="34" y="7"/>
                      <a:pt x="34" y="4"/>
                      <a:pt x="34" y="4"/>
                    </a:cubicBezTo>
                    <a:cubicBezTo>
                      <a:pt x="34" y="4"/>
                      <a:pt x="34" y="4"/>
                      <a:pt x="33" y="4"/>
                    </a:cubicBezTo>
                    <a:cubicBezTo>
                      <a:pt x="33" y="4"/>
                      <a:pt x="33" y="4"/>
                      <a:pt x="33" y="4"/>
                    </a:cubicBezTo>
                    <a:cubicBezTo>
                      <a:pt x="33" y="3"/>
                      <a:pt x="33" y="3"/>
                      <a:pt x="33" y="3"/>
                    </a:cubicBezTo>
                    <a:cubicBezTo>
                      <a:pt x="33" y="3"/>
                      <a:pt x="33" y="3"/>
                      <a:pt x="33" y="2"/>
                    </a:cubicBezTo>
                    <a:cubicBezTo>
                      <a:pt x="32" y="2"/>
                      <a:pt x="32" y="2"/>
                      <a:pt x="32" y="2"/>
                    </a:cubicBezTo>
                    <a:cubicBezTo>
                      <a:pt x="32" y="2"/>
                      <a:pt x="32" y="2"/>
                      <a:pt x="32" y="1"/>
                    </a:cubicBezTo>
                    <a:cubicBezTo>
                      <a:pt x="31" y="1"/>
                      <a:pt x="31" y="1"/>
                      <a:pt x="31" y="1"/>
                    </a:cubicBezTo>
                    <a:cubicBezTo>
                      <a:pt x="31" y="1"/>
                      <a:pt x="31" y="1"/>
                      <a:pt x="31" y="1"/>
                    </a:cubicBezTo>
                    <a:cubicBezTo>
                      <a:pt x="30" y="1"/>
                      <a:pt x="30" y="0"/>
                      <a:pt x="30" y="0"/>
                    </a:cubicBezTo>
                    <a:cubicBezTo>
                      <a:pt x="30" y="0"/>
                      <a:pt x="30" y="0"/>
                      <a:pt x="29" y="0"/>
                    </a:cubicBezTo>
                    <a:cubicBezTo>
                      <a:pt x="29" y="0"/>
                      <a:pt x="29" y="0"/>
                      <a:pt x="29" y="0"/>
                    </a:cubicBezTo>
                    <a:cubicBezTo>
                      <a:pt x="29" y="0"/>
                      <a:pt x="28" y="0"/>
                      <a:pt x="28" y="0"/>
                    </a:cubicBezTo>
                    <a:cubicBezTo>
                      <a:pt x="28" y="0"/>
                      <a:pt x="28" y="0"/>
                      <a:pt x="27" y="0"/>
                    </a:cubicBezTo>
                    <a:cubicBezTo>
                      <a:pt x="27" y="0"/>
                      <a:pt x="27" y="0"/>
                      <a:pt x="27" y="0"/>
                    </a:cubicBezTo>
                    <a:cubicBezTo>
                      <a:pt x="27" y="0"/>
                      <a:pt x="25" y="0"/>
                      <a:pt x="21" y="0"/>
                    </a:cubicBezTo>
                    <a:cubicBezTo>
                      <a:pt x="8" y="0"/>
                      <a:pt x="8" y="0"/>
                      <a:pt x="8" y="0"/>
                    </a:cubicBezTo>
                    <a:cubicBezTo>
                      <a:pt x="7" y="0"/>
                      <a:pt x="6" y="0"/>
                      <a:pt x="5" y="0"/>
                    </a:cubicBezTo>
                    <a:cubicBezTo>
                      <a:pt x="5" y="0"/>
                      <a:pt x="5" y="0"/>
                      <a:pt x="4" y="0"/>
                    </a:cubicBezTo>
                    <a:cubicBezTo>
                      <a:pt x="3" y="1"/>
                      <a:pt x="2" y="1"/>
                      <a:pt x="2" y="2"/>
                    </a:cubicBezTo>
                    <a:cubicBezTo>
                      <a:pt x="1" y="2"/>
                      <a:pt x="1" y="3"/>
                      <a:pt x="0" y="4"/>
                    </a:cubicBezTo>
                    <a:cubicBezTo>
                      <a:pt x="0" y="5"/>
                      <a:pt x="0" y="6"/>
                      <a:pt x="0" y="7"/>
                    </a:cubicBezTo>
                    <a:cubicBezTo>
                      <a:pt x="0" y="8"/>
                      <a:pt x="0" y="8"/>
                      <a:pt x="0" y="9"/>
                    </a:cubicBezTo>
                    <a:cubicBezTo>
                      <a:pt x="1" y="10"/>
                      <a:pt x="1" y="11"/>
                      <a:pt x="2" y="11"/>
                    </a:cubicBezTo>
                    <a:cubicBezTo>
                      <a:pt x="2" y="12"/>
                      <a:pt x="3" y="12"/>
                      <a:pt x="3" y="13"/>
                    </a:cubicBezTo>
                    <a:cubicBezTo>
                      <a:pt x="4" y="13"/>
                      <a:pt x="4" y="13"/>
                      <a:pt x="4" y="13"/>
                    </a:cubicBezTo>
                    <a:cubicBezTo>
                      <a:pt x="6" y="13"/>
                      <a:pt x="7" y="14"/>
                      <a:pt x="8" y="14"/>
                    </a:cubicBezTo>
                    <a:cubicBezTo>
                      <a:pt x="21" y="14"/>
                      <a:pt x="21" y="14"/>
                      <a:pt x="21" y="14"/>
                    </a:cubicBezTo>
                    <a:cubicBezTo>
                      <a:pt x="21" y="14"/>
                      <a:pt x="22" y="14"/>
                      <a:pt x="22" y="15"/>
                    </a:cubicBezTo>
                    <a:cubicBezTo>
                      <a:pt x="23" y="15"/>
                      <a:pt x="23" y="18"/>
                      <a:pt x="24" y="21"/>
                    </a:cubicBezTo>
                    <a:cubicBezTo>
                      <a:pt x="38" y="65"/>
                      <a:pt x="38" y="65"/>
                      <a:pt x="38" y="65"/>
                    </a:cubicBezTo>
                    <a:cubicBezTo>
                      <a:pt x="39" y="68"/>
                      <a:pt x="40" y="71"/>
                      <a:pt x="40" y="71"/>
                    </a:cubicBezTo>
                    <a:cubicBezTo>
                      <a:pt x="40" y="71"/>
                      <a:pt x="40" y="71"/>
                      <a:pt x="40" y="71"/>
                    </a:cubicBezTo>
                    <a:cubicBezTo>
                      <a:pt x="40" y="71"/>
                      <a:pt x="40" y="71"/>
                      <a:pt x="40" y="72"/>
                    </a:cubicBezTo>
                    <a:cubicBezTo>
                      <a:pt x="41" y="72"/>
                      <a:pt x="41" y="72"/>
                      <a:pt x="41" y="72"/>
                    </a:cubicBezTo>
                    <a:cubicBezTo>
                      <a:pt x="41" y="72"/>
                      <a:pt x="41" y="72"/>
                      <a:pt x="41" y="73"/>
                    </a:cubicBezTo>
                    <a:cubicBezTo>
                      <a:pt x="41" y="73"/>
                      <a:pt x="41" y="73"/>
                      <a:pt x="42" y="73"/>
                    </a:cubicBezTo>
                    <a:cubicBezTo>
                      <a:pt x="42" y="73"/>
                      <a:pt x="42" y="74"/>
                      <a:pt x="42" y="74"/>
                    </a:cubicBezTo>
                    <a:cubicBezTo>
                      <a:pt x="42" y="74"/>
                      <a:pt x="42" y="74"/>
                      <a:pt x="43" y="74"/>
                    </a:cubicBezTo>
                    <a:cubicBezTo>
                      <a:pt x="43" y="74"/>
                      <a:pt x="43" y="74"/>
                      <a:pt x="43" y="74"/>
                    </a:cubicBezTo>
                    <a:cubicBezTo>
                      <a:pt x="43" y="75"/>
                      <a:pt x="44" y="75"/>
                      <a:pt x="44" y="75"/>
                    </a:cubicBezTo>
                    <a:cubicBezTo>
                      <a:pt x="44" y="75"/>
                      <a:pt x="44" y="75"/>
                      <a:pt x="44" y="75"/>
                    </a:cubicBezTo>
                    <a:cubicBezTo>
                      <a:pt x="44" y="75"/>
                      <a:pt x="45" y="75"/>
                      <a:pt x="45" y="75"/>
                    </a:cubicBezTo>
                    <a:cubicBezTo>
                      <a:pt x="45" y="75"/>
                      <a:pt x="45" y="75"/>
                      <a:pt x="45" y="75"/>
                    </a:cubicBezTo>
                    <a:cubicBezTo>
                      <a:pt x="46" y="75"/>
                      <a:pt x="46" y="76"/>
                      <a:pt x="47" y="76"/>
                    </a:cubicBezTo>
                    <a:cubicBezTo>
                      <a:pt x="47" y="76"/>
                      <a:pt x="47" y="76"/>
                      <a:pt x="47" y="76"/>
                    </a:cubicBezTo>
                    <a:cubicBezTo>
                      <a:pt x="47" y="76"/>
                      <a:pt x="49" y="76"/>
                      <a:pt x="52" y="76"/>
                    </a:cubicBezTo>
                    <a:cubicBezTo>
                      <a:pt x="113" y="76"/>
                      <a:pt x="113" y="76"/>
                      <a:pt x="113" y="76"/>
                    </a:cubicBezTo>
                    <a:cubicBezTo>
                      <a:pt x="113" y="76"/>
                      <a:pt x="113" y="76"/>
                      <a:pt x="113" y="76"/>
                    </a:cubicBezTo>
                    <a:cubicBezTo>
                      <a:pt x="113" y="76"/>
                      <a:pt x="113" y="76"/>
                      <a:pt x="113" y="76"/>
                    </a:cubicBezTo>
                    <a:cubicBezTo>
                      <a:pt x="113" y="76"/>
                      <a:pt x="114" y="75"/>
                      <a:pt x="114" y="75"/>
                    </a:cubicBezTo>
                    <a:cubicBezTo>
                      <a:pt x="114" y="75"/>
                      <a:pt x="115" y="75"/>
                      <a:pt x="115" y="75"/>
                    </a:cubicBezTo>
                    <a:cubicBezTo>
                      <a:pt x="115" y="75"/>
                      <a:pt x="115" y="75"/>
                      <a:pt x="116" y="75"/>
                    </a:cubicBezTo>
                    <a:cubicBezTo>
                      <a:pt x="116" y="75"/>
                      <a:pt x="116" y="75"/>
                      <a:pt x="116" y="75"/>
                    </a:cubicBezTo>
                    <a:cubicBezTo>
                      <a:pt x="116" y="75"/>
                      <a:pt x="116" y="75"/>
                      <a:pt x="117" y="74"/>
                    </a:cubicBezTo>
                    <a:cubicBezTo>
                      <a:pt x="117" y="74"/>
                      <a:pt x="117" y="74"/>
                      <a:pt x="117" y="74"/>
                    </a:cubicBezTo>
                    <a:cubicBezTo>
                      <a:pt x="117" y="74"/>
                      <a:pt x="117" y="74"/>
                      <a:pt x="118" y="74"/>
                    </a:cubicBezTo>
                    <a:cubicBezTo>
                      <a:pt x="118" y="74"/>
                      <a:pt x="118" y="73"/>
                      <a:pt x="118" y="73"/>
                    </a:cubicBezTo>
                    <a:cubicBezTo>
                      <a:pt x="118" y="73"/>
                      <a:pt x="118" y="73"/>
                      <a:pt x="119" y="73"/>
                    </a:cubicBezTo>
                    <a:cubicBezTo>
                      <a:pt x="119" y="73"/>
                      <a:pt x="119" y="72"/>
                      <a:pt x="119" y="72"/>
                    </a:cubicBezTo>
                    <a:cubicBezTo>
                      <a:pt x="119" y="72"/>
                      <a:pt x="119" y="72"/>
                      <a:pt x="119" y="72"/>
                    </a:cubicBezTo>
                    <a:cubicBezTo>
                      <a:pt x="119" y="71"/>
                      <a:pt x="119" y="71"/>
                      <a:pt x="119" y="71"/>
                    </a:cubicBezTo>
                    <a:cubicBezTo>
                      <a:pt x="119" y="71"/>
                      <a:pt x="120" y="71"/>
                      <a:pt x="120" y="70"/>
                    </a:cubicBezTo>
                    <a:cubicBezTo>
                      <a:pt x="120" y="70"/>
                      <a:pt x="120" y="70"/>
                      <a:pt x="120" y="70"/>
                    </a:cubicBezTo>
                    <a:cubicBezTo>
                      <a:pt x="120" y="70"/>
                      <a:pt x="120" y="70"/>
                      <a:pt x="120" y="70"/>
                    </a:cubicBezTo>
                    <a:cubicBezTo>
                      <a:pt x="120" y="70"/>
                      <a:pt x="120" y="67"/>
                      <a:pt x="121" y="64"/>
                    </a:cubicBezTo>
                    <a:cubicBezTo>
                      <a:pt x="123" y="46"/>
                      <a:pt x="123" y="46"/>
                      <a:pt x="123" y="46"/>
                    </a:cubicBezTo>
                    <a:cubicBezTo>
                      <a:pt x="124" y="43"/>
                      <a:pt x="124" y="40"/>
                      <a:pt x="124" y="40"/>
                    </a:cubicBezTo>
                    <a:cubicBezTo>
                      <a:pt x="124" y="40"/>
                      <a:pt x="124" y="40"/>
                      <a:pt x="124" y="40"/>
                    </a:cubicBezTo>
                    <a:cubicBezTo>
                      <a:pt x="124" y="39"/>
                      <a:pt x="124" y="39"/>
                      <a:pt x="124" y="39"/>
                    </a:cubicBezTo>
                    <a:cubicBezTo>
                      <a:pt x="124" y="39"/>
                      <a:pt x="124" y="39"/>
                      <a:pt x="124" y="39"/>
                    </a:cubicBezTo>
                    <a:close/>
                    <a:moveTo>
                      <a:pt x="108" y="54"/>
                    </a:moveTo>
                    <a:cubicBezTo>
                      <a:pt x="108" y="57"/>
                      <a:pt x="107" y="60"/>
                      <a:pt x="107" y="60"/>
                    </a:cubicBezTo>
                    <a:cubicBezTo>
                      <a:pt x="107" y="61"/>
                      <a:pt x="106" y="62"/>
                      <a:pt x="105" y="62"/>
                    </a:cubicBezTo>
                    <a:cubicBezTo>
                      <a:pt x="53" y="62"/>
                      <a:pt x="53" y="62"/>
                      <a:pt x="53" y="62"/>
                    </a:cubicBezTo>
                    <a:cubicBezTo>
                      <a:pt x="52" y="62"/>
                      <a:pt x="51" y="61"/>
                      <a:pt x="51" y="60"/>
                    </a:cubicBezTo>
                    <a:cubicBezTo>
                      <a:pt x="51" y="59"/>
                      <a:pt x="50" y="57"/>
                      <a:pt x="49" y="54"/>
                    </a:cubicBezTo>
                    <a:cubicBezTo>
                      <a:pt x="48" y="51"/>
                      <a:pt x="47" y="48"/>
                      <a:pt x="47" y="47"/>
                    </a:cubicBezTo>
                    <a:cubicBezTo>
                      <a:pt x="47" y="47"/>
                      <a:pt x="47" y="46"/>
                      <a:pt x="48" y="46"/>
                    </a:cubicBezTo>
                    <a:cubicBezTo>
                      <a:pt x="107" y="46"/>
                      <a:pt x="107" y="46"/>
                      <a:pt x="107" y="46"/>
                    </a:cubicBezTo>
                    <a:cubicBezTo>
                      <a:pt x="108" y="46"/>
                      <a:pt x="109" y="47"/>
                      <a:pt x="109" y="48"/>
                    </a:cubicBezTo>
                    <a:cubicBezTo>
                      <a:pt x="109" y="49"/>
                      <a:pt x="108" y="52"/>
                      <a:pt x="108" y="54"/>
                    </a:cubicBezTo>
                    <a:close/>
                  </a:path>
                </a:pathLst>
              </a:custGeom>
              <a:grpFill/>
              <a:ln w="9525">
                <a:noFill/>
                <a:round/>
              </a:ln>
            </p:spPr>
            <p:txBody>
              <a:bodyPr anchor="ctr"/>
              <a:lstStyle/>
              <a:p>
                <a:pPr algn="ctr"/>
                <a:endParaRPr/>
              </a:p>
            </p:txBody>
          </p:sp>
          <p:sp>
            <p:nvSpPr>
              <p:cNvPr id="35" name="Oval 79"/>
              <p:cNvSpPr/>
              <p:nvPr/>
            </p:nvSpPr>
            <p:spPr bwMode="auto">
              <a:xfrm>
                <a:off x="1663700" y="2298700"/>
                <a:ext cx="47625" cy="46038"/>
              </a:xfrm>
              <a:prstGeom prst="ellipse">
                <a:avLst/>
              </a:prstGeom>
              <a:grpFill/>
              <a:ln w="9525">
                <a:noFill/>
                <a:round/>
              </a:ln>
            </p:spPr>
            <p:txBody>
              <a:bodyPr anchor="ctr"/>
              <a:lstStyle/>
              <a:p>
                <a:pPr algn="ctr"/>
                <a:endParaRPr/>
              </a:p>
            </p:txBody>
          </p:sp>
          <p:sp>
            <p:nvSpPr>
              <p:cNvPr id="36" name="Oval 80"/>
              <p:cNvSpPr/>
              <p:nvPr/>
            </p:nvSpPr>
            <p:spPr bwMode="auto">
              <a:xfrm>
                <a:off x="1804988" y="2298700"/>
                <a:ext cx="46038" cy="46038"/>
              </a:xfrm>
              <a:prstGeom prst="ellipse">
                <a:avLst/>
              </a:prstGeom>
              <a:grpFill/>
              <a:ln w="9525">
                <a:noFill/>
                <a:round/>
              </a:ln>
            </p:spPr>
            <p:txBody>
              <a:bodyPr anchor="ctr"/>
              <a:lstStyle/>
              <a:p>
                <a:pPr algn="ctr"/>
                <a:endParaRPr/>
              </a:p>
            </p:txBody>
          </p:sp>
          <p:sp>
            <p:nvSpPr>
              <p:cNvPr id="37" name="Freeform: Shape 81"/>
              <p:cNvSpPr/>
              <p:nvPr/>
            </p:nvSpPr>
            <p:spPr bwMode="auto">
              <a:xfrm>
                <a:off x="1738313" y="2055813"/>
                <a:ext cx="98425" cy="76200"/>
              </a:xfrm>
              <a:custGeom>
                <a:avLst/>
                <a:gdLst/>
                <a:ahLst/>
                <a:cxnLst>
                  <a:cxn ang="0">
                    <a:pos x="4" y="17"/>
                  </a:cxn>
                  <a:cxn ang="0">
                    <a:pos x="25" y="27"/>
                  </a:cxn>
                  <a:cxn ang="0">
                    <a:pos x="32" y="24"/>
                  </a:cxn>
                  <a:cxn ang="0">
                    <a:pos x="35" y="19"/>
                  </a:cxn>
                  <a:cxn ang="0">
                    <a:pos x="32" y="11"/>
                  </a:cxn>
                  <a:cxn ang="0">
                    <a:pos x="12" y="1"/>
                  </a:cxn>
                  <a:cxn ang="0">
                    <a:pos x="4" y="4"/>
                  </a:cxn>
                  <a:cxn ang="0">
                    <a:pos x="2" y="9"/>
                  </a:cxn>
                  <a:cxn ang="0">
                    <a:pos x="4" y="17"/>
                  </a:cxn>
                </a:cxnLst>
                <a:rect l="0" t="0" r="r" b="b"/>
                <a:pathLst>
                  <a:path w="36" h="28">
                    <a:moveTo>
                      <a:pt x="4" y="17"/>
                    </a:moveTo>
                    <a:cubicBezTo>
                      <a:pt x="25" y="27"/>
                      <a:pt x="25" y="27"/>
                      <a:pt x="25" y="27"/>
                    </a:cubicBezTo>
                    <a:cubicBezTo>
                      <a:pt x="27" y="28"/>
                      <a:pt x="31" y="27"/>
                      <a:pt x="32" y="24"/>
                    </a:cubicBezTo>
                    <a:cubicBezTo>
                      <a:pt x="35" y="19"/>
                      <a:pt x="35" y="19"/>
                      <a:pt x="35" y="19"/>
                    </a:cubicBezTo>
                    <a:cubicBezTo>
                      <a:pt x="36" y="16"/>
                      <a:pt x="35" y="13"/>
                      <a:pt x="32" y="11"/>
                    </a:cubicBezTo>
                    <a:cubicBezTo>
                      <a:pt x="12" y="1"/>
                      <a:pt x="12" y="1"/>
                      <a:pt x="12" y="1"/>
                    </a:cubicBezTo>
                    <a:cubicBezTo>
                      <a:pt x="9" y="0"/>
                      <a:pt x="6" y="1"/>
                      <a:pt x="4" y="4"/>
                    </a:cubicBezTo>
                    <a:cubicBezTo>
                      <a:pt x="2" y="9"/>
                      <a:pt x="2" y="9"/>
                      <a:pt x="2" y="9"/>
                    </a:cubicBezTo>
                    <a:cubicBezTo>
                      <a:pt x="0" y="12"/>
                      <a:pt x="1" y="15"/>
                      <a:pt x="4" y="17"/>
                    </a:cubicBezTo>
                    <a:close/>
                  </a:path>
                </a:pathLst>
              </a:custGeom>
              <a:grpFill/>
              <a:ln w="9525">
                <a:noFill/>
                <a:round/>
              </a:ln>
            </p:spPr>
            <p:txBody>
              <a:bodyPr anchor="ctr"/>
              <a:lstStyle/>
              <a:p>
                <a:pPr algn="ctr"/>
                <a:endParaRPr/>
              </a:p>
            </p:txBody>
          </p:sp>
          <p:sp>
            <p:nvSpPr>
              <p:cNvPr id="38" name="Freeform: Shape 82"/>
              <p:cNvSpPr/>
              <p:nvPr/>
            </p:nvSpPr>
            <p:spPr bwMode="auto">
              <a:xfrm>
                <a:off x="1636713" y="2044700"/>
                <a:ext cx="98425" cy="68263"/>
              </a:xfrm>
              <a:custGeom>
                <a:avLst/>
                <a:gdLst/>
                <a:ahLst/>
                <a:cxnLst>
                  <a:cxn ang="0">
                    <a:pos x="3" y="21"/>
                  </a:cxn>
                  <a:cxn ang="0">
                    <a:pos x="10" y="24"/>
                  </a:cxn>
                  <a:cxn ang="0">
                    <a:pos x="32" y="18"/>
                  </a:cxn>
                  <a:cxn ang="0">
                    <a:pos x="35" y="11"/>
                  </a:cxn>
                  <a:cxn ang="0">
                    <a:pos x="34" y="5"/>
                  </a:cxn>
                  <a:cxn ang="0">
                    <a:pos x="27" y="1"/>
                  </a:cxn>
                  <a:cxn ang="0">
                    <a:pos x="5" y="8"/>
                  </a:cxn>
                  <a:cxn ang="0">
                    <a:pos x="1" y="15"/>
                  </a:cxn>
                  <a:cxn ang="0">
                    <a:pos x="3" y="21"/>
                  </a:cxn>
                </a:cxnLst>
                <a:rect l="0" t="0" r="r" b="b"/>
                <a:pathLst>
                  <a:path w="36" h="25">
                    <a:moveTo>
                      <a:pt x="3" y="21"/>
                    </a:moveTo>
                    <a:cubicBezTo>
                      <a:pt x="3" y="24"/>
                      <a:pt x="7" y="25"/>
                      <a:pt x="10" y="24"/>
                    </a:cubicBezTo>
                    <a:cubicBezTo>
                      <a:pt x="32" y="18"/>
                      <a:pt x="32" y="18"/>
                      <a:pt x="32" y="18"/>
                    </a:cubicBezTo>
                    <a:cubicBezTo>
                      <a:pt x="35" y="17"/>
                      <a:pt x="36" y="14"/>
                      <a:pt x="35" y="11"/>
                    </a:cubicBezTo>
                    <a:cubicBezTo>
                      <a:pt x="34" y="5"/>
                      <a:pt x="34" y="5"/>
                      <a:pt x="34" y="5"/>
                    </a:cubicBezTo>
                    <a:cubicBezTo>
                      <a:pt x="33" y="2"/>
                      <a:pt x="30" y="0"/>
                      <a:pt x="27" y="1"/>
                    </a:cubicBezTo>
                    <a:cubicBezTo>
                      <a:pt x="5" y="8"/>
                      <a:pt x="5" y="8"/>
                      <a:pt x="5" y="8"/>
                    </a:cubicBezTo>
                    <a:cubicBezTo>
                      <a:pt x="2" y="9"/>
                      <a:pt x="0" y="12"/>
                      <a:pt x="1" y="15"/>
                    </a:cubicBezTo>
                    <a:lnTo>
                      <a:pt x="3" y="21"/>
                    </a:lnTo>
                    <a:close/>
                  </a:path>
                </a:pathLst>
              </a:custGeom>
              <a:grpFill/>
              <a:ln w="9525">
                <a:noFill/>
                <a:round/>
              </a:ln>
            </p:spPr>
            <p:txBody>
              <a:bodyPr anchor="ctr"/>
              <a:lstStyle/>
              <a:p>
                <a:pPr algn="ctr"/>
                <a:endParaRPr/>
              </a:p>
            </p:txBody>
          </p:sp>
          <p:sp>
            <p:nvSpPr>
              <p:cNvPr id="39" name="Freeform: Shape 83"/>
              <p:cNvSpPr/>
              <p:nvPr/>
            </p:nvSpPr>
            <p:spPr bwMode="auto">
              <a:xfrm>
                <a:off x="1685925" y="2212975"/>
                <a:ext cx="66675" cy="23813"/>
              </a:xfrm>
              <a:custGeom>
                <a:avLst/>
                <a:gdLst/>
                <a:ahLst/>
                <a:cxnLst>
                  <a:cxn ang="0">
                    <a:pos x="0" y="3"/>
                  </a:cxn>
                  <a:cxn ang="0">
                    <a:pos x="6" y="9"/>
                  </a:cxn>
                  <a:cxn ang="0">
                    <a:pos x="19" y="9"/>
                  </a:cxn>
                  <a:cxn ang="0">
                    <a:pos x="24" y="3"/>
                  </a:cxn>
                  <a:cxn ang="0">
                    <a:pos x="24" y="0"/>
                  </a:cxn>
                  <a:cxn ang="0">
                    <a:pos x="0" y="0"/>
                  </a:cxn>
                  <a:cxn ang="0">
                    <a:pos x="0" y="3"/>
                  </a:cxn>
                </a:cxnLst>
                <a:rect l="0" t="0" r="r" b="b"/>
                <a:pathLst>
                  <a:path w="24" h="9">
                    <a:moveTo>
                      <a:pt x="0" y="3"/>
                    </a:moveTo>
                    <a:cubicBezTo>
                      <a:pt x="0" y="6"/>
                      <a:pt x="3" y="9"/>
                      <a:pt x="6" y="9"/>
                    </a:cubicBezTo>
                    <a:cubicBezTo>
                      <a:pt x="19" y="9"/>
                      <a:pt x="19" y="9"/>
                      <a:pt x="19" y="9"/>
                    </a:cubicBezTo>
                    <a:cubicBezTo>
                      <a:pt x="22" y="9"/>
                      <a:pt x="24" y="6"/>
                      <a:pt x="24" y="3"/>
                    </a:cubicBezTo>
                    <a:cubicBezTo>
                      <a:pt x="24" y="0"/>
                      <a:pt x="24" y="0"/>
                      <a:pt x="24" y="0"/>
                    </a:cubicBezTo>
                    <a:cubicBezTo>
                      <a:pt x="0" y="0"/>
                      <a:pt x="0" y="0"/>
                      <a:pt x="0" y="0"/>
                    </a:cubicBezTo>
                    <a:lnTo>
                      <a:pt x="0" y="3"/>
                    </a:lnTo>
                    <a:close/>
                  </a:path>
                </a:pathLst>
              </a:custGeom>
              <a:grpFill/>
              <a:ln w="9525">
                <a:noFill/>
                <a:round/>
              </a:ln>
            </p:spPr>
            <p:txBody>
              <a:bodyPr anchor="ctr"/>
              <a:lstStyle/>
              <a:p>
                <a:pPr algn="ctr"/>
                <a:endParaRPr/>
              </a:p>
            </p:txBody>
          </p:sp>
          <p:sp>
            <p:nvSpPr>
              <p:cNvPr id="40" name="Freeform: Shape 84"/>
              <p:cNvSpPr/>
              <p:nvPr/>
            </p:nvSpPr>
            <p:spPr bwMode="auto">
              <a:xfrm>
                <a:off x="1760538" y="2212975"/>
                <a:ext cx="66675" cy="23813"/>
              </a:xfrm>
              <a:custGeom>
                <a:avLst/>
                <a:gdLst/>
                <a:ahLst/>
                <a:cxnLst>
                  <a:cxn ang="0">
                    <a:pos x="0" y="3"/>
                  </a:cxn>
                  <a:cxn ang="0">
                    <a:pos x="5" y="9"/>
                  </a:cxn>
                  <a:cxn ang="0">
                    <a:pos x="19" y="9"/>
                  </a:cxn>
                  <a:cxn ang="0">
                    <a:pos x="24" y="3"/>
                  </a:cxn>
                  <a:cxn ang="0">
                    <a:pos x="24" y="0"/>
                  </a:cxn>
                  <a:cxn ang="0">
                    <a:pos x="0" y="0"/>
                  </a:cxn>
                  <a:cxn ang="0">
                    <a:pos x="0" y="3"/>
                  </a:cxn>
                </a:cxnLst>
                <a:rect l="0" t="0" r="r" b="b"/>
                <a:pathLst>
                  <a:path w="24" h="9">
                    <a:moveTo>
                      <a:pt x="0" y="3"/>
                    </a:moveTo>
                    <a:cubicBezTo>
                      <a:pt x="0" y="6"/>
                      <a:pt x="2" y="9"/>
                      <a:pt x="5" y="9"/>
                    </a:cubicBezTo>
                    <a:cubicBezTo>
                      <a:pt x="19" y="9"/>
                      <a:pt x="19" y="9"/>
                      <a:pt x="19" y="9"/>
                    </a:cubicBezTo>
                    <a:cubicBezTo>
                      <a:pt x="22" y="9"/>
                      <a:pt x="24" y="6"/>
                      <a:pt x="24" y="3"/>
                    </a:cubicBezTo>
                    <a:cubicBezTo>
                      <a:pt x="24" y="0"/>
                      <a:pt x="24" y="0"/>
                      <a:pt x="24" y="0"/>
                    </a:cubicBezTo>
                    <a:cubicBezTo>
                      <a:pt x="0" y="0"/>
                      <a:pt x="0" y="0"/>
                      <a:pt x="0" y="0"/>
                    </a:cubicBezTo>
                    <a:lnTo>
                      <a:pt x="0" y="3"/>
                    </a:lnTo>
                    <a:close/>
                  </a:path>
                </a:pathLst>
              </a:custGeom>
              <a:grpFill/>
              <a:ln w="9525">
                <a:noFill/>
                <a:round/>
              </a:ln>
            </p:spPr>
            <p:txBody>
              <a:bodyPr anchor="ctr"/>
              <a:lstStyle/>
              <a:p>
                <a:pPr algn="ctr"/>
                <a:endParaRPr/>
              </a:p>
            </p:txBody>
          </p:sp>
          <p:sp>
            <p:nvSpPr>
              <p:cNvPr id="41" name="Freeform: Shape 85"/>
              <p:cNvSpPr/>
              <p:nvPr/>
            </p:nvSpPr>
            <p:spPr bwMode="auto">
              <a:xfrm>
                <a:off x="1760538" y="2135188"/>
                <a:ext cx="66675" cy="22225"/>
              </a:xfrm>
              <a:custGeom>
                <a:avLst/>
                <a:gdLst/>
                <a:ahLst/>
                <a:cxnLst>
                  <a:cxn ang="0">
                    <a:pos x="19" y="0"/>
                  </a:cxn>
                  <a:cxn ang="0">
                    <a:pos x="5" y="0"/>
                  </a:cxn>
                  <a:cxn ang="0">
                    <a:pos x="0" y="6"/>
                  </a:cxn>
                  <a:cxn ang="0">
                    <a:pos x="0" y="8"/>
                  </a:cxn>
                  <a:cxn ang="0">
                    <a:pos x="24" y="8"/>
                  </a:cxn>
                  <a:cxn ang="0">
                    <a:pos x="24" y="6"/>
                  </a:cxn>
                  <a:cxn ang="0">
                    <a:pos x="19" y="0"/>
                  </a:cxn>
                </a:cxnLst>
                <a:rect l="0" t="0" r="r" b="b"/>
                <a:pathLst>
                  <a:path w="24" h="8">
                    <a:moveTo>
                      <a:pt x="19" y="0"/>
                    </a:moveTo>
                    <a:cubicBezTo>
                      <a:pt x="5" y="0"/>
                      <a:pt x="5" y="0"/>
                      <a:pt x="5" y="0"/>
                    </a:cubicBezTo>
                    <a:cubicBezTo>
                      <a:pt x="2" y="0"/>
                      <a:pt x="0" y="3"/>
                      <a:pt x="0" y="6"/>
                    </a:cubicBezTo>
                    <a:cubicBezTo>
                      <a:pt x="0" y="8"/>
                      <a:pt x="0" y="8"/>
                      <a:pt x="0" y="8"/>
                    </a:cubicBezTo>
                    <a:cubicBezTo>
                      <a:pt x="24" y="8"/>
                      <a:pt x="24" y="8"/>
                      <a:pt x="24" y="8"/>
                    </a:cubicBezTo>
                    <a:cubicBezTo>
                      <a:pt x="24" y="6"/>
                      <a:pt x="24" y="6"/>
                      <a:pt x="24" y="6"/>
                    </a:cubicBezTo>
                    <a:cubicBezTo>
                      <a:pt x="24" y="3"/>
                      <a:pt x="22" y="0"/>
                      <a:pt x="19" y="0"/>
                    </a:cubicBezTo>
                    <a:close/>
                  </a:path>
                </a:pathLst>
              </a:custGeom>
              <a:grpFill/>
              <a:ln w="9525">
                <a:noFill/>
                <a:round/>
              </a:ln>
            </p:spPr>
            <p:txBody>
              <a:bodyPr anchor="ctr"/>
              <a:lstStyle/>
              <a:p>
                <a:pPr algn="ctr"/>
                <a:endParaRPr/>
              </a:p>
            </p:txBody>
          </p:sp>
          <p:sp>
            <p:nvSpPr>
              <p:cNvPr id="42" name="Freeform: Shape 86"/>
              <p:cNvSpPr/>
              <p:nvPr/>
            </p:nvSpPr>
            <p:spPr bwMode="auto">
              <a:xfrm>
                <a:off x="1685925" y="2105025"/>
                <a:ext cx="66675" cy="52388"/>
              </a:xfrm>
              <a:custGeom>
                <a:avLst/>
                <a:gdLst/>
                <a:ahLst/>
                <a:cxnLst>
                  <a:cxn ang="0">
                    <a:pos x="0" y="6"/>
                  </a:cxn>
                  <a:cxn ang="0">
                    <a:pos x="0" y="19"/>
                  </a:cxn>
                  <a:cxn ang="0">
                    <a:pos x="24" y="19"/>
                  </a:cxn>
                  <a:cxn ang="0">
                    <a:pos x="24" y="6"/>
                  </a:cxn>
                  <a:cxn ang="0">
                    <a:pos x="19" y="0"/>
                  </a:cxn>
                  <a:cxn ang="0">
                    <a:pos x="6" y="0"/>
                  </a:cxn>
                  <a:cxn ang="0">
                    <a:pos x="0" y="6"/>
                  </a:cxn>
                </a:cxnLst>
                <a:rect l="0" t="0" r="r" b="b"/>
                <a:pathLst>
                  <a:path w="24" h="19">
                    <a:moveTo>
                      <a:pt x="0" y="6"/>
                    </a:moveTo>
                    <a:cubicBezTo>
                      <a:pt x="0" y="19"/>
                      <a:pt x="0" y="19"/>
                      <a:pt x="0" y="19"/>
                    </a:cubicBezTo>
                    <a:cubicBezTo>
                      <a:pt x="24" y="19"/>
                      <a:pt x="24" y="19"/>
                      <a:pt x="24" y="19"/>
                    </a:cubicBezTo>
                    <a:cubicBezTo>
                      <a:pt x="24" y="6"/>
                      <a:pt x="24" y="6"/>
                      <a:pt x="24" y="6"/>
                    </a:cubicBezTo>
                    <a:cubicBezTo>
                      <a:pt x="24" y="3"/>
                      <a:pt x="22" y="0"/>
                      <a:pt x="19" y="0"/>
                    </a:cubicBezTo>
                    <a:cubicBezTo>
                      <a:pt x="6" y="0"/>
                      <a:pt x="6" y="0"/>
                      <a:pt x="6" y="0"/>
                    </a:cubicBezTo>
                    <a:cubicBezTo>
                      <a:pt x="3" y="0"/>
                      <a:pt x="0" y="3"/>
                      <a:pt x="0" y="6"/>
                    </a:cubicBezTo>
                    <a:close/>
                  </a:path>
                </a:pathLst>
              </a:custGeom>
              <a:grpFill/>
              <a:ln w="9525">
                <a:noFill/>
                <a:round/>
              </a:ln>
            </p:spPr>
            <p:txBody>
              <a:bodyPr anchor="ctr"/>
              <a:lstStyle/>
              <a:p>
                <a:pPr algn="ctr"/>
                <a:endParaRPr/>
              </a:p>
            </p:txBody>
          </p:sp>
        </p:grpSp>
        <p:grpSp>
          <p:nvGrpSpPr>
            <p:cNvPr id="30" name="Group 87"/>
            <p:cNvGrpSpPr/>
            <p:nvPr/>
          </p:nvGrpSpPr>
          <p:grpSpPr>
            <a:xfrm>
              <a:off x="7075476" y="2636249"/>
              <a:ext cx="599105" cy="542207"/>
              <a:chOff x="2720975" y="2060575"/>
              <a:chExt cx="284163" cy="257175"/>
            </a:xfrm>
            <a:solidFill>
              <a:schemeClr val="bg1"/>
            </a:solidFill>
          </p:grpSpPr>
          <p:sp>
            <p:nvSpPr>
              <p:cNvPr id="31" name="Freeform: Shape 88"/>
              <p:cNvSpPr/>
              <p:nvPr/>
            </p:nvSpPr>
            <p:spPr bwMode="auto">
              <a:xfrm>
                <a:off x="2776538" y="2209800"/>
                <a:ext cx="93663" cy="107950"/>
              </a:xfrm>
              <a:custGeom>
                <a:avLst/>
                <a:gdLst/>
                <a:ahLst/>
                <a:cxnLst>
                  <a:cxn ang="0">
                    <a:pos x="3" y="25"/>
                  </a:cxn>
                  <a:cxn ang="0">
                    <a:pos x="4" y="35"/>
                  </a:cxn>
                  <a:cxn ang="0">
                    <a:pos x="5" y="36"/>
                  </a:cxn>
                  <a:cxn ang="0">
                    <a:pos x="15" y="35"/>
                  </a:cxn>
                  <a:cxn ang="0">
                    <a:pos x="34" y="13"/>
                  </a:cxn>
                  <a:cxn ang="0">
                    <a:pos x="24" y="0"/>
                  </a:cxn>
                  <a:cxn ang="0">
                    <a:pos x="3" y="25"/>
                  </a:cxn>
                  <a:cxn ang="0">
                    <a:pos x="13" y="32"/>
                  </a:cxn>
                  <a:cxn ang="0">
                    <a:pos x="7" y="33"/>
                  </a:cxn>
                  <a:cxn ang="0">
                    <a:pos x="6" y="26"/>
                  </a:cxn>
                  <a:cxn ang="0">
                    <a:pos x="13" y="25"/>
                  </a:cxn>
                  <a:cxn ang="0">
                    <a:pos x="13" y="32"/>
                  </a:cxn>
                </a:cxnLst>
                <a:rect l="0" t="0" r="r" b="b"/>
                <a:pathLst>
                  <a:path w="34" h="39">
                    <a:moveTo>
                      <a:pt x="3" y="25"/>
                    </a:moveTo>
                    <a:cubicBezTo>
                      <a:pt x="0" y="28"/>
                      <a:pt x="1" y="33"/>
                      <a:pt x="4" y="35"/>
                    </a:cubicBezTo>
                    <a:cubicBezTo>
                      <a:pt x="5" y="36"/>
                      <a:pt x="5" y="36"/>
                      <a:pt x="5" y="36"/>
                    </a:cubicBezTo>
                    <a:cubicBezTo>
                      <a:pt x="8" y="39"/>
                      <a:pt x="13" y="38"/>
                      <a:pt x="15" y="35"/>
                    </a:cubicBezTo>
                    <a:cubicBezTo>
                      <a:pt x="34" y="13"/>
                      <a:pt x="34" y="13"/>
                      <a:pt x="34" y="13"/>
                    </a:cubicBezTo>
                    <a:cubicBezTo>
                      <a:pt x="24" y="0"/>
                      <a:pt x="24" y="0"/>
                      <a:pt x="24" y="0"/>
                    </a:cubicBezTo>
                    <a:lnTo>
                      <a:pt x="3" y="25"/>
                    </a:lnTo>
                    <a:close/>
                    <a:moveTo>
                      <a:pt x="13" y="32"/>
                    </a:moveTo>
                    <a:cubicBezTo>
                      <a:pt x="12" y="34"/>
                      <a:pt x="9" y="35"/>
                      <a:pt x="7" y="33"/>
                    </a:cubicBezTo>
                    <a:cubicBezTo>
                      <a:pt x="5" y="31"/>
                      <a:pt x="4" y="28"/>
                      <a:pt x="6" y="26"/>
                    </a:cubicBezTo>
                    <a:cubicBezTo>
                      <a:pt x="8" y="24"/>
                      <a:pt x="11" y="24"/>
                      <a:pt x="13" y="25"/>
                    </a:cubicBezTo>
                    <a:cubicBezTo>
                      <a:pt x="15" y="27"/>
                      <a:pt x="15" y="30"/>
                      <a:pt x="13" y="32"/>
                    </a:cubicBezTo>
                    <a:close/>
                  </a:path>
                </a:pathLst>
              </a:custGeom>
              <a:grpFill/>
              <a:ln w="9525">
                <a:noFill/>
                <a:round/>
              </a:ln>
            </p:spPr>
            <p:txBody>
              <a:bodyPr anchor="ctr"/>
              <a:lstStyle/>
              <a:p>
                <a:pPr algn="ctr"/>
                <a:endParaRPr/>
              </a:p>
            </p:txBody>
          </p:sp>
          <p:sp>
            <p:nvSpPr>
              <p:cNvPr id="32" name="Freeform: Shape 89"/>
              <p:cNvSpPr/>
              <p:nvPr/>
            </p:nvSpPr>
            <p:spPr bwMode="auto">
              <a:xfrm>
                <a:off x="2882900" y="2060575"/>
                <a:ext cx="122238" cy="133350"/>
              </a:xfrm>
              <a:custGeom>
                <a:avLst/>
                <a:gdLst/>
                <a:ahLst/>
                <a:cxnLst>
                  <a:cxn ang="0">
                    <a:pos x="43" y="21"/>
                  </a:cxn>
                  <a:cxn ang="0">
                    <a:pos x="39" y="18"/>
                  </a:cxn>
                  <a:cxn ang="0">
                    <a:pos x="34" y="24"/>
                  </a:cxn>
                  <a:cxn ang="0">
                    <a:pos x="34" y="25"/>
                  </a:cxn>
                  <a:cxn ang="0">
                    <a:pos x="32" y="26"/>
                  </a:cxn>
                  <a:cxn ang="0">
                    <a:pos x="29" y="27"/>
                  </a:cxn>
                  <a:cxn ang="0">
                    <a:pos x="24" y="27"/>
                  </a:cxn>
                  <a:cxn ang="0">
                    <a:pos x="20" y="24"/>
                  </a:cxn>
                  <a:cxn ang="0">
                    <a:pos x="17" y="20"/>
                  </a:cxn>
                  <a:cxn ang="0">
                    <a:pos x="16" y="16"/>
                  </a:cxn>
                  <a:cxn ang="0">
                    <a:pos x="17" y="13"/>
                  </a:cxn>
                  <a:cxn ang="0">
                    <a:pos x="17" y="11"/>
                  </a:cxn>
                  <a:cxn ang="0">
                    <a:pos x="18" y="10"/>
                  </a:cxn>
                  <a:cxn ang="0">
                    <a:pos x="23" y="5"/>
                  </a:cxn>
                  <a:cxn ang="0">
                    <a:pos x="19" y="1"/>
                  </a:cxn>
                  <a:cxn ang="0">
                    <a:pos x="9" y="7"/>
                  </a:cxn>
                  <a:cxn ang="0">
                    <a:pos x="4" y="18"/>
                  </a:cxn>
                  <a:cxn ang="0">
                    <a:pos x="4" y="22"/>
                  </a:cxn>
                  <a:cxn ang="0">
                    <a:pos x="4" y="23"/>
                  </a:cxn>
                  <a:cxn ang="0">
                    <a:pos x="4" y="29"/>
                  </a:cxn>
                  <a:cxn ang="0">
                    <a:pos x="0" y="35"/>
                  </a:cxn>
                  <a:cxn ang="0">
                    <a:pos x="11" y="48"/>
                  </a:cxn>
                  <a:cxn ang="0">
                    <a:pos x="18" y="41"/>
                  </a:cxn>
                  <a:cxn ang="0">
                    <a:pos x="24" y="40"/>
                  </a:cxn>
                  <a:cxn ang="0">
                    <a:pos x="25" y="40"/>
                  </a:cxn>
                  <a:cxn ang="0">
                    <a:pos x="29" y="39"/>
                  </a:cxn>
                  <a:cxn ang="0">
                    <a:pos x="39" y="33"/>
                  </a:cxn>
                  <a:cxn ang="0">
                    <a:pos x="43" y="21"/>
                  </a:cxn>
                </a:cxnLst>
                <a:rect l="0" t="0" r="r" b="b"/>
                <a:pathLst>
                  <a:path w="44" h="48">
                    <a:moveTo>
                      <a:pt x="43" y="21"/>
                    </a:moveTo>
                    <a:cubicBezTo>
                      <a:pt x="43" y="17"/>
                      <a:pt x="41" y="16"/>
                      <a:pt x="39" y="18"/>
                    </a:cubicBezTo>
                    <a:cubicBezTo>
                      <a:pt x="37" y="21"/>
                      <a:pt x="35" y="24"/>
                      <a:pt x="34" y="24"/>
                    </a:cubicBezTo>
                    <a:cubicBezTo>
                      <a:pt x="34" y="24"/>
                      <a:pt x="34" y="24"/>
                      <a:pt x="34" y="25"/>
                    </a:cubicBezTo>
                    <a:cubicBezTo>
                      <a:pt x="33" y="25"/>
                      <a:pt x="33" y="25"/>
                      <a:pt x="32" y="26"/>
                    </a:cubicBezTo>
                    <a:cubicBezTo>
                      <a:pt x="31" y="26"/>
                      <a:pt x="30" y="27"/>
                      <a:pt x="29" y="27"/>
                    </a:cubicBezTo>
                    <a:cubicBezTo>
                      <a:pt x="27" y="27"/>
                      <a:pt x="25" y="27"/>
                      <a:pt x="24" y="27"/>
                    </a:cubicBezTo>
                    <a:cubicBezTo>
                      <a:pt x="23" y="26"/>
                      <a:pt x="21" y="25"/>
                      <a:pt x="20" y="24"/>
                    </a:cubicBezTo>
                    <a:cubicBezTo>
                      <a:pt x="19" y="23"/>
                      <a:pt x="18" y="22"/>
                      <a:pt x="17" y="20"/>
                    </a:cubicBezTo>
                    <a:cubicBezTo>
                      <a:pt x="16" y="19"/>
                      <a:pt x="16" y="17"/>
                      <a:pt x="16" y="16"/>
                    </a:cubicBezTo>
                    <a:cubicBezTo>
                      <a:pt x="16" y="15"/>
                      <a:pt x="16" y="14"/>
                      <a:pt x="17" y="13"/>
                    </a:cubicBezTo>
                    <a:cubicBezTo>
                      <a:pt x="17" y="12"/>
                      <a:pt x="17" y="11"/>
                      <a:pt x="17" y="11"/>
                    </a:cubicBezTo>
                    <a:cubicBezTo>
                      <a:pt x="18" y="10"/>
                      <a:pt x="18" y="10"/>
                      <a:pt x="18" y="10"/>
                    </a:cubicBezTo>
                    <a:cubicBezTo>
                      <a:pt x="18" y="10"/>
                      <a:pt x="20" y="7"/>
                      <a:pt x="23" y="5"/>
                    </a:cubicBezTo>
                    <a:cubicBezTo>
                      <a:pt x="25" y="2"/>
                      <a:pt x="23" y="0"/>
                      <a:pt x="19" y="1"/>
                    </a:cubicBezTo>
                    <a:cubicBezTo>
                      <a:pt x="19" y="1"/>
                      <a:pt x="13" y="1"/>
                      <a:pt x="9" y="7"/>
                    </a:cubicBezTo>
                    <a:cubicBezTo>
                      <a:pt x="6" y="10"/>
                      <a:pt x="4" y="14"/>
                      <a:pt x="4" y="18"/>
                    </a:cubicBezTo>
                    <a:cubicBezTo>
                      <a:pt x="4" y="20"/>
                      <a:pt x="4" y="21"/>
                      <a:pt x="4" y="22"/>
                    </a:cubicBezTo>
                    <a:cubicBezTo>
                      <a:pt x="4" y="23"/>
                      <a:pt x="4" y="23"/>
                      <a:pt x="4" y="23"/>
                    </a:cubicBezTo>
                    <a:cubicBezTo>
                      <a:pt x="4" y="25"/>
                      <a:pt x="4" y="27"/>
                      <a:pt x="4" y="29"/>
                    </a:cubicBezTo>
                    <a:cubicBezTo>
                      <a:pt x="3" y="31"/>
                      <a:pt x="2" y="33"/>
                      <a:pt x="0" y="35"/>
                    </a:cubicBezTo>
                    <a:cubicBezTo>
                      <a:pt x="11" y="48"/>
                      <a:pt x="11" y="48"/>
                      <a:pt x="11" y="48"/>
                    </a:cubicBezTo>
                    <a:cubicBezTo>
                      <a:pt x="14" y="45"/>
                      <a:pt x="17" y="42"/>
                      <a:pt x="18" y="41"/>
                    </a:cubicBezTo>
                    <a:cubicBezTo>
                      <a:pt x="20" y="40"/>
                      <a:pt x="23" y="40"/>
                      <a:pt x="24" y="40"/>
                    </a:cubicBezTo>
                    <a:cubicBezTo>
                      <a:pt x="24" y="40"/>
                      <a:pt x="24" y="40"/>
                      <a:pt x="25" y="40"/>
                    </a:cubicBezTo>
                    <a:cubicBezTo>
                      <a:pt x="27" y="40"/>
                      <a:pt x="28" y="39"/>
                      <a:pt x="29" y="39"/>
                    </a:cubicBezTo>
                    <a:cubicBezTo>
                      <a:pt x="33" y="38"/>
                      <a:pt x="36" y="36"/>
                      <a:pt x="39" y="33"/>
                    </a:cubicBezTo>
                    <a:cubicBezTo>
                      <a:pt x="44" y="27"/>
                      <a:pt x="43" y="21"/>
                      <a:pt x="43" y="21"/>
                    </a:cubicBezTo>
                    <a:close/>
                  </a:path>
                </a:pathLst>
              </a:custGeom>
              <a:grpFill/>
              <a:ln w="9525">
                <a:noFill/>
                <a:round/>
              </a:ln>
            </p:spPr>
            <p:txBody>
              <a:bodyPr anchor="ctr"/>
              <a:lstStyle/>
              <a:p>
                <a:pPr algn="ctr"/>
                <a:endParaRPr/>
              </a:p>
            </p:txBody>
          </p:sp>
          <p:sp>
            <p:nvSpPr>
              <p:cNvPr id="33" name="Freeform: Shape 90"/>
              <p:cNvSpPr/>
              <p:nvPr/>
            </p:nvSpPr>
            <p:spPr bwMode="auto">
              <a:xfrm>
                <a:off x="2720975" y="2066925"/>
                <a:ext cx="254000" cy="244475"/>
              </a:xfrm>
              <a:custGeom>
                <a:avLst/>
                <a:gdLst/>
                <a:ahLst/>
                <a:cxnLst>
                  <a:cxn ang="0">
                    <a:pos x="40" y="16"/>
                  </a:cxn>
                  <a:cxn ang="0">
                    <a:pos x="43" y="9"/>
                  </a:cxn>
                  <a:cxn ang="0">
                    <a:pos x="48" y="8"/>
                  </a:cxn>
                  <a:cxn ang="0">
                    <a:pos x="51" y="8"/>
                  </a:cxn>
                  <a:cxn ang="0">
                    <a:pos x="51" y="6"/>
                  </a:cxn>
                  <a:cxn ang="0">
                    <a:pos x="47" y="2"/>
                  </a:cxn>
                  <a:cxn ang="0">
                    <a:pos x="41" y="0"/>
                  </a:cxn>
                  <a:cxn ang="0">
                    <a:pos x="36" y="1"/>
                  </a:cxn>
                  <a:cxn ang="0">
                    <a:pos x="33" y="2"/>
                  </a:cxn>
                  <a:cxn ang="0">
                    <a:pos x="25" y="9"/>
                  </a:cxn>
                  <a:cxn ang="0">
                    <a:pos x="21" y="11"/>
                  </a:cxn>
                  <a:cxn ang="0">
                    <a:pos x="15" y="16"/>
                  </a:cxn>
                  <a:cxn ang="0">
                    <a:pos x="10" y="17"/>
                  </a:cxn>
                  <a:cxn ang="0">
                    <a:pos x="5" y="19"/>
                  </a:cxn>
                  <a:cxn ang="0">
                    <a:pos x="1" y="23"/>
                  </a:cxn>
                  <a:cxn ang="0">
                    <a:pos x="3" y="29"/>
                  </a:cxn>
                  <a:cxn ang="0">
                    <a:pos x="9" y="36"/>
                  </a:cxn>
                  <a:cxn ang="0">
                    <a:pos x="15" y="38"/>
                  </a:cxn>
                  <a:cxn ang="0">
                    <a:pos x="19" y="35"/>
                  </a:cxn>
                  <a:cxn ang="0">
                    <a:pos x="22" y="31"/>
                  </a:cxn>
                  <a:cxn ang="0">
                    <a:pos x="24" y="26"/>
                  </a:cxn>
                  <a:cxn ang="0">
                    <a:pos x="27" y="27"/>
                  </a:cxn>
                  <a:cxn ang="0">
                    <a:pos x="77" y="85"/>
                  </a:cxn>
                  <a:cxn ang="0">
                    <a:pos x="88" y="86"/>
                  </a:cxn>
                  <a:cxn ang="0">
                    <a:pos x="88" y="86"/>
                  </a:cxn>
                  <a:cxn ang="0">
                    <a:pos x="89" y="75"/>
                  </a:cxn>
                  <a:cxn ang="0">
                    <a:pos x="40" y="16"/>
                  </a:cxn>
                </a:cxnLst>
                <a:rect l="0" t="0" r="r" b="b"/>
                <a:pathLst>
                  <a:path w="92" h="89">
                    <a:moveTo>
                      <a:pt x="40" y="16"/>
                    </a:moveTo>
                    <a:cubicBezTo>
                      <a:pt x="37" y="13"/>
                      <a:pt x="42" y="10"/>
                      <a:pt x="43" y="9"/>
                    </a:cubicBezTo>
                    <a:cubicBezTo>
                      <a:pt x="44" y="8"/>
                      <a:pt x="46" y="7"/>
                      <a:pt x="48" y="8"/>
                    </a:cubicBezTo>
                    <a:cubicBezTo>
                      <a:pt x="50" y="8"/>
                      <a:pt x="51" y="8"/>
                      <a:pt x="51" y="8"/>
                    </a:cubicBezTo>
                    <a:cubicBezTo>
                      <a:pt x="52" y="8"/>
                      <a:pt x="52" y="7"/>
                      <a:pt x="51" y="6"/>
                    </a:cubicBezTo>
                    <a:cubicBezTo>
                      <a:pt x="51" y="6"/>
                      <a:pt x="49" y="3"/>
                      <a:pt x="47" y="2"/>
                    </a:cubicBezTo>
                    <a:cubicBezTo>
                      <a:pt x="45" y="1"/>
                      <a:pt x="43" y="0"/>
                      <a:pt x="41" y="0"/>
                    </a:cubicBezTo>
                    <a:cubicBezTo>
                      <a:pt x="39" y="0"/>
                      <a:pt x="38" y="0"/>
                      <a:pt x="36" y="1"/>
                    </a:cubicBezTo>
                    <a:cubicBezTo>
                      <a:pt x="33" y="2"/>
                      <a:pt x="33" y="2"/>
                      <a:pt x="33" y="2"/>
                    </a:cubicBezTo>
                    <a:cubicBezTo>
                      <a:pt x="31" y="4"/>
                      <a:pt x="27" y="7"/>
                      <a:pt x="25" y="9"/>
                    </a:cubicBezTo>
                    <a:cubicBezTo>
                      <a:pt x="21" y="11"/>
                      <a:pt x="21" y="11"/>
                      <a:pt x="21" y="11"/>
                    </a:cubicBezTo>
                    <a:cubicBezTo>
                      <a:pt x="19" y="13"/>
                      <a:pt x="16" y="15"/>
                      <a:pt x="15" y="16"/>
                    </a:cubicBezTo>
                    <a:cubicBezTo>
                      <a:pt x="13" y="16"/>
                      <a:pt x="11" y="16"/>
                      <a:pt x="10" y="17"/>
                    </a:cubicBezTo>
                    <a:cubicBezTo>
                      <a:pt x="8" y="17"/>
                      <a:pt x="6" y="18"/>
                      <a:pt x="5" y="19"/>
                    </a:cubicBezTo>
                    <a:cubicBezTo>
                      <a:pt x="4" y="20"/>
                      <a:pt x="2" y="22"/>
                      <a:pt x="1" y="23"/>
                    </a:cubicBezTo>
                    <a:cubicBezTo>
                      <a:pt x="0" y="24"/>
                      <a:pt x="1" y="26"/>
                      <a:pt x="3" y="29"/>
                    </a:cubicBezTo>
                    <a:cubicBezTo>
                      <a:pt x="9" y="36"/>
                      <a:pt x="9" y="36"/>
                      <a:pt x="9" y="36"/>
                    </a:cubicBezTo>
                    <a:cubicBezTo>
                      <a:pt x="11" y="38"/>
                      <a:pt x="13" y="39"/>
                      <a:pt x="15" y="38"/>
                    </a:cubicBezTo>
                    <a:cubicBezTo>
                      <a:pt x="16" y="37"/>
                      <a:pt x="18" y="36"/>
                      <a:pt x="19" y="35"/>
                    </a:cubicBezTo>
                    <a:cubicBezTo>
                      <a:pt x="20" y="34"/>
                      <a:pt x="21" y="32"/>
                      <a:pt x="22" y="31"/>
                    </a:cubicBezTo>
                    <a:cubicBezTo>
                      <a:pt x="22" y="30"/>
                      <a:pt x="23" y="27"/>
                      <a:pt x="24" y="26"/>
                    </a:cubicBezTo>
                    <a:cubicBezTo>
                      <a:pt x="24" y="26"/>
                      <a:pt x="25" y="24"/>
                      <a:pt x="27" y="27"/>
                    </a:cubicBezTo>
                    <a:cubicBezTo>
                      <a:pt x="30" y="29"/>
                      <a:pt x="77" y="85"/>
                      <a:pt x="77" y="85"/>
                    </a:cubicBezTo>
                    <a:cubicBezTo>
                      <a:pt x="79" y="89"/>
                      <a:pt x="84" y="89"/>
                      <a:pt x="88" y="86"/>
                    </a:cubicBezTo>
                    <a:cubicBezTo>
                      <a:pt x="88" y="86"/>
                      <a:pt x="88" y="86"/>
                      <a:pt x="88" y="86"/>
                    </a:cubicBezTo>
                    <a:cubicBezTo>
                      <a:pt x="92" y="83"/>
                      <a:pt x="92" y="78"/>
                      <a:pt x="89" y="75"/>
                    </a:cubicBezTo>
                    <a:cubicBezTo>
                      <a:pt x="89" y="75"/>
                      <a:pt x="42" y="18"/>
                      <a:pt x="40" y="16"/>
                    </a:cubicBezTo>
                    <a:close/>
                  </a:path>
                </a:pathLst>
              </a:custGeom>
              <a:grpFill/>
              <a:ln w="9525">
                <a:noFill/>
                <a:round/>
              </a:ln>
            </p:spPr>
            <p:txBody>
              <a:bodyPr anchor="ctr"/>
              <a:lstStyle/>
              <a:p>
                <a:pPr algn="ctr"/>
                <a:endParaRPr/>
              </a:p>
            </p:txBody>
          </p:sp>
        </p:grpSp>
      </p:grpSp>
      <p:grpSp>
        <p:nvGrpSpPr>
          <p:cNvPr id="5" name="千图PPT彼岸天：ID 8661124库_组合 2"/>
          <p:cNvGrpSpPr/>
          <p:nvPr>
            <p:custDataLst>
              <p:tags r:id="rId2"/>
            </p:custDataLst>
          </p:nvPr>
        </p:nvGrpSpPr>
        <p:grpSpPr>
          <a:xfrm>
            <a:off x="882556" y="3905862"/>
            <a:ext cx="2126568" cy="1731356"/>
            <a:chOff x="957484" y="4001900"/>
            <a:chExt cx="2126568" cy="1731356"/>
          </a:xfrm>
        </p:grpSpPr>
        <p:sp>
          <p:nvSpPr>
            <p:cNvPr id="15" name="TextBox 59"/>
            <p:cNvSpPr txBox="1"/>
            <p:nvPr/>
          </p:nvSpPr>
          <p:spPr bwMode="auto">
            <a:xfrm>
              <a:off x="957484" y="4001900"/>
              <a:ext cx="2126568" cy="859739"/>
            </a:xfrm>
            <a:prstGeom prst="rect">
              <a:avLst/>
            </a:prstGeom>
            <a:noFill/>
          </p:spPr>
          <p:txBody>
            <a:bodyPr wrap="none" lIns="0" tIns="0" rIns="0" bIns="0" anchor="b" anchorCtr="1">
              <a:normAutofit/>
            </a:bodyPr>
            <a:lstStyle/>
            <a:p>
              <a:pPr latinLnBrk="0"/>
              <a:r>
                <a:rPr lang="zh-CN" altLang="en-US" sz="1400" dirty="0">
                  <a:solidFill>
                    <a:schemeClr val="accent1">
                      <a:lumMod val="100000"/>
                    </a:schemeClr>
                  </a:solidFill>
                  <a:effectLst/>
                </a:rPr>
                <a:t>输入标题文本</a:t>
              </a:r>
            </a:p>
          </p:txBody>
        </p:sp>
        <p:sp>
          <p:nvSpPr>
            <p:cNvPr id="16" name="TextBox 91"/>
            <p:cNvSpPr txBox="1"/>
            <p:nvPr/>
          </p:nvSpPr>
          <p:spPr bwMode="auto">
            <a:xfrm>
              <a:off x="957484" y="4861639"/>
              <a:ext cx="2126568" cy="871617"/>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6" name="千图PPT彼岸天：ID 8661124库_组合 109"/>
          <p:cNvGrpSpPr/>
          <p:nvPr>
            <p:custDataLst>
              <p:tags r:id="rId3"/>
            </p:custDataLst>
          </p:nvPr>
        </p:nvGrpSpPr>
        <p:grpSpPr>
          <a:xfrm>
            <a:off x="3568914" y="3905862"/>
            <a:ext cx="2126568" cy="1731356"/>
            <a:chOff x="957484" y="4001900"/>
            <a:chExt cx="2126568" cy="1731356"/>
          </a:xfrm>
        </p:grpSpPr>
        <p:sp>
          <p:nvSpPr>
            <p:cNvPr id="13" name="TextBox 110"/>
            <p:cNvSpPr txBox="1"/>
            <p:nvPr/>
          </p:nvSpPr>
          <p:spPr bwMode="auto">
            <a:xfrm>
              <a:off x="957484" y="4001900"/>
              <a:ext cx="2126568" cy="859739"/>
            </a:xfrm>
            <a:prstGeom prst="rect">
              <a:avLst/>
            </a:prstGeom>
            <a:noFill/>
          </p:spPr>
          <p:txBody>
            <a:bodyPr wrap="none" lIns="0" tIns="0" rIns="0" bIns="0" anchor="b" anchorCtr="1">
              <a:normAutofit/>
            </a:bodyPr>
            <a:lstStyle/>
            <a:p>
              <a:pPr latinLnBrk="0"/>
              <a:r>
                <a:rPr lang="zh-CN" altLang="en-US" sz="1400" dirty="0">
                  <a:solidFill>
                    <a:schemeClr val="accent2">
                      <a:lumMod val="100000"/>
                    </a:schemeClr>
                  </a:solidFill>
                  <a:effectLst/>
                </a:rPr>
                <a:t>输入标题文本</a:t>
              </a:r>
            </a:p>
          </p:txBody>
        </p:sp>
        <p:sp>
          <p:nvSpPr>
            <p:cNvPr id="14" name="TextBox 111"/>
            <p:cNvSpPr txBox="1"/>
            <p:nvPr/>
          </p:nvSpPr>
          <p:spPr bwMode="auto">
            <a:xfrm>
              <a:off x="957484" y="4861639"/>
              <a:ext cx="2126568" cy="871617"/>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7" name="千图PPT彼岸天：ID 8661124库_组合 112"/>
          <p:cNvGrpSpPr/>
          <p:nvPr>
            <p:custDataLst>
              <p:tags r:id="rId4"/>
            </p:custDataLst>
          </p:nvPr>
        </p:nvGrpSpPr>
        <p:grpSpPr>
          <a:xfrm>
            <a:off x="6255272" y="3905862"/>
            <a:ext cx="2126568" cy="1731356"/>
            <a:chOff x="957484" y="4001900"/>
            <a:chExt cx="2126568" cy="1731356"/>
          </a:xfrm>
        </p:grpSpPr>
        <p:sp>
          <p:nvSpPr>
            <p:cNvPr id="11" name="TextBox 113"/>
            <p:cNvSpPr txBox="1"/>
            <p:nvPr/>
          </p:nvSpPr>
          <p:spPr bwMode="auto">
            <a:xfrm>
              <a:off x="957484" y="4001900"/>
              <a:ext cx="2126568" cy="859739"/>
            </a:xfrm>
            <a:prstGeom prst="rect">
              <a:avLst/>
            </a:prstGeom>
            <a:noFill/>
          </p:spPr>
          <p:txBody>
            <a:bodyPr wrap="none" lIns="0" tIns="0" rIns="0" bIns="0" anchor="b" anchorCtr="1">
              <a:normAutofit/>
            </a:bodyPr>
            <a:lstStyle/>
            <a:p>
              <a:pPr latinLnBrk="0"/>
              <a:r>
                <a:rPr lang="zh-CN" altLang="en-US" sz="1400" dirty="0">
                  <a:solidFill>
                    <a:schemeClr val="accent3">
                      <a:lumMod val="100000"/>
                    </a:schemeClr>
                  </a:solidFill>
                  <a:effectLst/>
                </a:rPr>
                <a:t>输入标题文本</a:t>
              </a:r>
            </a:p>
          </p:txBody>
        </p:sp>
        <p:sp>
          <p:nvSpPr>
            <p:cNvPr id="12" name="TextBox 114"/>
            <p:cNvSpPr txBox="1"/>
            <p:nvPr/>
          </p:nvSpPr>
          <p:spPr bwMode="auto">
            <a:xfrm>
              <a:off x="957484" y="4861639"/>
              <a:ext cx="2126568" cy="871617"/>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8" name="千图PPT彼岸天：ID 8661124库_组合 115"/>
          <p:cNvGrpSpPr/>
          <p:nvPr>
            <p:custDataLst>
              <p:tags r:id="rId5"/>
            </p:custDataLst>
          </p:nvPr>
        </p:nvGrpSpPr>
        <p:grpSpPr>
          <a:xfrm>
            <a:off x="8941630" y="3905862"/>
            <a:ext cx="2126568" cy="1731356"/>
            <a:chOff x="957484" y="4001900"/>
            <a:chExt cx="2126568" cy="1731356"/>
          </a:xfrm>
        </p:grpSpPr>
        <p:sp>
          <p:nvSpPr>
            <p:cNvPr id="9" name="TextBox 116"/>
            <p:cNvSpPr txBox="1"/>
            <p:nvPr/>
          </p:nvSpPr>
          <p:spPr bwMode="auto">
            <a:xfrm>
              <a:off x="957484" y="4001900"/>
              <a:ext cx="2126568" cy="859739"/>
            </a:xfrm>
            <a:prstGeom prst="rect">
              <a:avLst/>
            </a:prstGeom>
            <a:noFill/>
          </p:spPr>
          <p:txBody>
            <a:bodyPr wrap="none" lIns="0" tIns="0" rIns="0" bIns="0" anchor="b" anchorCtr="1">
              <a:normAutofit/>
            </a:bodyPr>
            <a:lstStyle/>
            <a:p>
              <a:pPr latinLnBrk="0"/>
              <a:r>
                <a:rPr lang="zh-CN" altLang="en-US" sz="1400" dirty="0">
                  <a:solidFill>
                    <a:schemeClr val="accent4">
                      <a:lumMod val="100000"/>
                    </a:schemeClr>
                  </a:solidFill>
                  <a:effectLst/>
                </a:rPr>
                <a:t>输入标题文本</a:t>
              </a:r>
            </a:p>
          </p:txBody>
        </p:sp>
        <p:sp>
          <p:nvSpPr>
            <p:cNvPr id="10" name="TextBox 117"/>
            <p:cNvSpPr txBox="1"/>
            <p:nvPr/>
          </p:nvSpPr>
          <p:spPr bwMode="auto">
            <a:xfrm>
              <a:off x="957484" y="4861639"/>
              <a:ext cx="2126568" cy="871617"/>
            </a:xfrm>
            <a:prstGeom prst="rect">
              <a:avLst/>
            </a:prstGeom>
            <a:noFill/>
          </p:spPr>
          <p:txBody>
            <a:bodyPr wrap="square" lIns="90000" tIns="46800" rIns="90000" bIns="46800" anchor="ctr" anchorCtr="1">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汉仪南宫体简" panose="02010609000101010101" pitchFamily="2" charset="-122"/>
                <a:ea typeface="汉仪南宫体简" panose="02010609000101010101" pitchFamily="2" charset="-122"/>
                <a:cs typeface="+mn-ea"/>
                <a:sym typeface="+mn-lt"/>
              </a:rPr>
              <a:t>请输入您的标题</a:t>
            </a:r>
          </a:p>
        </p:txBody>
      </p:sp>
      <p:sp>
        <p:nvSpPr>
          <p:cNvPr id="2" name="文本框 1"/>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rPr>
              <a:t>CLICK HERE TO ADD TITLE</a:t>
            </a:r>
            <a:endParaRPr lang="zh-CN" altLang="en-US" sz="1140" dirty="0">
              <a:solidFill>
                <a:srgbClr val="E7E6E6">
                  <a:lumMod val="25000"/>
                </a:srgbClr>
              </a:solidFill>
              <a:latin typeface="汉仪南宫体简" panose="02010609000101010101" pitchFamily="2" charset="-122"/>
              <a:ea typeface="汉仪南宫体简" panose="02010609000101010101" pitchFamily="2"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1786497" y="2197722"/>
            <a:ext cx="1415773" cy="141577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782970" y="859469"/>
            <a:ext cx="1659429" cy="2036904"/>
          </a:xfrm>
          <a:prstGeom prst="rect">
            <a:avLst/>
          </a:prstGeom>
          <a:noFill/>
        </p:spPr>
        <p:txBody>
          <a:bodyPr wrap="none" rtlCol="0" anchor="ctr">
            <a:spAutoFit/>
          </a:bodyPr>
          <a:lstStyle/>
          <a:p>
            <a:pPr>
              <a:lnSpc>
                <a:spcPct val="120000"/>
              </a:lnSpc>
            </a:pPr>
            <a:r>
              <a:rPr lang="zh-CN" altLang="en-US" sz="11500" dirty="0">
                <a:solidFill>
                  <a:schemeClr val="tx1">
                    <a:lumMod val="75000"/>
                    <a:lumOff val="25000"/>
                  </a:schemeClr>
                </a:solidFill>
                <a:latin typeface="汉仪南宫体简" panose="02010609000101010101" pitchFamily="2" charset="-122"/>
                <a:ea typeface="汉仪南宫体简" panose="02010609000101010101" pitchFamily="2" charset="-122"/>
              </a:rPr>
              <a:t>小</a:t>
            </a:r>
          </a:p>
        </p:txBody>
      </p:sp>
      <p:sp>
        <p:nvSpPr>
          <p:cNvPr id="6" name="文本框 5"/>
          <p:cNvSpPr txBox="1"/>
          <p:nvPr/>
        </p:nvSpPr>
        <p:spPr>
          <a:xfrm>
            <a:off x="1852208" y="1961349"/>
            <a:ext cx="1415772" cy="1715662"/>
          </a:xfrm>
          <a:prstGeom prst="rect">
            <a:avLst/>
          </a:prstGeom>
          <a:noFill/>
        </p:spPr>
        <p:txBody>
          <a:bodyPr wrap="none" rtlCol="0" anchor="ctr">
            <a:spAutoFit/>
          </a:bodyPr>
          <a:lstStyle/>
          <a:p>
            <a:pPr>
              <a:lnSpc>
                <a:spcPct val="120000"/>
              </a:lnSpc>
            </a:pPr>
            <a:r>
              <a:rPr lang="zh-CN" altLang="en-US" sz="9600" dirty="0">
                <a:solidFill>
                  <a:schemeClr val="tx1">
                    <a:lumMod val="75000"/>
                    <a:lumOff val="25000"/>
                  </a:schemeClr>
                </a:solidFill>
                <a:latin typeface="汉仪南宫体简" panose="02010609000101010101" pitchFamily="2" charset="-122"/>
                <a:ea typeface="汉仪南宫体简" panose="02010609000101010101" pitchFamily="2" charset="-122"/>
              </a:rPr>
              <a:t>清</a:t>
            </a:r>
          </a:p>
        </p:txBody>
      </p:sp>
      <p:sp>
        <p:nvSpPr>
          <p:cNvPr id="7" name="文本框 6"/>
          <p:cNvSpPr txBox="1"/>
          <p:nvPr/>
        </p:nvSpPr>
        <p:spPr>
          <a:xfrm>
            <a:off x="665275" y="2748524"/>
            <a:ext cx="1659429" cy="2036904"/>
          </a:xfrm>
          <a:prstGeom prst="rect">
            <a:avLst/>
          </a:prstGeom>
          <a:noFill/>
        </p:spPr>
        <p:txBody>
          <a:bodyPr wrap="none" rtlCol="0" anchor="ctr">
            <a:spAutoFit/>
          </a:bodyPr>
          <a:lstStyle/>
          <a:p>
            <a:pPr>
              <a:lnSpc>
                <a:spcPct val="120000"/>
              </a:lnSpc>
            </a:pPr>
            <a:r>
              <a:rPr lang="zh-CN" altLang="en-US" sz="11500" dirty="0">
                <a:solidFill>
                  <a:schemeClr val="tx1">
                    <a:lumMod val="75000"/>
                    <a:lumOff val="25000"/>
                  </a:schemeClr>
                </a:solidFill>
                <a:latin typeface="汉仪南宫体简" panose="02010609000101010101" pitchFamily="2" charset="-122"/>
                <a:ea typeface="汉仪南宫体简" panose="02010609000101010101" pitchFamily="2" charset="-122"/>
              </a:rPr>
              <a:t>新</a:t>
            </a:r>
          </a:p>
        </p:txBody>
      </p:sp>
      <p:pic>
        <p:nvPicPr>
          <p:cNvPr id="12" name="图片 11"/>
          <p:cNvPicPr>
            <a:picLocks noChangeAspect="1"/>
          </p:cNvPicPr>
          <p:nvPr/>
        </p:nvPicPr>
        <p:blipFill>
          <a:blip r:embed="rId4"/>
          <a:srcRect/>
          <a:stretch>
            <a:fillRect/>
          </a:stretch>
        </p:blipFill>
        <p:spPr>
          <a:xfrm>
            <a:off x="1647120" y="2061149"/>
            <a:ext cx="1676545" cy="1670449"/>
          </a:xfrm>
          <a:custGeom>
            <a:avLst/>
            <a:gdLst>
              <a:gd name="connsiteX0" fmla="*/ 559161 w 1676545"/>
              <a:gd name="connsiteY0" fmla="*/ 0 h 1670449"/>
              <a:gd name="connsiteX1" fmla="*/ 1676545 w 1676545"/>
              <a:gd name="connsiteY1" fmla="*/ 0 h 1670449"/>
              <a:gd name="connsiteX2" fmla="*/ 1676545 w 1676545"/>
              <a:gd name="connsiteY2" fmla="*/ 1670449 h 1670449"/>
              <a:gd name="connsiteX3" fmla="*/ 1335551 w 1676545"/>
              <a:gd name="connsiteY3" fmla="*/ 1670449 h 1670449"/>
              <a:gd name="connsiteX4" fmla="*/ 1403678 w 1676545"/>
              <a:gd name="connsiteY4" fmla="*/ 1587879 h 1670449"/>
              <a:gd name="connsiteX5" fmla="*/ 1577613 w 1676545"/>
              <a:gd name="connsiteY5" fmla="*/ 1018452 h 1670449"/>
              <a:gd name="connsiteX6" fmla="*/ 559161 w 1676545"/>
              <a:gd name="connsiteY6" fmla="*/ 0 h 1670449"/>
              <a:gd name="connsiteX7" fmla="*/ 0 w 1676545"/>
              <a:gd name="connsiteY7" fmla="*/ 0 h 1670449"/>
              <a:gd name="connsiteX8" fmla="*/ 559161 w 1676545"/>
              <a:gd name="connsiteY8" fmla="*/ 0 h 1670449"/>
              <a:gd name="connsiteX9" fmla="*/ 73706 w 1676545"/>
              <a:gd name="connsiteY9" fmla="*/ 122922 h 1670449"/>
              <a:gd name="connsiteX10" fmla="*/ 0 w 1676545"/>
              <a:gd name="connsiteY10" fmla="*/ 167699 h 167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545" h="1670449">
                <a:moveTo>
                  <a:pt x="559161" y="0"/>
                </a:moveTo>
                <a:lnTo>
                  <a:pt x="1676545" y="0"/>
                </a:lnTo>
                <a:lnTo>
                  <a:pt x="1676545" y="1670449"/>
                </a:lnTo>
                <a:lnTo>
                  <a:pt x="1335551" y="1670449"/>
                </a:lnTo>
                <a:lnTo>
                  <a:pt x="1403678" y="1587879"/>
                </a:lnTo>
                <a:cubicBezTo>
                  <a:pt x="1513492" y="1425333"/>
                  <a:pt x="1577613" y="1229381"/>
                  <a:pt x="1577613" y="1018452"/>
                </a:cubicBezTo>
                <a:cubicBezTo>
                  <a:pt x="1577613" y="455976"/>
                  <a:pt x="1121637" y="0"/>
                  <a:pt x="559161" y="0"/>
                </a:cubicBezTo>
                <a:close/>
                <a:moveTo>
                  <a:pt x="0" y="0"/>
                </a:moveTo>
                <a:lnTo>
                  <a:pt x="559161" y="0"/>
                </a:lnTo>
                <a:cubicBezTo>
                  <a:pt x="383387" y="0"/>
                  <a:pt x="218014" y="44529"/>
                  <a:pt x="73706" y="122922"/>
                </a:cubicBezTo>
                <a:lnTo>
                  <a:pt x="0" y="167699"/>
                </a:lnTo>
                <a:close/>
              </a:path>
            </a:pathLst>
          </a:custGeom>
        </p:spPr>
      </p:pic>
      <p:sp>
        <p:nvSpPr>
          <p:cNvPr id="13" name="文本框 12"/>
          <p:cNvSpPr txBox="1"/>
          <p:nvPr/>
        </p:nvSpPr>
        <p:spPr>
          <a:xfrm>
            <a:off x="2099833" y="3739565"/>
            <a:ext cx="1681871" cy="424732"/>
          </a:xfrm>
          <a:prstGeom prst="rect">
            <a:avLst/>
          </a:prstGeom>
          <a:noFill/>
        </p:spPr>
        <p:txBody>
          <a:bodyPr vert="horz" wrap="none" rtlCol="0" anchor="ctr">
            <a:spAutoFit/>
          </a:bodyPr>
          <a:lstStyle/>
          <a:p>
            <a:pPr>
              <a:lnSpc>
                <a:spcPct val="120000"/>
              </a:lnSpc>
            </a:pPr>
            <a:r>
              <a:rPr lang="zh-CN" altLang="en-US" spc="300" dirty="0">
                <a:solidFill>
                  <a:schemeClr val="tx1">
                    <a:lumMod val="75000"/>
                    <a:lumOff val="25000"/>
                  </a:schemeClr>
                </a:solidFill>
                <a:latin typeface="汉仪全唐诗简" panose="00020600040101010101" pitchFamily="18" charset="-122"/>
                <a:ea typeface="汉仪全唐诗简" panose="00020600040101010101" pitchFamily="18" charset="-122"/>
              </a:rPr>
              <a:t>商务通用</a:t>
            </a:r>
            <a:r>
              <a:rPr lang="en-US" altLang="zh-CN" spc="300" dirty="0">
                <a:solidFill>
                  <a:schemeClr val="tx1">
                    <a:lumMod val="75000"/>
                    <a:lumOff val="25000"/>
                  </a:schemeClr>
                </a:solidFill>
                <a:latin typeface="汉仪全唐诗简" panose="00020600040101010101" pitchFamily="18" charset="-122"/>
                <a:ea typeface="汉仪全唐诗简" panose="00020600040101010101" pitchFamily="18" charset="-122"/>
              </a:rPr>
              <a:t>PPT</a:t>
            </a:r>
            <a:endParaRPr lang="zh-CN" altLang="en-US" spc="300" dirty="0">
              <a:solidFill>
                <a:schemeClr val="tx1">
                  <a:lumMod val="75000"/>
                  <a:lumOff val="25000"/>
                </a:schemeClr>
              </a:solidFill>
              <a:latin typeface="汉仪全唐诗简" panose="00020600040101010101" pitchFamily="18" charset="-122"/>
              <a:ea typeface="汉仪全唐诗简" panose="00020600040101010101" pitchFamily="18" charset="-122"/>
            </a:endParaRPr>
          </a:p>
        </p:txBody>
      </p:sp>
      <p:sp>
        <p:nvSpPr>
          <p:cNvPr id="14" name="PA_文本框 13"/>
          <p:cNvSpPr txBox="1"/>
          <p:nvPr>
            <p:custDataLst>
              <p:tags r:id="rId1"/>
            </p:custDataLst>
          </p:nvPr>
        </p:nvSpPr>
        <p:spPr>
          <a:xfrm>
            <a:off x="3863893" y="2228671"/>
            <a:ext cx="5570756" cy="1200329"/>
          </a:xfrm>
          <a:prstGeom prst="rect">
            <a:avLst/>
          </a:prstGeom>
          <a:noFill/>
        </p:spPr>
        <p:txBody>
          <a:bodyPr wrap="none" rtlCol="0" anchor="ctr">
            <a:spAutoFit/>
          </a:bodyPr>
          <a:lstStyle/>
          <a:p>
            <a:pPr>
              <a:lnSpc>
                <a:spcPct val="120000"/>
              </a:lnSpc>
            </a:pPr>
            <a:r>
              <a:rPr lang="zh-CN" altLang="en-US" sz="6000" dirty="0">
                <a:solidFill>
                  <a:schemeClr val="tx1">
                    <a:lumMod val="75000"/>
                    <a:lumOff val="25000"/>
                  </a:schemeClr>
                </a:solidFill>
                <a:latin typeface="方正有猫在_GBK" panose="02000000000000000000" pitchFamily="2" charset="-122"/>
                <a:ea typeface="方正有猫在_GBK" panose="02000000000000000000" pitchFamily="2" charset="-122"/>
              </a:rPr>
              <a:t>感谢您的观看！</a:t>
            </a:r>
          </a:p>
        </p:txBody>
      </p:sp>
      <p:sp>
        <p:nvSpPr>
          <p:cNvPr id="15" name="矩形 14"/>
          <p:cNvSpPr/>
          <p:nvPr/>
        </p:nvSpPr>
        <p:spPr>
          <a:xfrm>
            <a:off x="3639587" y="3277900"/>
            <a:ext cx="6452580" cy="461665"/>
          </a:xfrm>
          <a:prstGeom prst="rect">
            <a:avLst/>
          </a:prstGeom>
        </p:spPr>
        <p:txBody>
          <a:bodyPr wrap="square">
            <a:spAutoFit/>
          </a:bodyPr>
          <a:lstStyle/>
          <a:p>
            <a:pPr algn="ctr"/>
            <a:r>
              <a:rPr lang="zh-CN" altLang="en-US" sz="1200" dirty="0">
                <a:latin typeface="方正有猫在_GBK" panose="02000000000000000000" pitchFamily="2" charset="-122"/>
                <a:ea typeface="方正有猫在_GBK" panose="02000000000000000000" pitchFamily="2" charset="-122"/>
              </a:rPr>
              <a:t>Lorem ipsum dolor sit amet, consectetuer adipiscing elit.Aenean commodo ligula eget dolor. Aenean massa. Cum sociis natoque penatibus et magnis dis parturient montes,nascetur ridiculus mus</a:t>
            </a:r>
          </a:p>
        </p:txBody>
      </p:sp>
      <p:sp>
        <p:nvSpPr>
          <p:cNvPr id="16" name="文本框 15"/>
          <p:cNvSpPr txBox="1"/>
          <p:nvPr/>
        </p:nvSpPr>
        <p:spPr>
          <a:xfrm>
            <a:off x="6605958" y="3974021"/>
            <a:ext cx="3070071" cy="380553"/>
          </a:xfrm>
          <a:prstGeom prst="rect">
            <a:avLst/>
          </a:prstGeom>
          <a:noFill/>
        </p:spPr>
        <p:txBody>
          <a:bodyPr wrap="none" rtlCol="0" anchor="ctr">
            <a:spAutoFit/>
          </a:bodyPr>
          <a:lstStyle/>
          <a:p>
            <a:pPr>
              <a:lnSpc>
                <a:spcPct val="120000"/>
              </a:lnSpc>
            </a:pPr>
            <a:r>
              <a:rPr lang="zh-CN" altLang="en-US" dirty="0">
                <a:solidFill>
                  <a:schemeClr val="tx1">
                    <a:lumMod val="75000"/>
                    <a:lumOff val="25000"/>
                  </a:schemeClr>
                </a:solidFill>
                <a:latin typeface="方正有猫在_GBK" panose="02000000000000000000" pitchFamily="2" charset="-122"/>
                <a:ea typeface="方正有猫在_GBK" panose="02000000000000000000" pitchFamily="2" charset="-122"/>
              </a:rPr>
              <a:t>讲师</a:t>
            </a:r>
            <a:r>
              <a:rPr lang="zh-CN" altLang="en-US" dirty="0" smtClean="0">
                <a:solidFill>
                  <a:schemeClr val="tx1">
                    <a:lumMod val="75000"/>
                    <a:lumOff val="25000"/>
                  </a:schemeClr>
                </a:solidFill>
                <a:latin typeface="方正有猫在_GBK" panose="02000000000000000000" pitchFamily="2" charset="-122"/>
                <a:ea typeface="方正有猫在_GBK" panose="02000000000000000000" pitchFamily="2" charset="-122"/>
              </a:rPr>
              <a:t>：</a:t>
            </a:r>
            <a:r>
              <a:rPr lang="en-US" altLang="zh-CN" dirty="0" smtClean="0">
                <a:solidFill>
                  <a:schemeClr val="tx1">
                    <a:lumMod val="75000"/>
                    <a:lumOff val="25000"/>
                  </a:schemeClr>
                </a:solidFill>
                <a:latin typeface="方正有猫在_GBK" panose="02000000000000000000" pitchFamily="2" charset="-122"/>
                <a:ea typeface="方正有猫在_GBK" panose="02000000000000000000" pitchFamily="2" charset="-122"/>
              </a:rPr>
              <a:t>xxx</a:t>
            </a:r>
            <a:r>
              <a:rPr lang="zh-CN" altLang="en-US" dirty="0" smtClean="0">
                <a:solidFill>
                  <a:schemeClr val="tx1">
                    <a:lumMod val="75000"/>
                    <a:lumOff val="25000"/>
                  </a:schemeClr>
                </a:solidFill>
                <a:latin typeface="方正有猫在_GBK" panose="02000000000000000000" pitchFamily="2" charset="-122"/>
                <a:ea typeface="方正有猫在_GBK" panose="02000000000000000000" pitchFamily="2" charset="-122"/>
              </a:rPr>
              <a:t>日期</a:t>
            </a:r>
            <a:r>
              <a:rPr lang="zh-CN" altLang="en-US" dirty="0">
                <a:solidFill>
                  <a:schemeClr val="tx1">
                    <a:lumMod val="75000"/>
                    <a:lumOff val="25000"/>
                  </a:schemeClr>
                </a:solidFill>
                <a:latin typeface="方正有猫在_GBK" panose="02000000000000000000" pitchFamily="2" charset="-122"/>
                <a:ea typeface="方正有猫在_GBK" panose="02000000000000000000" pitchFamily="2" charset="-122"/>
              </a:rPr>
              <a:t>：</a:t>
            </a:r>
            <a:r>
              <a:rPr lang="en-US" altLang="zh-CN" dirty="0">
                <a:solidFill>
                  <a:schemeClr val="tx1">
                    <a:lumMod val="75000"/>
                    <a:lumOff val="25000"/>
                  </a:schemeClr>
                </a:solidFill>
                <a:latin typeface="方正有猫在_GBK" panose="02000000000000000000" pitchFamily="2" charset="-122"/>
                <a:ea typeface="方正有猫在_GBK" panose="02000000000000000000" pitchFamily="2" charset="-122"/>
              </a:rPr>
              <a:t>2019/12/30</a:t>
            </a:r>
            <a:endParaRPr lang="zh-CN" altLang="en-US" dirty="0">
              <a:solidFill>
                <a:schemeClr val="tx1">
                  <a:lumMod val="75000"/>
                  <a:lumOff val="25000"/>
                </a:schemeClr>
              </a:solidFill>
              <a:latin typeface="方正有猫在_GBK" panose="02000000000000000000" pitchFamily="2" charset="-122"/>
              <a:ea typeface="方正有猫在_GBK"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p:stCondLst>
                              <p:cond delay="3000"/>
                            </p:stCondLst>
                            <p:childTnLst>
                              <p:par>
                                <p:cTn id="34" presetID="38" presetClass="entr" presetSubtype="0" accel="50000" fill="hold" grpId="0" nodeType="afterEffect">
                                  <p:stCondLst>
                                    <p:cond delay="0"/>
                                  </p:stCondLst>
                                  <p:iterate type="lt">
                                    <p:tmPct val="50000"/>
                                  </p:iterate>
                                  <p:childTnLst>
                                    <p:set>
                                      <p:cBhvr>
                                        <p:cTn id="35" dur="1" fill="hold">
                                          <p:stCondLst>
                                            <p:cond delay="0"/>
                                          </p:stCondLst>
                                        </p:cTn>
                                        <p:tgtEl>
                                          <p:spTgt spid="14"/>
                                        </p:tgtEl>
                                        <p:attrNameLst>
                                          <p:attrName>style.visibility</p:attrName>
                                        </p:attrNameLst>
                                      </p:cBhvr>
                                      <p:to>
                                        <p:strVal val="visible"/>
                                      </p:to>
                                    </p:set>
                                    <p:set>
                                      <p:cBhvr>
                                        <p:cTn id="36" dur="455" fill="hold">
                                          <p:stCondLst>
                                            <p:cond delay="0"/>
                                          </p:stCondLst>
                                        </p:cTn>
                                        <p:tgtEl>
                                          <p:spTgt spid="14"/>
                                        </p:tgtEl>
                                        <p:attrNameLst>
                                          <p:attrName>style.rotation</p:attrName>
                                        </p:attrNameLst>
                                      </p:cBhvr>
                                      <p:to>
                                        <p:strVal val="-45.0"/>
                                      </p:to>
                                    </p:set>
                                    <p:anim calcmode="lin" valueType="num">
                                      <p:cBhvr>
                                        <p:cTn id="37" dur="455" fill="hold">
                                          <p:stCondLst>
                                            <p:cond delay="455"/>
                                          </p:stCondLst>
                                        </p:cTn>
                                        <p:tgtEl>
                                          <p:spTgt spid="14"/>
                                        </p:tgtEl>
                                        <p:attrNameLst>
                                          <p:attrName>style.rotation</p:attrName>
                                        </p:attrNameLst>
                                      </p:cBhvr>
                                      <p:tavLst>
                                        <p:tav tm="0">
                                          <p:val>
                                            <p:fltVal val="-45"/>
                                          </p:val>
                                        </p:tav>
                                        <p:tav tm="69900">
                                          <p:val>
                                            <p:fltVal val="45"/>
                                          </p:val>
                                        </p:tav>
                                        <p:tav tm="100000">
                                          <p:val>
                                            <p:fltVal val="0"/>
                                          </p:val>
                                        </p:tav>
                                      </p:tavLst>
                                    </p:anim>
                                    <p:anim calcmode="lin" valueType="num">
                                      <p:cBhvr>
                                        <p:cTn id="38" dur="455" fill="hold">
                                          <p:stCondLst>
                                            <p:cond delay="0"/>
                                          </p:stCondLst>
                                        </p:cTn>
                                        <p:tgtEl>
                                          <p:spTgt spid="14"/>
                                        </p:tgtEl>
                                        <p:attrNameLst>
                                          <p:attrName>ppt_y</p:attrName>
                                        </p:attrNameLst>
                                      </p:cBhvr>
                                      <p:tavLst>
                                        <p:tav tm="0">
                                          <p:val>
                                            <p:strVal val="#ppt_y-1"/>
                                          </p:val>
                                        </p:tav>
                                        <p:tav tm="100000">
                                          <p:val>
                                            <p:strVal val="#ppt_y-(0.354*#ppt_w-0.172*#ppt_h)"/>
                                          </p:val>
                                        </p:tav>
                                      </p:tavLst>
                                    </p:anim>
                                    <p:anim calcmode="lin" valueType="num">
                                      <p:cBhvr>
                                        <p:cTn id="39" dur="156" decel="50000" autoRev="1" fill="hold">
                                          <p:stCondLst>
                                            <p:cond delay="455"/>
                                          </p:stCondLst>
                                        </p:cTn>
                                        <p:tgtEl>
                                          <p:spTgt spid="14"/>
                                        </p:tgtEl>
                                        <p:attrNameLst>
                                          <p:attrName>ppt_y</p:attrName>
                                        </p:attrNameLst>
                                      </p:cBhvr>
                                      <p:tavLst>
                                        <p:tav tm="0">
                                          <p:val>
                                            <p:strVal val="#ppt_y-(0.354*#ppt_w-0.172*#ppt_h)"/>
                                          </p:val>
                                        </p:tav>
                                        <p:tav tm="100000">
                                          <p:val>
                                            <p:strVal val="#ppt_y-(0.354*#ppt_w-0.172*#ppt_h)-#ppt_h/2"/>
                                          </p:val>
                                        </p:tav>
                                      </p:tavLst>
                                    </p:anim>
                                    <p:anim calcmode="lin" valueType="num">
                                      <p:cBhvr>
                                        <p:cTn id="40" dur="136" fill="hold">
                                          <p:stCondLst>
                                            <p:cond delay="864"/>
                                          </p:stCondLst>
                                        </p:cTn>
                                        <p:tgtEl>
                                          <p:spTgt spid="14"/>
                                        </p:tgtEl>
                                        <p:attrNameLst>
                                          <p:attrName>ppt_y</p:attrName>
                                        </p:attrNameLst>
                                      </p:cBhvr>
                                      <p:tavLst>
                                        <p:tav tm="0">
                                          <p:val>
                                            <p:strVal val="#ppt_y-(0.354*#ppt_w-0.172*#ppt_h)"/>
                                          </p:val>
                                        </p:tav>
                                        <p:tav tm="100000">
                                          <p:val>
                                            <p:strVal val="#ppt_y"/>
                                          </p:val>
                                        </p:tav>
                                      </p:tavLst>
                                    </p:anim>
                                  </p:childTnLst>
                                </p:cTn>
                              </p:par>
                            </p:childTnLst>
                          </p:cTn>
                        </p:par>
                        <p:par>
                          <p:cTn id="41" fill="hold">
                            <p:stCondLst>
                              <p:cond delay="7000"/>
                            </p:stCondLst>
                            <p:childTnLst>
                              <p:par>
                                <p:cTn id="42" presetID="14" presetClass="entr" presetSubtype="1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randombar(horizontal)">
                                      <p:cBhvr>
                                        <p:cTn id="44" dur="500"/>
                                        <p:tgtEl>
                                          <p:spTgt spid="15"/>
                                        </p:tgtEl>
                                      </p:cBhvr>
                                    </p:animEffect>
                                  </p:childTnLst>
                                </p:cTn>
                              </p:par>
                            </p:childTnLst>
                          </p:cTn>
                        </p:par>
                        <p:par>
                          <p:cTn id="45" fill="hold">
                            <p:stCondLst>
                              <p:cond delay="7500"/>
                            </p:stCondLst>
                            <p:childTnLst>
                              <p:par>
                                <p:cTn id="46" presetID="53" presetClass="entr" presetSubtype="16"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P spid="6" grpId="0"/>
      <p:bldP spid="7" grpId="0"/>
      <p:bldP spid="13" grpId="0"/>
      <p:bldP spid="14" grpId="0"/>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Straight Connector 6"/>
  <p:tag name="PA" val="v3.0.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Straight Connector 6"/>
  <p:tag name="PA" val="v3.0.1"/>
</p:tagLst>
</file>

<file path=ppt/tags/tag3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Straight Connector 6"/>
  <p:tag name="PA" val="v3.0.1"/>
</p:tagLst>
</file>

<file path=ppt/tags/tag6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Straight Connector 6"/>
  <p:tag name="PA" val="v3.0.1"/>
</p:tagLst>
</file>

<file path=ppt/tags/tag9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ags/tag120.xml><?xml version="1.0" encoding="utf-8"?>
<p:tagLst xmlns:a="http://schemas.openxmlformats.org/drawingml/2006/main" xmlns:r="http://schemas.openxmlformats.org/officeDocument/2006/relationships" xmlns:p="http://schemas.openxmlformats.org/presentationml/2006/main">
  <p:tag name="PA" val="v4.0.0"/>
</p:tagLst>
</file>

<file path=ppt/tags/tag121.xml><?xml version="1.0" encoding="utf-8"?>
<p:tagLst xmlns:a="http://schemas.openxmlformats.org/drawingml/2006/main" xmlns:r="http://schemas.openxmlformats.org/officeDocument/2006/relationships" xmlns:p="http://schemas.openxmlformats.org/presentationml/2006/main">
  <p:tag name="PA" val="v4.0.0"/>
</p:tagLst>
</file>

<file path=ppt/tags/tag122.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203633"/>
      </a:accent1>
      <a:accent2>
        <a:srgbClr val="5E7B65"/>
      </a:accent2>
      <a:accent3>
        <a:srgbClr val="F2BD4C"/>
      </a:accent3>
      <a:accent4>
        <a:srgbClr val="203633"/>
      </a:accent4>
      <a:accent5>
        <a:srgbClr val="5E7B65"/>
      </a:accent5>
      <a:accent6>
        <a:srgbClr val="F2BD4C"/>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1907</Words>
  <Application>Microsoft Office PowerPoint</Application>
  <PresentationFormat>自定义</PresentationFormat>
  <Paragraphs>272</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演示文稿14</dc:title>
  <dc:creator>柚子设计</dc:creator>
  <cp:keywords>MC-PPT模板</cp:keywords>
  <cp:lastModifiedBy>Sky123.Org</cp:lastModifiedBy>
  <cp:revision>10</cp:revision>
  <dcterms:created xsi:type="dcterms:W3CDTF">2017-11-14T08:27:00Z</dcterms:created>
  <dcterms:modified xsi:type="dcterms:W3CDTF">2018-01-12T07:48:40Z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