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</p:sldMasterIdLst>
  <p:notesMasterIdLst>
    <p:notesMasterId r:id="rId25"/>
  </p:notesMasterIdLst>
  <p:sldIdLst>
    <p:sldId id="256" r:id="rId4"/>
    <p:sldId id="257" r:id="rId5"/>
    <p:sldId id="278" r:id="rId6"/>
    <p:sldId id="260" r:id="rId7"/>
    <p:sldId id="264" r:id="rId8"/>
    <p:sldId id="277" r:id="rId9"/>
    <p:sldId id="262" r:id="rId10"/>
    <p:sldId id="263" r:id="rId11"/>
    <p:sldId id="261" r:id="rId12"/>
    <p:sldId id="259" r:id="rId13"/>
    <p:sldId id="266" r:id="rId14"/>
    <p:sldId id="258" r:id="rId15"/>
    <p:sldId id="280" r:id="rId16"/>
    <p:sldId id="265" r:id="rId17"/>
    <p:sldId id="268" r:id="rId18"/>
    <p:sldId id="269" r:id="rId19"/>
    <p:sldId id="281" r:id="rId20"/>
    <p:sldId id="272" r:id="rId21"/>
    <p:sldId id="274" r:id="rId22"/>
    <p:sldId id="276" r:id="rId23"/>
    <p:sldId id="282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719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622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658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004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685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826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103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275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438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256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845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24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88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623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9617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519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410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3433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1923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9542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393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7067928" y="57289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889951" cy="1317625"/>
            <a:chOff x="0" y="0"/>
            <a:chExt cx="7891335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866033" cy="924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5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物业团队建设管理</a:t>
              </a:r>
              <a:r>
                <a:rPr lang="en-US" altLang="zh-CN" sz="5400" b="1" dirty="0" err="1">
                  <a:solidFill>
                    <a:schemeClr val="accent1"/>
                  </a:solidFill>
                  <a:latin typeface="Agency FB" panose="020B0503020202020204" pitchFamily="34" charset="0"/>
                </a:rPr>
                <a:t>ppt</a:t>
              </a:r>
              <a:r>
                <a:rPr lang="zh-CN" altLang="en-US" sz="5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模板</a:t>
              </a:r>
              <a:endParaRPr lang="zh-CN" altLang="en-US" sz="54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5130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31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5128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9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18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4" imgW="7023201" imgH="4608975" progId="Excel.Chart.8">
                  <p:embed/>
                </p:oleObj>
              </mc:Choice>
              <mc:Fallback>
                <p:oleObj r:id="rId4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26634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5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26632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3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三角形"/>
</p:tagLst>
</file>

<file path=ppt/theme/theme1.xml><?xml version="1.0" encoding="utf-8"?>
<a:theme xmlns:a="http://schemas.openxmlformats.org/drawingml/2006/main" name="第一PPT，www.1ppt.com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  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</TotalTime>
  <Pages>0</Pages>
  <Words>1929</Words>
  <Characters>0</Characters>
  <Application>Microsoft Office PowerPoint</Application>
  <DocSecurity>0</DocSecurity>
  <PresentationFormat>宽屏</PresentationFormat>
  <Lines>0</Lines>
  <Paragraphs>226</Paragraphs>
  <Slides>21</Slides>
  <Notes>21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第一PPT，www.1ppt.com</vt:lpstr>
      <vt:lpstr>第一PPT，www.1ppt.com </vt:lpstr>
      <vt:lpstr>第一PPT，www.1ppt.com  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三角形</dc:title>
  <dc:creator>第一PPT</dc:creator>
  <cp:keywords>www.1ppt.com</cp:keywords>
  <cp:lastModifiedBy>faith123</cp:lastModifiedBy>
  <cp:revision>27</cp:revision>
  <dcterms:created xsi:type="dcterms:W3CDTF">2015-03-28T14:16:19Z</dcterms:created>
  <dcterms:modified xsi:type="dcterms:W3CDTF">2019-08-31T02:16:32Z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