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2" d="100"/>
          <a:sy n="92" d="100"/>
        </p:scale>
        <p:origin x="498"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12.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endParaRPr lang="zh-CN"/>
        </a:p>
      </c:tx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3"/>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4"/>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1179782016"/>
        <c:axId val="-1179771680"/>
      </c:barChart>
      <c:catAx>
        <c:axId val="-11797820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1179771680"/>
        <c:crosses val="autoZero"/>
        <c:auto val="1"/>
        <c:lblAlgn val="ctr"/>
        <c:lblOffset val="100"/>
        <c:noMultiLvlLbl val="0"/>
      </c:catAx>
      <c:valAx>
        <c:axId val="-1179771680"/>
        <c:scaling>
          <c:orientation val="minMax"/>
        </c:scaling>
        <c:delete val="1"/>
        <c:axPos val="l"/>
        <c:numFmt formatCode="General" sourceLinked="1"/>
        <c:majorTickMark val="out"/>
        <c:minorTickMark val="none"/>
        <c:tickLblPos val="nextTo"/>
        <c:crossAx val="-117978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2020/5/13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2020/5/13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2020/5/13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0" Type="http://schemas.openxmlformats.org/officeDocument/2006/relationships/tags" Target="../tags/tag43.xml"/><Relationship Id="rId41" Type="http://schemas.openxmlformats.org/officeDocument/2006/relationships/tags" Target="../tags/tag64.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 Id="rId8" Type="http://schemas.openxmlformats.org/officeDocument/2006/relationships/tags" Target="../tags/tag109.xml"/><Relationship Id="rId3" Type="http://schemas.openxmlformats.org/officeDocument/2006/relationships/tags" Target="../tags/tag104.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 Id="rId8" Type="http://schemas.openxmlformats.org/officeDocument/2006/relationships/tags" Target="../tags/tag161.xml"/><Relationship Id="rId3" Type="http://schemas.openxmlformats.org/officeDocument/2006/relationships/tags" Target="../tags/tag156.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2" Type="http://schemas.openxmlformats.org/officeDocument/2006/relationships/tags" Target="../tags/tag315.xml"/><Relationship Id="rId16" Type="http://schemas.openxmlformats.org/officeDocument/2006/relationships/tags" Target="../tags/tag329.xml"/><Relationship Id="rId29" Type="http://schemas.openxmlformats.org/officeDocument/2006/relationships/tags" Target="../tags/tag342.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 Id="rId8" Type="http://schemas.openxmlformats.org/officeDocument/2006/relationships/tags" Target="../tags/tag321.xml"/><Relationship Id="rId3" Type="http://schemas.openxmlformats.org/officeDocument/2006/relationships/tags" Target="../tags/tag316.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0" Type="http://schemas.openxmlformats.org/officeDocument/2006/relationships/tags" Target="../tags/tag333.xml"/><Relationship Id="rId4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646331"/>
          </a:xfrm>
          <a:prstGeom prst="rect">
            <a:avLst/>
          </a:prstGeom>
          <a:noFill/>
          <a:ln w="9525">
            <a:noFill/>
            <a:miter lim="800000"/>
            <a:headEnd/>
            <a:tailEnd/>
          </a:ln>
        </p:spPr>
        <p:txBody>
          <a:bodyPr wrap="square">
            <a:spAutoFit/>
          </a:bodyPr>
          <a:lstStyle/>
          <a:p>
            <a:pPr defTabSz="1219170" latinLnBrk="1"/>
            <a:r>
              <a:rPr lang="zh-CN" altLang="en-US" sz="36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教育实践调查报告</a:t>
            </a:r>
            <a:r>
              <a:rPr lang="en-US" altLang="zh-CN" sz="3600" b="1" dirty="0" err="1">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36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36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2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7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53</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75</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91</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微软雅黑" panose="020B0503020204020204" pitchFamily="34" charset="-122"/>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微软雅黑" panose="020B0503020204020204" pitchFamily="34" charset="-122"/>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75</a:t>
            </a:r>
            <a:r>
              <a:rPr lang="en-US" altLang="zh-CN" sz="28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a:t>
            </a:r>
            <a:endParaRPr lang="zh-CN" altLang="en-US" sz="4000" dirty="0">
              <a:solidFill>
                <a:schemeClr val="bg1">
                  <a:lumMod val="95000"/>
                </a:schemeClr>
              </a:solidFill>
              <a:latin typeface="微软雅黑" panose="020B0503020204020204" pitchFamily="34" charset="-122"/>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微软雅黑" panose="020B0503020204020204" pitchFamily="34" charset="-122"/>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rPr>
              <a:t>62</a:t>
            </a:r>
            <a:r>
              <a:rPr lang="en-US" altLang="zh-CN" sz="28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4000" dirty="0">
              <a:solidFill>
                <a:schemeClr val="bg1">
                  <a:lumMod val="95000"/>
                </a:schemeClr>
              </a:solidFill>
              <a:latin typeface="微软雅黑" panose="020B0503020204020204" pitchFamily="34" charset="-122"/>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电脑办公桌面工作报告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TotalTime>
  <Words>2283</Words>
  <Application>Microsoft Office PowerPoint</Application>
  <PresentationFormat>宽屏</PresentationFormat>
  <Paragraphs>167</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맑은 고딕</vt:lpstr>
      <vt:lpstr>Microsoft JhengHei UI Light</vt:lpstr>
      <vt:lpstr>Microsoft YaHei UI Light</vt:lpstr>
      <vt:lpstr>等线</vt:lpstr>
      <vt:lpstr>楷体</vt:lpstr>
      <vt:lpstr>时尚中黑简体</vt:lpstr>
      <vt:lpstr>宋体</vt:lpstr>
      <vt:lpstr>微软雅黑</vt:lpstr>
      <vt:lpstr>Arial</vt:lpstr>
      <vt:lpstr>Calibri</vt:lpstr>
      <vt:lpstr>Eras Light ITC</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电脑办公桌面工作报告PPT模板</dc:title>
  <dc:creator>优品PPT</dc:creator>
  <cp:keywords/>
  <dc:description>http://www.ypppt.com/</dc:description>
  <cp:lastModifiedBy>faith123</cp:lastModifiedBy>
  <cp:revision>31</cp:revision>
  <dcterms:created xsi:type="dcterms:W3CDTF">2017-03-23T09:44:47Z</dcterms:created>
  <dcterms:modified xsi:type="dcterms:W3CDTF">2020-05-13T06:17:13Z</dcterms:modified>
</cp:coreProperties>
</file>