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1"/>
  </p:notesMasterIdLst>
  <p:handoutMasterIdLst>
    <p:handoutMasterId r:id="rId22"/>
  </p:handoutMasterIdLst>
  <p:sldIdLst>
    <p:sldId id="2822" r:id="rId2"/>
    <p:sldId id="2823" r:id="rId3"/>
    <p:sldId id="2824" r:id="rId4"/>
    <p:sldId id="2832" r:id="rId5"/>
    <p:sldId id="2833" r:id="rId6"/>
    <p:sldId id="2834" r:id="rId7"/>
    <p:sldId id="2835" r:id="rId8"/>
    <p:sldId id="2825" r:id="rId9"/>
    <p:sldId id="2829" r:id="rId10"/>
    <p:sldId id="2830" r:id="rId11"/>
    <p:sldId id="2831" r:id="rId12"/>
    <p:sldId id="2826" r:id="rId13"/>
    <p:sldId id="2837" r:id="rId14"/>
    <p:sldId id="2838" r:id="rId15"/>
    <p:sldId id="2839" r:id="rId16"/>
    <p:sldId id="2827" r:id="rId17"/>
    <p:sldId id="2841" r:id="rId18"/>
    <p:sldId id="2842" r:id="rId19"/>
    <p:sldId id="2843" r:id="rId20"/>
  </p:sldIdLst>
  <p:sldSz cx="12858750" cy="7232650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EC4"/>
    <a:srgbClr val="AFDFC7"/>
    <a:srgbClr val="0C2744"/>
    <a:srgbClr val="FFFFFF"/>
    <a:srgbClr val="F89171"/>
    <a:srgbClr val="3869FE"/>
    <a:srgbClr val="1A3083"/>
    <a:srgbClr val="0E1A46"/>
    <a:srgbClr val="A35BD7"/>
    <a:srgbClr val="F4AB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8" autoAdjust="0"/>
    <p:restoredTop sz="95317" autoAdjust="0"/>
  </p:normalViewPr>
  <p:slideViewPr>
    <p:cSldViewPr>
      <p:cViewPr varScale="1">
        <p:scale>
          <a:sx n="83" d="100"/>
          <a:sy n="83" d="100"/>
        </p:scale>
        <p:origin x="618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FB744389-808D-4AE3-846E-8B5426A71C88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406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733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A8626BDE-D7EF-4301-9BD2-ACFDB420588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245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29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19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56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125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109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01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278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093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450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247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734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9327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989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740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84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179774" y="577656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2350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2019/6/14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859235" y="3927599"/>
            <a:ext cx="6264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cap="all" dirty="0">
                <a:cs typeface="Arial" panose="020B0604020202020204" pitchFamily="34" charset="0"/>
              </a:rPr>
              <a:t>大学生就业规划课程</a:t>
            </a:r>
            <a:r>
              <a:rPr lang="en-US" altLang="zh-CN" sz="3600" b="1" cap="all" dirty="0" err="1">
                <a:cs typeface="Arial" panose="020B0604020202020204" pitchFamily="34" charset="0"/>
              </a:rPr>
              <a:t>ppt</a:t>
            </a:r>
            <a:r>
              <a:rPr lang="zh-CN" altLang="en-US" sz="3600" b="1" cap="all" dirty="0"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859234" y="4581005"/>
            <a:ext cx="60498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cs typeface="Arial" panose="020B0604020202020204" pitchFamily="34" charset="0"/>
              </a:rPr>
              <a:t>YEAR - END SUMMARY AND NEW YEAR PLAN</a:t>
            </a:r>
            <a:endParaRPr lang="zh-CN" altLang="en-US" sz="2000" dirty="0"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717407" y="1599235"/>
            <a:ext cx="288032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cap="all" dirty="0" smtClean="0">
                <a:cs typeface="Arial" panose="020B0604020202020204" pitchFamily="34" charset="0"/>
              </a:rPr>
              <a:t>20XX</a:t>
            </a:r>
            <a:endParaRPr lang="zh-CN" altLang="en-US" sz="6600" b="1" cap="al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4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MH_Other_1"/>
          <p:cNvSpPr/>
          <p:nvPr>
            <p:custDataLst>
              <p:tags r:id="rId2"/>
            </p:custDataLst>
          </p:nvPr>
        </p:nvSpPr>
        <p:spPr>
          <a:xfrm>
            <a:off x="4773191" y="1771810"/>
            <a:ext cx="1197102" cy="746245"/>
          </a:xfrm>
          <a:prstGeom prst="homePlate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MH_SubTitle_1"/>
          <p:cNvSpPr/>
          <p:nvPr>
            <p:custDataLst>
              <p:tags r:id="rId3"/>
            </p:custDataLst>
          </p:nvPr>
        </p:nvSpPr>
        <p:spPr>
          <a:xfrm>
            <a:off x="5668240" y="2189352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MH_Other_2"/>
          <p:cNvSpPr/>
          <p:nvPr>
            <p:custDataLst>
              <p:tags r:id="rId4"/>
            </p:custDataLst>
          </p:nvPr>
        </p:nvSpPr>
        <p:spPr>
          <a:xfrm>
            <a:off x="4773191" y="2613559"/>
            <a:ext cx="1197102" cy="746245"/>
          </a:xfrm>
          <a:prstGeom prst="homePlate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9" name="MH_SubTitle_2"/>
          <p:cNvSpPr/>
          <p:nvPr>
            <p:custDataLst>
              <p:tags r:id="rId5"/>
            </p:custDataLst>
          </p:nvPr>
        </p:nvSpPr>
        <p:spPr>
          <a:xfrm>
            <a:off x="5668240" y="3031100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</a:t>
            </a:r>
            <a:r>
              <a:rPr lang="zh-CN" altLang="en-US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情况</a:t>
            </a:r>
            <a:endParaRPr lang="en-US" altLang="zh-CN" sz="2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WORK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MH_Other_3"/>
          <p:cNvSpPr/>
          <p:nvPr>
            <p:custDataLst>
              <p:tags r:id="rId6"/>
            </p:custDataLst>
          </p:nvPr>
        </p:nvSpPr>
        <p:spPr>
          <a:xfrm>
            <a:off x="4773191" y="3455304"/>
            <a:ext cx="1197102" cy="746245"/>
          </a:xfrm>
          <a:prstGeom prst="homePlate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2" name="MH_SubTitle_3"/>
          <p:cNvSpPr/>
          <p:nvPr>
            <p:custDataLst>
              <p:tags r:id="rId7"/>
            </p:custDataLst>
          </p:nvPr>
        </p:nvSpPr>
        <p:spPr>
          <a:xfrm>
            <a:off x="5668240" y="3872848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</a:t>
            </a:r>
            <a:r>
              <a:rPr lang="zh-CN" altLang="en-US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2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PROJECT 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MH_Other_4"/>
          <p:cNvSpPr/>
          <p:nvPr>
            <p:custDataLst>
              <p:tags r:id="rId8"/>
            </p:custDataLst>
          </p:nvPr>
        </p:nvSpPr>
        <p:spPr>
          <a:xfrm>
            <a:off x="4773191" y="4297053"/>
            <a:ext cx="1197102" cy="746245"/>
          </a:xfrm>
          <a:prstGeom prst="homePlate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5" name="MH_SubTitle_4"/>
          <p:cNvSpPr/>
          <p:nvPr>
            <p:custDataLst>
              <p:tags r:id="rId9"/>
            </p:custDataLst>
          </p:nvPr>
        </p:nvSpPr>
        <p:spPr>
          <a:xfrm>
            <a:off x="5668240" y="4714595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s_1"/>
          <p:cNvSpPr txBox="1"/>
          <p:nvPr>
            <p:custDataLst>
              <p:tags r:id="rId10"/>
            </p:custDataLst>
          </p:nvPr>
        </p:nvSpPr>
        <p:spPr>
          <a:xfrm>
            <a:off x="1460823" y="3026382"/>
            <a:ext cx="2004045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r>
              <a:rPr lang="en-US" altLang="zh-CN" sz="4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Others_2"/>
          <p:cNvSpPr txBox="1"/>
          <p:nvPr>
            <p:custDataLst>
              <p:tags r:id="rId11"/>
            </p:custDataLst>
          </p:nvPr>
        </p:nvSpPr>
        <p:spPr>
          <a:xfrm>
            <a:off x="1388806" y="3872767"/>
            <a:ext cx="214807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102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623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150224" y="3062232"/>
            <a:ext cx="5873511" cy="2435358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/>
        </p:grpSpPr>
        <p:sp>
          <p:nvSpPr>
            <p:cNvPr id="3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210"/>
          <p:cNvSpPr>
            <a:spLocks/>
          </p:cNvSpPr>
          <p:nvPr/>
        </p:nvSpPr>
        <p:spPr bwMode="auto">
          <a:xfrm>
            <a:off x="3639020" y="2892357"/>
            <a:ext cx="5131362" cy="199961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10"/>
          <p:cNvSpPr>
            <a:spLocks/>
          </p:cNvSpPr>
          <p:nvPr/>
        </p:nvSpPr>
        <p:spPr bwMode="auto">
          <a:xfrm>
            <a:off x="3728555" y="2536205"/>
            <a:ext cx="5131364" cy="200160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 flipV="1">
            <a:off x="7307975" y="2406876"/>
            <a:ext cx="1798663" cy="694395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9326745" y="2295951"/>
            <a:ext cx="2481424" cy="882293"/>
            <a:chOff x="6793192" y="1919985"/>
            <a:chExt cx="1980137" cy="703566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793192" y="2181777"/>
              <a:ext cx="1980137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4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601642" y="4267218"/>
            <a:ext cx="1723055" cy="575015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04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280" y="3785937"/>
              <a:ext cx="57129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8548914" y="4761530"/>
            <a:ext cx="2460532" cy="882295"/>
            <a:chOff x="6158852" y="3848404"/>
            <a:chExt cx="1964024" cy="703567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6158853" y="4110197"/>
              <a:ext cx="1964023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58852" y="3848404"/>
              <a:ext cx="1526239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 flipH="1">
            <a:off x="2940264" y="4617401"/>
            <a:ext cx="1370884" cy="634706"/>
            <a:chOff x="6184232" y="3601453"/>
            <a:chExt cx="747341" cy="18448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184232" y="3601453"/>
              <a:ext cx="176802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361034" y="3785937"/>
              <a:ext cx="570539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216244" y="5167294"/>
            <a:ext cx="3165666" cy="959890"/>
            <a:chOff x="577483" y="4184070"/>
            <a:chExt cx="2526664" cy="766351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577483" y="4508124"/>
              <a:ext cx="2526664" cy="44229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86763" y="4184070"/>
              <a:ext cx="1726210" cy="172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 flipH="1" flipV="1">
            <a:off x="3067983" y="2458607"/>
            <a:ext cx="1997631" cy="887394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14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46" y="3785937"/>
              <a:ext cx="57092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1216244" y="2365840"/>
            <a:ext cx="2831401" cy="920100"/>
            <a:chOff x="578159" y="1949614"/>
            <a:chExt cx="2259410" cy="734654"/>
          </a:xfrm>
        </p:grpSpPr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578159" y="2241928"/>
              <a:ext cx="2259410" cy="44234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79173" y="1949614"/>
              <a:ext cx="1525803" cy="17202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38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83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31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16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>
            <a:spLocks noChangeAspect="1"/>
          </p:cNvSpPr>
          <p:nvPr/>
        </p:nvSpPr>
        <p:spPr>
          <a:xfrm>
            <a:off x="6211273" y="3407999"/>
            <a:ext cx="297021" cy="297021"/>
          </a:xfrm>
          <a:prstGeom prst="ellipse">
            <a:avLst/>
          </a:prstGeom>
          <a:solidFill>
            <a:schemeClr val="bg1">
              <a:alpha val="85000"/>
            </a:schemeClr>
          </a:solidFill>
          <a:ln w="381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2966347" y="3110977"/>
            <a:ext cx="891064" cy="89106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638508" y="3209984"/>
            <a:ext cx="693051" cy="6930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114919" y="3061474"/>
            <a:ext cx="990072" cy="990072"/>
          </a:xfrm>
          <a:prstGeom prst="ellipse">
            <a:avLst/>
          </a:prstGeom>
          <a:solidFill>
            <a:schemeClr val="accent1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4262341" y="2962466"/>
            <a:ext cx="1188086" cy="1188086"/>
          </a:xfrm>
          <a:prstGeom prst="ellipse">
            <a:avLst/>
          </a:prstGeom>
          <a:solidFill>
            <a:schemeClr val="accent2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3697990" y="3209984"/>
            <a:ext cx="693051" cy="6930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5284111" y="3061474"/>
            <a:ext cx="990072" cy="99007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6426023" y="3259488"/>
            <a:ext cx="594043" cy="5940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8180032" y="2863460"/>
            <a:ext cx="1386100" cy="1386100"/>
          </a:xfrm>
          <a:prstGeom prst="ellipse">
            <a:avLst/>
          </a:prstGeom>
          <a:solidFill>
            <a:schemeClr val="accent4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885624" y="3110977"/>
            <a:ext cx="891064" cy="891064"/>
          </a:xfrm>
          <a:prstGeom prst="ellipse">
            <a:avLst/>
          </a:prstGeom>
          <a:solidFill>
            <a:schemeClr val="accent3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10605464" y="3259488"/>
            <a:ext cx="594043" cy="594043"/>
          </a:xfrm>
          <a:prstGeom prst="ellipse">
            <a:avLst/>
          </a:prstGeom>
          <a:solidFill>
            <a:schemeClr val="accent6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9752856" y="3061474"/>
            <a:ext cx="990072" cy="990072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9476441" y="3342195"/>
            <a:ext cx="428630" cy="42863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1664020" y="3259488"/>
            <a:ext cx="594043" cy="5940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47453" y="4091739"/>
            <a:ext cx="897682" cy="645959"/>
            <a:chOff x="957731" y="2983316"/>
            <a:chExt cx="980137" cy="705289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447800" y="2983316"/>
              <a:ext cx="0" cy="50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1436"/>
            <p:cNvSpPr>
              <a:spLocks noChangeArrowheads="1"/>
            </p:cNvSpPr>
            <p:nvPr/>
          </p:nvSpPr>
          <p:spPr bwMode="auto">
            <a:xfrm>
              <a:off x="957731" y="3486978"/>
              <a:ext cx="980137" cy="201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956647" y="2325906"/>
            <a:ext cx="897682" cy="725358"/>
            <a:chOff x="1429588" y="1577812"/>
            <a:chExt cx="980137" cy="791984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1919654" y="1757796"/>
              <a:ext cx="0" cy="61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1436"/>
            <p:cNvSpPr>
              <a:spLocks noChangeArrowheads="1"/>
            </p:cNvSpPr>
            <p:nvPr/>
          </p:nvSpPr>
          <p:spPr bwMode="auto">
            <a:xfrm>
              <a:off x="1429588" y="1577812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391625" y="2325907"/>
            <a:ext cx="897682" cy="565259"/>
            <a:chOff x="2487594" y="1577812"/>
            <a:chExt cx="980137" cy="617179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2977662" y="1762991"/>
              <a:ext cx="0" cy="43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1436"/>
            <p:cNvSpPr>
              <a:spLocks noChangeArrowheads="1"/>
            </p:cNvSpPr>
            <p:nvPr/>
          </p:nvSpPr>
          <p:spPr bwMode="auto">
            <a:xfrm>
              <a:off x="2487594" y="1577812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80367" y="3946674"/>
            <a:ext cx="897682" cy="779996"/>
            <a:chOff x="3774205" y="1757796"/>
            <a:chExt cx="980137" cy="851639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4264270" y="1757796"/>
              <a:ext cx="0" cy="61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1436"/>
            <p:cNvSpPr>
              <a:spLocks noChangeArrowheads="1"/>
            </p:cNvSpPr>
            <p:nvPr/>
          </p:nvSpPr>
          <p:spPr bwMode="auto">
            <a:xfrm>
              <a:off x="3774205" y="2407807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261174" y="2325906"/>
            <a:ext cx="897682" cy="827444"/>
            <a:chOff x="4732566" y="1577812"/>
            <a:chExt cx="980137" cy="903446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5222632" y="1761258"/>
              <a:ext cx="0" cy="720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436"/>
            <p:cNvSpPr>
              <a:spLocks noChangeArrowheads="1"/>
            </p:cNvSpPr>
            <p:nvPr/>
          </p:nvSpPr>
          <p:spPr bwMode="auto">
            <a:xfrm>
              <a:off x="4732566" y="1577812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878798" y="4051327"/>
            <a:ext cx="897682" cy="675336"/>
            <a:chOff x="6095372" y="1042073"/>
            <a:chExt cx="980138" cy="737367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585440" y="1042073"/>
              <a:ext cx="0" cy="50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1436"/>
            <p:cNvSpPr>
              <a:spLocks noChangeArrowheads="1"/>
            </p:cNvSpPr>
            <p:nvPr/>
          </p:nvSpPr>
          <p:spPr bwMode="auto">
            <a:xfrm>
              <a:off x="6095372" y="1577812"/>
              <a:ext cx="980138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763677" y="4127055"/>
            <a:ext cx="897682" cy="586731"/>
            <a:chOff x="7000978" y="1138819"/>
            <a:chExt cx="980137" cy="640622"/>
          </a:xfrm>
        </p:grpSpPr>
        <p:cxnSp>
          <p:nvCxnSpPr>
            <p:cNvPr id="39" name="Straight Connector 38"/>
            <p:cNvCxnSpPr/>
            <p:nvPr/>
          </p:nvCxnSpPr>
          <p:spPr>
            <a:xfrm flipV="1">
              <a:off x="7491048" y="1138819"/>
              <a:ext cx="0" cy="396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1436"/>
            <p:cNvSpPr>
              <a:spLocks noChangeArrowheads="1"/>
            </p:cNvSpPr>
            <p:nvPr/>
          </p:nvSpPr>
          <p:spPr bwMode="auto">
            <a:xfrm>
              <a:off x="7000978" y="1577813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496700" y="2336930"/>
            <a:ext cx="897682" cy="818813"/>
            <a:chOff x="2015741" y="2628849"/>
            <a:chExt cx="980133" cy="89402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2505808" y="2838871"/>
              <a:ext cx="0" cy="68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1436"/>
            <p:cNvSpPr>
              <a:spLocks noChangeArrowheads="1"/>
            </p:cNvSpPr>
            <p:nvPr/>
          </p:nvSpPr>
          <p:spPr bwMode="auto">
            <a:xfrm>
              <a:off x="2015741" y="2628849"/>
              <a:ext cx="980133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330853" y="4152556"/>
            <a:ext cx="897682" cy="585130"/>
            <a:chOff x="3073751" y="3049730"/>
            <a:chExt cx="980138" cy="638876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3563816" y="3049730"/>
              <a:ext cx="0" cy="43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1436"/>
            <p:cNvSpPr>
              <a:spLocks noChangeArrowheads="1"/>
            </p:cNvSpPr>
            <p:nvPr/>
          </p:nvSpPr>
          <p:spPr bwMode="auto">
            <a:xfrm>
              <a:off x="3073751" y="3486978"/>
              <a:ext cx="980138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522752" y="2336931"/>
            <a:ext cx="897682" cy="778716"/>
            <a:chOff x="4375010" y="3486978"/>
            <a:chExt cx="980137" cy="850243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4865078" y="3689221"/>
              <a:ext cx="0" cy="648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1436"/>
            <p:cNvSpPr>
              <a:spLocks noChangeArrowheads="1"/>
            </p:cNvSpPr>
            <p:nvPr/>
          </p:nvSpPr>
          <p:spPr bwMode="auto">
            <a:xfrm>
              <a:off x="4375010" y="3486978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420087" y="4273114"/>
            <a:ext cx="897682" cy="464584"/>
            <a:chOff x="5356819" y="3181350"/>
            <a:chExt cx="980137" cy="507255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5846886" y="3181350"/>
              <a:ext cx="0" cy="3048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1436"/>
            <p:cNvSpPr>
              <a:spLocks noChangeArrowheads="1"/>
            </p:cNvSpPr>
            <p:nvPr/>
          </p:nvSpPr>
          <p:spPr bwMode="auto">
            <a:xfrm>
              <a:off x="5356819" y="3486978"/>
              <a:ext cx="980137" cy="201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441277" y="2336934"/>
            <a:ext cx="897682" cy="858769"/>
            <a:chOff x="6529128" y="3486978"/>
            <a:chExt cx="980137" cy="937648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7019194" y="3704626"/>
              <a:ext cx="0" cy="720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1436"/>
            <p:cNvSpPr>
              <a:spLocks noChangeArrowheads="1"/>
            </p:cNvSpPr>
            <p:nvPr/>
          </p:nvSpPr>
          <p:spPr bwMode="auto">
            <a:xfrm>
              <a:off x="6529128" y="3486978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247729" y="2336930"/>
            <a:ext cx="897682" cy="913531"/>
            <a:chOff x="7358538" y="3486978"/>
            <a:chExt cx="980138" cy="99744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48600" y="3692418"/>
              <a:ext cx="0" cy="79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1436"/>
            <p:cNvSpPr>
              <a:spLocks noChangeArrowheads="1"/>
            </p:cNvSpPr>
            <p:nvPr/>
          </p:nvSpPr>
          <p:spPr bwMode="auto">
            <a:xfrm>
              <a:off x="7358538" y="3486978"/>
              <a:ext cx="980138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9919" y="5423174"/>
            <a:ext cx="9438124" cy="294598"/>
            <a:chOff x="667890" y="4248150"/>
            <a:chExt cx="7655077" cy="304800"/>
          </a:xfrm>
        </p:grpSpPr>
        <p:cxnSp>
          <p:nvCxnSpPr>
            <p:cNvPr id="60" name="Straight Connector 59"/>
            <p:cNvCxnSpPr/>
            <p:nvPr/>
          </p:nvCxnSpPr>
          <p:spPr>
            <a:xfrm flipH="1">
              <a:off x="667890" y="4552950"/>
              <a:ext cx="7655077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67890" y="4248150"/>
              <a:ext cx="7655077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2138946" y="5502556"/>
            <a:ext cx="8558271" cy="147733"/>
            <a:chOff x="-131473" y="4334808"/>
            <a:chExt cx="9344366" cy="161301"/>
          </a:xfrm>
        </p:grpSpPr>
        <p:grpSp>
          <p:nvGrpSpPr>
            <p:cNvPr id="63" name="Group 62"/>
            <p:cNvGrpSpPr/>
            <p:nvPr/>
          </p:nvGrpSpPr>
          <p:grpSpPr>
            <a:xfrm>
              <a:off x="-131473" y="4334808"/>
              <a:ext cx="976137" cy="161301"/>
              <a:chOff x="-131473" y="4334808"/>
              <a:chExt cx="976137" cy="161301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-131473" y="4340781"/>
                <a:ext cx="141942" cy="141942"/>
              </a:xfrm>
              <a:prstGeom prst="ellipse">
                <a:avLst/>
              </a:prstGeom>
              <a:solidFill>
                <a:schemeClr val="accent1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1436"/>
              <p:cNvSpPr>
                <a:spLocks noChangeArrowheads="1"/>
              </p:cNvSpPr>
              <p:nvPr/>
            </p:nvSpPr>
            <p:spPr bwMode="auto">
              <a:xfrm>
                <a:off x="60555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1346429" y="4334808"/>
              <a:ext cx="1001464" cy="161301"/>
              <a:chOff x="1862700" y="4334808"/>
              <a:chExt cx="1001464" cy="161301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1862700" y="4340781"/>
                <a:ext cx="141942" cy="141942"/>
              </a:xfrm>
              <a:prstGeom prst="ellipse">
                <a:avLst/>
              </a:prstGeom>
              <a:solidFill>
                <a:schemeClr val="accent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Rectangle 1436"/>
              <p:cNvSpPr>
                <a:spLocks noChangeArrowheads="1"/>
              </p:cNvSpPr>
              <p:nvPr/>
            </p:nvSpPr>
            <p:spPr bwMode="auto">
              <a:xfrm>
                <a:off x="2080055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3394826" y="4334808"/>
              <a:ext cx="968577" cy="161301"/>
              <a:chOff x="3764770" y="4334808"/>
              <a:chExt cx="968577" cy="161301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3764770" y="4340781"/>
                <a:ext cx="141942" cy="141942"/>
              </a:xfrm>
              <a:prstGeom prst="ellipse">
                <a:avLst/>
              </a:prstGeom>
              <a:solidFill>
                <a:schemeClr val="accent3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Rectangle 1436"/>
              <p:cNvSpPr>
                <a:spLocks noChangeArrowheads="1"/>
              </p:cNvSpPr>
              <p:nvPr/>
            </p:nvSpPr>
            <p:spPr bwMode="auto">
              <a:xfrm>
                <a:off x="3949238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4925608" y="4334808"/>
              <a:ext cx="992468" cy="161301"/>
              <a:chOff x="5476983" y="4334808"/>
              <a:chExt cx="992468" cy="161301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5476983" y="4340781"/>
                <a:ext cx="141942" cy="141942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1436"/>
              <p:cNvSpPr>
                <a:spLocks noChangeArrowheads="1"/>
              </p:cNvSpPr>
              <p:nvPr/>
            </p:nvSpPr>
            <p:spPr bwMode="auto">
              <a:xfrm>
                <a:off x="5685342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8239158" y="4334808"/>
              <a:ext cx="973735" cy="161301"/>
              <a:chOff x="8239158" y="4334808"/>
              <a:chExt cx="973735" cy="161301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8239158" y="4340781"/>
                <a:ext cx="141942" cy="141942"/>
              </a:xfrm>
              <a:prstGeom prst="ellipse">
                <a:avLst/>
              </a:prstGeom>
              <a:solidFill>
                <a:schemeClr val="accent6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1436"/>
              <p:cNvSpPr>
                <a:spLocks noChangeArrowheads="1"/>
              </p:cNvSpPr>
              <p:nvPr/>
            </p:nvSpPr>
            <p:spPr bwMode="auto">
              <a:xfrm>
                <a:off x="8428784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6624360" y="4334808"/>
              <a:ext cx="1096927" cy="161301"/>
              <a:chOff x="6954816" y="4334808"/>
              <a:chExt cx="1096927" cy="161301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6954816" y="4340781"/>
                <a:ext cx="141942" cy="141942"/>
              </a:xfrm>
              <a:prstGeom prst="ellipse">
                <a:avLst/>
              </a:prstGeom>
              <a:solidFill>
                <a:schemeClr val="accent5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Rectangle 1436"/>
              <p:cNvSpPr>
                <a:spLocks noChangeArrowheads="1"/>
              </p:cNvSpPr>
              <p:nvPr/>
            </p:nvSpPr>
            <p:spPr bwMode="auto">
              <a:xfrm>
                <a:off x="7267634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81" name="Freeform 36"/>
          <p:cNvSpPr>
            <a:spLocks noChangeAspect="1" noEditPoints="1"/>
          </p:cNvSpPr>
          <p:nvPr/>
        </p:nvSpPr>
        <p:spPr bwMode="auto">
          <a:xfrm>
            <a:off x="7153333" y="3450803"/>
            <a:ext cx="377268" cy="21141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6"/>
          <p:cNvSpPr>
            <a:spLocks noChangeAspect="1" noEditPoints="1"/>
          </p:cNvSpPr>
          <p:nvPr/>
        </p:nvSpPr>
        <p:spPr bwMode="auto">
          <a:xfrm>
            <a:off x="2448152" y="3418737"/>
            <a:ext cx="313678" cy="275546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26"/>
          <p:cNvSpPr>
            <a:spLocks noEditPoints="1"/>
          </p:cNvSpPr>
          <p:nvPr/>
        </p:nvSpPr>
        <p:spPr bwMode="auto">
          <a:xfrm>
            <a:off x="4703795" y="3416531"/>
            <a:ext cx="314498" cy="279959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16"/>
          <p:cNvSpPr>
            <a:spLocks noEditPoints="1"/>
          </p:cNvSpPr>
          <p:nvPr/>
        </p:nvSpPr>
        <p:spPr bwMode="auto">
          <a:xfrm>
            <a:off x="8743971" y="3407004"/>
            <a:ext cx="298309" cy="299010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26"/>
          <p:cNvSpPr>
            <a:spLocks noChangeAspect="1"/>
          </p:cNvSpPr>
          <p:nvPr/>
        </p:nvSpPr>
        <p:spPr bwMode="auto">
          <a:xfrm>
            <a:off x="10788693" y="3442559"/>
            <a:ext cx="241727" cy="22790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21"/>
          <p:cNvSpPr>
            <a:spLocks noChangeAspect="1" noEditPoints="1"/>
          </p:cNvSpPr>
          <p:nvPr/>
        </p:nvSpPr>
        <p:spPr bwMode="auto">
          <a:xfrm>
            <a:off x="10143031" y="3441110"/>
            <a:ext cx="230801" cy="230801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88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264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500"/>
                            </p:stCondLst>
                            <p:childTnLst>
                              <p:par>
                                <p:cTn id="1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5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45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05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455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62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921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59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62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51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49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9178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19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475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16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32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44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55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dvAuto="0"/>
      <p:bldP spid="12" grpId="0" advAuto="0"/>
      <p:bldP spid="17" grpId="0" advAuto="0"/>
      <p:bldP spid="22" grpId="0" advAuto="0"/>
      <p:bldP spid="27" grpId="0" advAuto="0"/>
      <p:bldP spid="30" grpId="0" advAuto="0"/>
      <p:bldP spid="33" grpId="0" advAuto="0"/>
      <p:bldP spid="36" grpId="0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04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数据 3"/>
          <p:cNvSpPr/>
          <p:nvPr/>
        </p:nvSpPr>
        <p:spPr>
          <a:xfrm rot="16200000" flipH="1">
            <a:off x="1393237" y="1947938"/>
            <a:ext cx="708749" cy="279496"/>
          </a:xfrm>
          <a:prstGeom prst="flowChartInputOut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10366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1607865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5367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观点一：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0793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5367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5367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流程图: 数据 10"/>
          <p:cNvSpPr/>
          <p:nvPr/>
        </p:nvSpPr>
        <p:spPr>
          <a:xfrm rot="16200000" flipH="1">
            <a:off x="6556995" y="1947938"/>
            <a:ext cx="708749" cy="279496"/>
          </a:xfrm>
          <a:prstGeom prst="flowChartInputOutpu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74123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771623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79123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结论一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84550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9123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79123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19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4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859" y="3399234"/>
            <a:ext cx="3675708" cy="679548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0821" y="3399234"/>
            <a:ext cx="3684606" cy="679548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958" y="1895073"/>
            <a:ext cx="4049674" cy="907007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0822" y="1895073"/>
            <a:ext cx="4064124" cy="907007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675" y="4735475"/>
            <a:ext cx="4081025" cy="907007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0820" y="4735475"/>
            <a:ext cx="4064117" cy="907007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1640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1640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1640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607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607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607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>
            <a:spLocks/>
          </p:cNvSpPr>
          <p:nvPr/>
        </p:nvSpPr>
        <p:spPr>
          <a:xfrm>
            <a:off x="2110114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>
            <a:spLocks/>
          </p:cNvSpPr>
          <p:nvPr/>
        </p:nvSpPr>
        <p:spPr>
          <a:xfrm>
            <a:off x="2110114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>
            <a:spLocks/>
          </p:cNvSpPr>
          <p:nvPr/>
        </p:nvSpPr>
        <p:spPr>
          <a:xfrm>
            <a:off x="2110112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>
            <a:spLocks/>
          </p:cNvSpPr>
          <p:nvPr/>
        </p:nvSpPr>
        <p:spPr>
          <a:xfrm>
            <a:off x="7959492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>
            <a:spLocks/>
          </p:cNvSpPr>
          <p:nvPr/>
        </p:nvSpPr>
        <p:spPr>
          <a:xfrm>
            <a:off x="7959492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>
            <a:spLocks/>
          </p:cNvSpPr>
          <p:nvPr/>
        </p:nvSpPr>
        <p:spPr>
          <a:xfrm>
            <a:off x="7959491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>
            <a:spLocks/>
          </p:cNvSpPr>
          <p:nvPr/>
        </p:nvSpPr>
        <p:spPr>
          <a:xfrm>
            <a:off x="2110111" y="2656166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>
            <a:spLocks/>
          </p:cNvSpPr>
          <p:nvPr/>
        </p:nvSpPr>
        <p:spPr>
          <a:xfrm>
            <a:off x="2110110" y="4164583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>
            <a:spLocks/>
          </p:cNvSpPr>
          <p:nvPr/>
        </p:nvSpPr>
        <p:spPr>
          <a:xfrm>
            <a:off x="2110110" y="5764097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>
            <a:spLocks/>
          </p:cNvSpPr>
          <p:nvPr/>
        </p:nvSpPr>
        <p:spPr>
          <a:xfrm>
            <a:off x="8353130" y="2663295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>
            <a:spLocks/>
          </p:cNvSpPr>
          <p:nvPr/>
        </p:nvSpPr>
        <p:spPr>
          <a:xfrm>
            <a:off x="8353128" y="4171711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>
            <a:spLocks/>
          </p:cNvSpPr>
          <p:nvPr/>
        </p:nvSpPr>
        <p:spPr>
          <a:xfrm>
            <a:off x="8353128" y="5771226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109" y="2359512"/>
            <a:ext cx="2809304" cy="2809302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72" tIns="53572" rIns="53572" bIns="53572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47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859235" y="3565649"/>
            <a:ext cx="585817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b="1" cap="all" dirty="0">
                <a:cs typeface="Arial" panose="020B0604020202020204" pitchFamily="34" charset="0"/>
              </a:rPr>
              <a:t>Thank you </a:t>
            </a:r>
            <a:endParaRPr lang="zh-CN" altLang="en-US" sz="7200" b="1" cap="all" dirty="0"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859234" y="4504805"/>
            <a:ext cx="376994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717407" y="1599235"/>
            <a:ext cx="24482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cap="all" dirty="0" smtClean="0">
                <a:cs typeface="Arial" panose="020B0604020202020204" pitchFamily="34" charset="0"/>
              </a:rPr>
              <a:t>20XX</a:t>
            </a:r>
            <a:endParaRPr lang="zh-CN" altLang="en-US" sz="6600" b="1" cap="al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9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财务报告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54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第一PPT，www.1ppt.com">
  <a:themeElements>
    <a:clrScheme name="自定义 16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AD00"/>
      </a:accent2>
      <a:accent3>
        <a:srgbClr val="C00000"/>
      </a:accent3>
      <a:accent4>
        <a:srgbClr val="FFAD00"/>
      </a:accent4>
      <a:accent5>
        <a:srgbClr val="C00000"/>
      </a:accent5>
      <a:accent6>
        <a:srgbClr val="FFAD00"/>
      </a:accent6>
      <a:hlink>
        <a:srgbClr val="C00000"/>
      </a:hlink>
      <a:folHlink>
        <a:srgbClr val="FFAD0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1871</Words>
  <Application>Microsoft Office PowerPoint</Application>
  <PresentationFormat>自定义</PresentationFormat>
  <Paragraphs>210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Oxygen</vt:lpstr>
      <vt:lpstr>宋体</vt:lpstr>
      <vt:lpstr>微软雅黑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财务报告</dc:title>
  <dc:creator/>
  <cp:keywords>www.1ppt.com</cp:keywords>
  <dc:description>www.1ppt.com</dc:description>
  <cp:lastModifiedBy/>
  <cp:revision>1</cp:revision>
  <dcterms:created xsi:type="dcterms:W3CDTF">2016-12-19T17:31:51Z</dcterms:created>
  <dcterms:modified xsi:type="dcterms:W3CDTF">2019-06-14T06:03:02Z</dcterms:modified>
</cp:coreProperties>
</file>