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A36"/>
    <a:srgbClr val="36475C"/>
    <a:srgbClr val="303F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114" d="100"/>
          <a:sy n="114" d="100"/>
        </p:scale>
        <p:origin x="432" y="108"/>
      </p:cViewPr>
      <p:guideLst>
        <p:guide orient="horz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45BCB-67B2-4C5C-8322-7D05FC5E32DC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5A05C-F0C7-42B6-A6FD-D285A38D14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78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362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570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825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29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72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95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552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4058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6238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9162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3243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456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1849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715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45584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7179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285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0217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674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1664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6940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5658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9983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8170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3767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5507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3136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131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820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7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721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812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1855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198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0565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1713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7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710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446E7-EB3A-4DF4-831F-424C53C8C3F8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09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446E7-EB3A-4DF4-831F-424C53C8C3F8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1D201-DA2E-4C82-BBD6-BB08B62CF8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26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4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5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14.jpeg"/><Relationship Id="rId4" Type="http://schemas.microsoft.com/office/2007/relationships/hdphoto" Target="../media/hdphoto2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" name="图片 66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brigh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248" y="0"/>
            <a:ext cx="12218266" cy="6858000"/>
          </a:xfrm>
          <a:prstGeom prst="rect">
            <a:avLst/>
          </a:prstGeom>
        </p:spPr>
      </p:pic>
      <p:pic>
        <p:nvPicPr>
          <p:cNvPr id="4" name="背景音乐 - 纯音乐 - 你是爱 Ppt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03213" y="-709244"/>
            <a:ext cx="609600" cy="609600"/>
          </a:xfrm>
          <a:prstGeom prst="rect">
            <a:avLst/>
          </a:prstGeom>
        </p:spPr>
      </p:pic>
      <p:sp>
        <p:nvSpPr>
          <p:cNvPr id="642" name="椭圆 641"/>
          <p:cNvSpPr/>
          <p:nvPr/>
        </p:nvSpPr>
        <p:spPr>
          <a:xfrm>
            <a:off x="3289275" y="1226874"/>
            <a:ext cx="3672408" cy="3672408"/>
          </a:xfrm>
          <a:prstGeom prst="ellipse">
            <a:avLst/>
          </a:prstGeom>
          <a:solidFill>
            <a:srgbClr val="36475C">
              <a:alpha val="8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43" name="组合 642"/>
          <p:cNvGrpSpPr/>
          <p:nvPr/>
        </p:nvGrpSpPr>
        <p:grpSpPr>
          <a:xfrm>
            <a:off x="0" y="6526089"/>
            <a:ext cx="12195175" cy="381917"/>
            <a:chOff x="0" y="6526089"/>
            <a:chExt cx="12195175" cy="381917"/>
          </a:xfrm>
          <a:solidFill>
            <a:srgbClr val="C00000"/>
          </a:solidFill>
        </p:grpSpPr>
        <p:sp>
          <p:nvSpPr>
            <p:cNvPr id="644" name="矩形 643"/>
            <p:cNvSpPr/>
            <p:nvPr/>
          </p:nvSpPr>
          <p:spPr>
            <a:xfrm>
              <a:off x="0" y="6669360"/>
              <a:ext cx="12195175" cy="23864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5" name="等腰三角形 644"/>
            <p:cNvSpPr/>
            <p:nvPr/>
          </p:nvSpPr>
          <p:spPr>
            <a:xfrm>
              <a:off x="5988837" y="6526089"/>
              <a:ext cx="216516" cy="21602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6" name="Freeform 5"/>
          <p:cNvSpPr>
            <a:spLocks/>
          </p:cNvSpPr>
          <p:nvPr/>
        </p:nvSpPr>
        <p:spPr bwMode="auto">
          <a:xfrm>
            <a:off x="4267379" y="1916832"/>
            <a:ext cx="3659431" cy="4477469"/>
          </a:xfrm>
          <a:custGeom>
            <a:avLst/>
            <a:gdLst>
              <a:gd name="T0" fmla="*/ 827 w 1654"/>
              <a:gd name="T1" fmla="*/ 0 h 1918"/>
              <a:gd name="T2" fmla="*/ 1654 w 1654"/>
              <a:gd name="T3" fmla="*/ 827 h 1918"/>
              <a:gd name="T4" fmla="*/ 1116 w 1654"/>
              <a:gd name="T5" fmla="*/ 1602 h 1918"/>
              <a:gd name="T6" fmla="*/ 995 w 1654"/>
              <a:gd name="T7" fmla="*/ 1741 h 1918"/>
              <a:gd name="T8" fmla="*/ 870 w 1654"/>
              <a:gd name="T9" fmla="*/ 1884 h 1918"/>
              <a:gd name="T10" fmla="*/ 789 w 1654"/>
              <a:gd name="T11" fmla="*/ 1889 h 1918"/>
              <a:gd name="T12" fmla="*/ 660 w 1654"/>
              <a:gd name="T13" fmla="*/ 1741 h 1918"/>
              <a:gd name="T14" fmla="*/ 540 w 1654"/>
              <a:gd name="T15" fmla="*/ 1603 h 1918"/>
              <a:gd name="T16" fmla="*/ 0 w 1654"/>
              <a:gd name="T17" fmla="*/ 827 h 1918"/>
              <a:gd name="T18" fmla="*/ 827 w 1654"/>
              <a:gd name="T19" fmla="*/ 0 h 1918"/>
              <a:gd name="connsiteX0" fmla="*/ 5000 w 10000"/>
              <a:gd name="connsiteY0" fmla="*/ 0 h 9956"/>
              <a:gd name="connsiteX1" fmla="*/ 10000 w 10000"/>
              <a:gd name="connsiteY1" fmla="*/ 4312 h 9956"/>
              <a:gd name="connsiteX2" fmla="*/ 6747 w 10000"/>
              <a:gd name="connsiteY2" fmla="*/ 8352 h 9956"/>
              <a:gd name="connsiteX3" fmla="*/ 6016 w 10000"/>
              <a:gd name="connsiteY3" fmla="*/ 9077 h 9956"/>
              <a:gd name="connsiteX4" fmla="*/ 5260 w 10000"/>
              <a:gd name="connsiteY4" fmla="*/ 9823 h 9956"/>
              <a:gd name="connsiteX5" fmla="*/ 4987 w 10000"/>
              <a:gd name="connsiteY5" fmla="*/ 9947 h 9956"/>
              <a:gd name="connsiteX6" fmla="*/ 4770 w 10000"/>
              <a:gd name="connsiteY6" fmla="*/ 9849 h 9956"/>
              <a:gd name="connsiteX7" fmla="*/ 3990 w 10000"/>
              <a:gd name="connsiteY7" fmla="*/ 9077 h 9956"/>
              <a:gd name="connsiteX8" fmla="*/ 3265 w 10000"/>
              <a:gd name="connsiteY8" fmla="*/ 8358 h 9956"/>
              <a:gd name="connsiteX9" fmla="*/ 0 w 10000"/>
              <a:gd name="connsiteY9" fmla="*/ 4312 h 9956"/>
              <a:gd name="connsiteX10" fmla="*/ 5000 w 10000"/>
              <a:gd name="connsiteY10" fmla="*/ 0 h 9956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5260 w 10000"/>
              <a:gd name="connsiteY4" fmla="*/ 9866 h 10501"/>
              <a:gd name="connsiteX5" fmla="*/ 4996 w 10000"/>
              <a:gd name="connsiteY5" fmla="*/ 10501 h 10501"/>
              <a:gd name="connsiteX6" fmla="*/ 4770 w 10000"/>
              <a:gd name="connsiteY6" fmla="*/ 9893 h 10501"/>
              <a:gd name="connsiteX7" fmla="*/ 3990 w 10000"/>
              <a:gd name="connsiteY7" fmla="*/ 9117 h 10501"/>
              <a:gd name="connsiteX8" fmla="*/ 3265 w 10000"/>
              <a:gd name="connsiteY8" fmla="*/ 8395 h 10501"/>
              <a:gd name="connsiteX9" fmla="*/ 0 w 10000"/>
              <a:gd name="connsiteY9" fmla="*/ 4331 h 10501"/>
              <a:gd name="connsiteX10" fmla="*/ 5000 w 10000"/>
              <a:gd name="connsiteY10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5562 w 10000"/>
              <a:gd name="connsiteY4" fmla="*/ 9496 h 10501"/>
              <a:gd name="connsiteX5" fmla="*/ 4996 w 10000"/>
              <a:gd name="connsiteY5" fmla="*/ 10501 h 10501"/>
              <a:gd name="connsiteX6" fmla="*/ 4770 w 10000"/>
              <a:gd name="connsiteY6" fmla="*/ 9893 h 10501"/>
              <a:gd name="connsiteX7" fmla="*/ 3990 w 10000"/>
              <a:gd name="connsiteY7" fmla="*/ 9117 h 10501"/>
              <a:gd name="connsiteX8" fmla="*/ 3265 w 10000"/>
              <a:gd name="connsiteY8" fmla="*/ 8395 h 10501"/>
              <a:gd name="connsiteX9" fmla="*/ 0 w 10000"/>
              <a:gd name="connsiteY9" fmla="*/ 4331 h 10501"/>
              <a:gd name="connsiteX10" fmla="*/ 5000 w 10000"/>
              <a:gd name="connsiteY10" fmla="*/ 0 h 10501"/>
              <a:gd name="connsiteX0" fmla="*/ 5000 w 10000"/>
              <a:gd name="connsiteY0" fmla="*/ 0 h 10504"/>
              <a:gd name="connsiteX1" fmla="*/ 10000 w 10000"/>
              <a:gd name="connsiteY1" fmla="*/ 4331 h 10504"/>
              <a:gd name="connsiteX2" fmla="*/ 6747 w 10000"/>
              <a:gd name="connsiteY2" fmla="*/ 8389 h 10504"/>
              <a:gd name="connsiteX3" fmla="*/ 6016 w 10000"/>
              <a:gd name="connsiteY3" fmla="*/ 9117 h 10504"/>
              <a:gd name="connsiteX4" fmla="*/ 5562 w 10000"/>
              <a:gd name="connsiteY4" fmla="*/ 9496 h 10504"/>
              <a:gd name="connsiteX5" fmla="*/ 4996 w 10000"/>
              <a:gd name="connsiteY5" fmla="*/ 10501 h 10504"/>
              <a:gd name="connsiteX6" fmla="*/ 3990 w 10000"/>
              <a:gd name="connsiteY6" fmla="*/ 9117 h 10504"/>
              <a:gd name="connsiteX7" fmla="*/ 3265 w 10000"/>
              <a:gd name="connsiteY7" fmla="*/ 8395 h 10504"/>
              <a:gd name="connsiteX8" fmla="*/ 0 w 10000"/>
              <a:gd name="connsiteY8" fmla="*/ 4331 h 10504"/>
              <a:gd name="connsiteX9" fmla="*/ 5000 w 10000"/>
              <a:gd name="connsiteY9" fmla="*/ 0 h 10504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0" h="10501">
                <a:moveTo>
                  <a:pt x="5000" y="0"/>
                </a:moveTo>
                <a:cubicBezTo>
                  <a:pt x="7757" y="0"/>
                  <a:pt x="10000" y="1938"/>
                  <a:pt x="10000" y="4331"/>
                </a:cubicBezTo>
                <a:cubicBezTo>
                  <a:pt x="10000" y="6190"/>
                  <a:pt x="8646" y="7776"/>
                  <a:pt x="6747" y="8389"/>
                </a:cubicBezTo>
                <a:lnTo>
                  <a:pt x="6016" y="9117"/>
                </a:lnTo>
                <a:cubicBezTo>
                  <a:pt x="5724" y="9469"/>
                  <a:pt x="5498" y="9606"/>
                  <a:pt x="4996" y="10501"/>
                </a:cubicBezTo>
                <a:cubicBezTo>
                  <a:pt x="4510" y="9625"/>
                  <a:pt x="4279" y="9468"/>
                  <a:pt x="3990" y="9117"/>
                </a:cubicBezTo>
                <a:lnTo>
                  <a:pt x="3265" y="8395"/>
                </a:lnTo>
                <a:cubicBezTo>
                  <a:pt x="1360" y="7782"/>
                  <a:pt x="0" y="6195"/>
                  <a:pt x="0" y="4331"/>
                </a:cubicBezTo>
                <a:cubicBezTo>
                  <a:pt x="0" y="1938"/>
                  <a:pt x="2237" y="0"/>
                  <a:pt x="5000" y="0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647" name="椭圆 646"/>
          <p:cNvSpPr/>
          <p:nvPr/>
        </p:nvSpPr>
        <p:spPr>
          <a:xfrm>
            <a:off x="4657427" y="620688"/>
            <a:ext cx="3816424" cy="3816424"/>
          </a:xfrm>
          <a:prstGeom prst="ellipse">
            <a:avLst/>
          </a:prstGeom>
          <a:solidFill>
            <a:srgbClr val="303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8" name="椭圆 647"/>
          <p:cNvSpPr/>
          <p:nvPr/>
        </p:nvSpPr>
        <p:spPr>
          <a:xfrm>
            <a:off x="5881563" y="3548816"/>
            <a:ext cx="1368152" cy="1368152"/>
          </a:xfrm>
          <a:prstGeom prst="ellipse">
            <a:avLst/>
          </a:prstGeom>
          <a:solidFill>
            <a:srgbClr val="2724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9" name="Freeform 5"/>
          <p:cNvSpPr>
            <a:spLocks/>
          </p:cNvSpPr>
          <p:nvPr/>
        </p:nvSpPr>
        <p:spPr bwMode="auto">
          <a:xfrm>
            <a:off x="4092029" y="2021917"/>
            <a:ext cx="792088" cy="969153"/>
          </a:xfrm>
          <a:custGeom>
            <a:avLst/>
            <a:gdLst>
              <a:gd name="T0" fmla="*/ 827 w 1654"/>
              <a:gd name="T1" fmla="*/ 0 h 1918"/>
              <a:gd name="T2" fmla="*/ 1654 w 1654"/>
              <a:gd name="T3" fmla="*/ 827 h 1918"/>
              <a:gd name="T4" fmla="*/ 1116 w 1654"/>
              <a:gd name="T5" fmla="*/ 1602 h 1918"/>
              <a:gd name="T6" fmla="*/ 995 w 1654"/>
              <a:gd name="T7" fmla="*/ 1741 h 1918"/>
              <a:gd name="T8" fmla="*/ 870 w 1654"/>
              <a:gd name="T9" fmla="*/ 1884 h 1918"/>
              <a:gd name="T10" fmla="*/ 789 w 1654"/>
              <a:gd name="T11" fmla="*/ 1889 h 1918"/>
              <a:gd name="T12" fmla="*/ 660 w 1654"/>
              <a:gd name="T13" fmla="*/ 1741 h 1918"/>
              <a:gd name="T14" fmla="*/ 540 w 1654"/>
              <a:gd name="T15" fmla="*/ 1603 h 1918"/>
              <a:gd name="T16" fmla="*/ 0 w 1654"/>
              <a:gd name="T17" fmla="*/ 827 h 1918"/>
              <a:gd name="T18" fmla="*/ 827 w 1654"/>
              <a:gd name="T19" fmla="*/ 0 h 1918"/>
              <a:gd name="connsiteX0" fmla="*/ 5000 w 10000"/>
              <a:gd name="connsiteY0" fmla="*/ 0 h 9956"/>
              <a:gd name="connsiteX1" fmla="*/ 10000 w 10000"/>
              <a:gd name="connsiteY1" fmla="*/ 4312 h 9956"/>
              <a:gd name="connsiteX2" fmla="*/ 6747 w 10000"/>
              <a:gd name="connsiteY2" fmla="*/ 8352 h 9956"/>
              <a:gd name="connsiteX3" fmla="*/ 6016 w 10000"/>
              <a:gd name="connsiteY3" fmla="*/ 9077 h 9956"/>
              <a:gd name="connsiteX4" fmla="*/ 5260 w 10000"/>
              <a:gd name="connsiteY4" fmla="*/ 9823 h 9956"/>
              <a:gd name="connsiteX5" fmla="*/ 4987 w 10000"/>
              <a:gd name="connsiteY5" fmla="*/ 9947 h 9956"/>
              <a:gd name="connsiteX6" fmla="*/ 4770 w 10000"/>
              <a:gd name="connsiteY6" fmla="*/ 9849 h 9956"/>
              <a:gd name="connsiteX7" fmla="*/ 3990 w 10000"/>
              <a:gd name="connsiteY7" fmla="*/ 9077 h 9956"/>
              <a:gd name="connsiteX8" fmla="*/ 3265 w 10000"/>
              <a:gd name="connsiteY8" fmla="*/ 8358 h 9956"/>
              <a:gd name="connsiteX9" fmla="*/ 0 w 10000"/>
              <a:gd name="connsiteY9" fmla="*/ 4312 h 9956"/>
              <a:gd name="connsiteX10" fmla="*/ 5000 w 10000"/>
              <a:gd name="connsiteY10" fmla="*/ 0 h 9956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5260 w 10000"/>
              <a:gd name="connsiteY4" fmla="*/ 9866 h 10501"/>
              <a:gd name="connsiteX5" fmla="*/ 4996 w 10000"/>
              <a:gd name="connsiteY5" fmla="*/ 10501 h 10501"/>
              <a:gd name="connsiteX6" fmla="*/ 4770 w 10000"/>
              <a:gd name="connsiteY6" fmla="*/ 9893 h 10501"/>
              <a:gd name="connsiteX7" fmla="*/ 3990 w 10000"/>
              <a:gd name="connsiteY7" fmla="*/ 9117 h 10501"/>
              <a:gd name="connsiteX8" fmla="*/ 3265 w 10000"/>
              <a:gd name="connsiteY8" fmla="*/ 8395 h 10501"/>
              <a:gd name="connsiteX9" fmla="*/ 0 w 10000"/>
              <a:gd name="connsiteY9" fmla="*/ 4331 h 10501"/>
              <a:gd name="connsiteX10" fmla="*/ 5000 w 10000"/>
              <a:gd name="connsiteY10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5562 w 10000"/>
              <a:gd name="connsiteY4" fmla="*/ 9496 h 10501"/>
              <a:gd name="connsiteX5" fmla="*/ 4996 w 10000"/>
              <a:gd name="connsiteY5" fmla="*/ 10501 h 10501"/>
              <a:gd name="connsiteX6" fmla="*/ 4770 w 10000"/>
              <a:gd name="connsiteY6" fmla="*/ 9893 h 10501"/>
              <a:gd name="connsiteX7" fmla="*/ 3990 w 10000"/>
              <a:gd name="connsiteY7" fmla="*/ 9117 h 10501"/>
              <a:gd name="connsiteX8" fmla="*/ 3265 w 10000"/>
              <a:gd name="connsiteY8" fmla="*/ 8395 h 10501"/>
              <a:gd name="connsiteX9" fmla="*/ 0 w 10000"/>
              <a:gd name="connsiteY9" fmla="*/ 4331 h 10501"/>
              <a:gd name="connsiteX10" fmla="*/ 5000 w 10000"/>
              <a:gd name="connsiteY10" fmla="*/ 0 h 10501"/>
              <a:gd name="connsiteX0" fmla="*/ 5000 w 10000"/>
              <a:gd name="connsiteY0" fmla="*/ 0 h 10504"/>
              <a:gd name="connsiteX1" fmla="*/ 10000 w 10000"/>
              <a:gd name="connsiteY1" fmla="*/ 4331 h 10504"/>
              <a:gd name="connsiteX2" fmla="*/ 6747 w 10000"/>
              <a:gd name="connsiteY2" fmla="*/ 8389 h 10504"/>
              <a:gd name="connsiteX3" fmla="*/ 6016 w 10000"/>
              <a:gd name="connsiteY3" fmla="*/ 9117 h 10504"/>
              <a:gd name="connsiteX4" fmla="*/ 5562 w 10000"/>
              <a:gd name="connsiteY4" fmla="*/ 9496 h 10504"/>
              <a:gd name="connsiteX5" fmla="*/ 4996 w 10000"/>
              <a:gd name="connsiteY5" fmla="*/ 10501 h 10504"/>
              <a:gd name="connsiteX6" fmla="*/ 3990 w 10000"/>
              <a:gd name="connsiteY6" fmla="*/ 9117 h 10504"/>
              <a:gd name="connsiteX7" fmla="*/ 3265 w 10000"/>
              <a:gd name="connsiteY7" fmla="*/ 8395 h 10504"/>
              <a:gd name="connsiteX8" fmla="*/ 0 w 10000"/>
              <a:gd name="connsiteY8" fmla="*/ 4331 h 10504"/>
              <a:gd name="connsiteX9" fmla="*/ 5000 w 10000"/>
              <a:gd name="connsiteY9" fmla="*/ 0 h 10504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0" h="10501">
                <a:moveTo>
                  <a:pt x="5000" y="0"/>
                </a:moveTo>
                <a:cubicBezTo>
                  <a:pt x="7757" y="0"/>
                  <a:pt x="10000" y="1938"/>
                  <a:pt x="10000" y="4331"/>
                </a:cubicBezTo>
                <a:cubicBezTo>
                  <a:pt x="10000" y="6190"/>
                  <a:pt x="8646" y="7776"/>
                  <a:pt x="6747" y="8389"/>
                </a:cubicBezTo>
                <a:lnTo>
                  <a:pt x="6016" y="9117"/>
                </a:lnTo>
                <a:cubicBezTo>
                  <a:pt x="5724" y="9469"/>
                  <a:pt x="5498" y="9606"/>
                  <a:pt x="4996" y="10501"/>
                </a:cubicBezTo>
                <a:cubicBezTo>
                  <a:pt x="4510" y="9625"/>
                  <a:pt x="4279" y="9468"/>
                  <a:pt x="3990" y="9117"/>
                </a:cubicBezTo>
                <a:lnTo>
                  <a:pt x="3265" y="8395"/>
                </a:lnTo>
                <a:cubicBezTo>
                  <a:pt x="1360" y="7782"/>
                  <a:pt x="0" y="6195"/>
                  <a:pt x="0" y="4331"/>
                </a:cubicBezTo>
                <a:cubicBezTo>
                  <a:pt x="0" y="1938"/>
                  <a:pt x="2237" y="0"/>
                  <a:pt x="5000" y="0"/>
                </a:cubicBezTo>
                <a:close/>
              </a:path>
            </a:pathLst>
          </a:custGeom>
          <a:solidFill>
            <a:srgbClr val="2724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650" name="Freeform 5"/>
          <p:cNvSpPr>
            <a:spLocks/>
          </p:cNvSpPr>
          <p:nvPr/>
        </p:nvSpPr>
        <p:spPr bwMode="auto">
          <a:xfrm>
            <a:off x="3757327" y="5403338"/>
            <a:ext cx="216024" cy="264315"/>
          </a:xfrm>
          <a:custGeom>
            <a:avLst/>
            <a:gdLst>
              <a:gd name="T0" fmla="*/ 827 w 1654"/>
              <a:gd name="T1" fmla="*/ 0 h 1918"/>
              <a:gd name="T2" fmla="*/ 1654 w 1654"/>
              <a:gd name="T3" fmla="*/ 827 h 1918"/>
              <a:gd name="T4" fmla="*/ 1116 w 1654"/>
              <a:gd name="T5" fmla="*/ 1602 h 1918"/>
              <a:gd name="T6" fmla="*/ 995 w 1654"/>
              <a:gd name="T7" fmla="*/ 1741 h 1918"/>
              <a:gd name="T8" fmla="*/ 870 w 1654"/>
              <a:gd name="T9" fmla="*/ 1884 h 1918"/>
              <a:gd name="T10" fmla="*/ 789 w 1654"/>
              <a:gd name="T11" fmla="*/ 1889 h 1918"/>
              <a:gd name="T12" fmla="*/ 660 w 1654"/>
              <a:gd name="T13" fmla="*/ 1741 h 1918"/>
              <a:gd name="T14" fmla="*/ 540 w 1654"/>
              <a:gd name="T15" fmla="*/ 1603 h 1918"/>
              <a:gd name="T16" fmla="*/ 0 w 1654"/>
              <a:gd name="T17" fmla="*/ 827 h 1918"/>
              <a:gd name="T18" fmla="*/ 827 w 1654"/>
              <a:gd name="T19" fmla="*/ 0 h 1918"/>
              <a:gd name="connsiteX0" fmla="*/ 5000 w 10000"/>
              <a:gd name="connsiteY0" fmla="*/ 0 h 9956"/>
              <a:gd name="connsiteX1" fmla="*/ 10000 w 10000"/>
              <a:gd name="connsiteY1" fmla="*/ 4312 h 9956"/>
              <a:gd name="connsiteX2" fmla="*/ 6747 w 10000"/>
              <a:gd name="connsiteY2" fmla="*/ 8352 h 9956"/>
              <a:gd name="connsiteX3" fmla="*/ 6016 w 10000"/>
              <a:gd name="connsiteY3" fmla="*/ 9077 h 9956"/>
              <a:gd name="connsiteX4" fmla="*/ 5260 w 10000"/>
              <a:gd name="connsiteY4" fmla="*/ 9823 h 9956"/>
              <a:gd name="connsiteX5" fmla="*/ 4987 w 10000"/>
              <a:gd name="connsiteY5" fmla="*/ 9947 h 9956"/>
              <a:gd name="connsiteX6" fmla="*/ 4770 w 10000"/>
              <a:gd name="connsiteY6" fmla="*/ 9849 h 9956"/>
              <a:gd name="connsiteX7" fmla="*/ 3990 w 10000"/>
              <a:gd name="connsiteY7" fmla="*/ 9077 h 9956"/>
              <a:gd name="connsiteX8" fmla="*/ 3265 w 10000"/>
              <a:gd name="connsiteY8" fmla="*/ 8358 h 9956"/>
              <a:gd name="connsiteX9" fmla="*/ 0 w 10000"/>
              <a:gd name="connsiteY9" fmla="*/ 4312 h 9956"/>
              <a:gd name="connsiteX10" fmla="*/ 5000 w 10000"/>
              <a:gd name="connsiteY10" fmla="*/ 0 h 9956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5260 w 10000"/>
              <a:gd name="connsiteY4" fmla="*/ 9866 h 10501"/>
              <a:gd name="connsiteX5" fmla="*/ 4996 w 10000"/>
              <a:gd name="connsiteY5" fmla="*/ 10501 h 10501"/>
              <a:gd name="connsiteX6" fmla="*/ 4770 w 10000"/>
              <a:gd name="connsiteY6" fmla="*/ 9893 h 10501"/>
              <a:gd name="connsiteX7" fmla="*/ 3990 w 10000"/>
              <a:gd name="connsiteY7" fmla="*/ 9117 h 10501"/>
              <a:gd name="connsiteX8" fmla="*/ 3265 w 10000"/>
              <a:gd name="connsiteY8" fmla="*/ 8395 h 10501"/>
              <a:gd name="connsiteX9" fmla="*/ 0 w 10000"/>
              <a:gd name="connsiteY9" fmla="*/ 4331 h 10501"/>
              <a:gd name="connsiteX10" fmla="*/ 5000 w 10000"/>
              <a:gd name="connsiteY10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5562 w 10000"/>
              <a:gd name="connsiteY4" fmla="*/ 9496 h 10501"/>
              <a:gd name="connsiteX5" fmla="*/ 4996 w 10000"/>
              <a:gd name="connsiteY5" fmla="*/ 10501 h 10501"/>
              <a:gd name="connsiteX6" fmla="*/ 4770 w 10000"/>
              <a:gd name="connsiteY6" fmla="*/ 9893 h 10501"/>
              <a:gd name="connsiteX7" fmla="*/ 3990 w 10000"/>
              <a:gd name="connsiteY7" fmla="*/ 9117 h 10501"/>
              <a:gd name="connsiteX8" fmla="*/ 3265 w 10000"/>
              <a:gd name="connsiteY8" fmla="*/ 8395 h 10501"/>
              <a:gd name="connsiteX9" fmla="*/ 0 w 10000"/>
              <a:gd name="connsiteY9" fmla="*/ 4331 h 10501"/>
              <a:gd name="connsiteX10" fmla="*/ 5000 w 10000"/>
              <a:gd name="connsiteY10" fmla="*/ 0 h 10501"/>
              <a:gd name="connsiteX0" fmla="*/ 5000 w 10000"/>
              <a:gd name="connsiteY0" fmla="*/ 0 h 10504"/>
              <a:gd name="connsiteX1" fmla="*/ 10000 w 10000"/>
              <a:gd name="connsiteY1" fmla="*/ 4331 h 10504"/>
              <a:gd name="connsiteX2" fmla="*/ 6747 w 10000"/>
              <a:gd name="connsiteY2" fmla="*/ 8389 h 10504"/>
              <a:gd name="connsiteX3" fmla="*/ 6016 w 10000"/>
              <a:gd name="connsiteY3" fmla="*/ 9117 h 10504"/>
              <a:gd name="connsiteX4" fmla="*/ 5562 w 10000"/>
              <a:gd name="connsiteY4" fmla="*/ 9496 h 10504"/>
              <a:gd name="connsiteX5" fmla="*/ 4996 w 10000"/>
              <a:gd name="connsiteY5" fmla="*/ 10501 h 10504"/>
              <a:gd name="connsiteX6" fmla="*/ 3990 w 10000"/>
              <a:gd name="connsiteY6" fmla="*/ 9117 h 10504"/>
              <a:gd name="connsiteX7" fmla="*/ 3265 w 10000"/>
              <a:gd name="connsiteY7" fmla="*/ 8395 h 10504"/>
              <a:gd name="connsiteX8" fmla="*/ 0 w 10000"/>
              <a:gd name="connsiteY8" fmla="*/ 4331 h 10504"/>
              <a:gd name="connsiteX9" fmla="*/ 5000 w 10000"/>
              <a:gd name="connsiteY9" fmla="*/ 0 h 10504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0" h="10501">
                <a:moveTo>
                  <a:pt x="5000" y="0"/>
                </a:moveTo>
                <a:cubicBezTo>
                  <a:pt x="7757" y="0"/>
                  <a:pt x="10000" y="1938"/>
                  <a:pt x="10000" y="4331"/>
                </a:cubicBezTo>
                <a:cubicBezTo>
                  <a:pt x="10000" y="6190"/>
                  <a:pt x="8646" y="7776"/>
                  <a:pt x="6747" y="8389"/>
                </a:cubicBezTo>
                <a:lnTo>
                  <a:pt x="6016" y="9117"/>
                </a:lnTo>
                <a:cubicBezTo>
                  <a:pt x="5724" y="9469"/>
                  <a:pt x="5498" y="9606"/>
                  <a:pt x="4996" y="10501"/>
                </a:cubicBezTo>
                <a:cubicBezTo>
                  <a:pt x="4510" y="9625"/>
                  <a:pt x="4279" y="9468"/>
                  <a:pt x="3990" y="9117"/>
                </a:cubicBezTo>
                <a:lnTo>
                  <a:pt x="3265" y="8395"/>
                </a:lnTo>
                <a:cubicBezTo>
                  <a:pt x="1360" y="7782"/>
                  <a:pt x="0" y="6195"/>
                  <a:pt x="0" y="4331"/>
                </a:cubicBezTo>
                <a:cubicBezTo>
                  <a:pt x="0" y="1938"/>
                  <a:pt x="2237" y="0"/>
                  <a:pt x="5000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651" name="Freeform 5"/>
          <p:cNvSpPr>
            <a:spLocks/>
          </p:cNvSpPr>
          <p:nvPr/>
        </p:nvSpPr>
        <p:spPr bwMode="auto">
          <a:xfrm>
            <a:off x="8905899" y="4216850"/>
            <a:ext cx="288032" cy="352420"/>
          </a:xfrm>
          <a:custGeom>
            <a:avLst/>
            <a:gdLst>
              <a:gd name="T0" fmla="*/ 827 w 1654"/>
              <a:gd name="T1" fmla="*/ 0 h 1918"/>
              <a:gd name="T2" fmla="*/ 1654 w 1654"/>
              <a:gd name="T3" fmla="*/ 827 h 1918"/>
              <a:gd name="T4" fmla="*/ 1116 w 1654"/>
              <a:gd name="T5" fmla="*/ 1602 h 1918"/>
              <a:gd name="T6" fmla="*/ 995 w 1654"/>
              <a:gd name="T7" fmla="*/ 1741 h 1918"/>
              <a:gd name="T8" fmla="*/ 870 w 1654"/>
              <a:gd name="T9" fmla="*/ 1884 h 1918"/>
              <a:gd name="T10" fmla="*/ 789 w 1654"/>
              <a:gd name="T11" fmla="*/ 1889 h 1918"/>
              <a:gd name="T12" fmla="*/ 660 w 1654"/>
              <a:gd name="T13" fmla="*/ 1741 h 1918"/>
              <a:gd name="T14" fmla="*/ 540 w 1654"/>
              <a:gd name="T15" fmla="*/ 1603 h 1918"/>
              <a:gd name="T16" fmla="*/ 0 w 1654"/>
              <a:gd name="T17" fmla="*/ 827 h 1918"/>
              <a:gd name="T18" fmla="*/ 827 w 1654"/>
              <a:gd name="T19" fmla="*/ 0 h 1918"/>
              <a:gd name="connsiteX0" fmla="*/ 5000 w 10000"/>
              <a:gd name="connsiteY0" fmla="*/ 0 h 9956"/>
              <a:gd name="connsiteX1" fmla="*/ 10000 w 10000"/>
              <a:gd name="connsiteY1" fmla="*/ 4312 h 9956"/>
              <a:gd name="connsiteX2" fmla="*/ 6747 w 10000"/>
              <a:gd name="connsiteY2" fmla="*/ 8352 h 9956"/>
              <a:gd name="connsiteX3" fmla="*/ 6016 w 10000"/>
              <a:gd name="connsiteY3" fmla="*/ 9077 h 9956"/>
              <a:gd name="connsiteX4" fmla="*/ 5260 w 10000"/>
              <a:gd name="connsiteY4" fmla="*/ 9823 h 9956"/>
              <a:gd name="connsiteX5" fmla="*/ 4987 w 10000"/>
              <a:gd name="connsiteY5" fmla="*/ 9947 h 9956"/>
              <a:gd name="connsiteX6" fmla="*/ 4770 w 10000"/>
              <a:gd name="connsiteY6" fmla="*/ 9849 h 9956"/>
              <a:gd name="connsiteX7" fmla="*/ 3990 w 10000"/>
              <a:gd name="connsiteY7" fmla="*/ 9077 h 9956"/>
              <a:gd name="connsiteX8" fmla="*/ 3265 w 10000"/>
              <a:gd name="connsiteY8" fmla="*/ 8358 h 9956"/>
              <a:gd name="connsiteX9" fmla="*/ 0 w 10000"/>
              <a:gd name="connsiteY9" fmla="*/ 4312 h 9956"/>
              <a:gd name="connsiteX10" fmla="*/ 5000 w 10000"/>
              <a:gd name="connsiteY10" fmla="*/ 0 h 9956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5260 w 10000"/>
              <a:gd name="connsiteY4" fmla="*/ 9866 h 10501"/>
              <a:gd name="connsiteX5" fmla="*/ 4996 w 10000"/>
              <a:gd name="connsiteY5" fmla="*/ 10501 h 10501"/>
              <a:gd name="connsiteX6" fmla="*/ 4770 w 10000"/>
              <a:gd name="connsiteY6" fmla="*/ 9893 h 10501"/>
              <a:gd name="connsiteX7" fmla="*/ 3990 w 10000"/>
              <a:gd name="connsiteY7" fmla="*/ 9117 h 10501"/>
              <a:gd name="connsiteX8" fmla="*/ 3265 w 10000"/>
              <a:gd name="connsiteY8" fmla="*/ 8395 h 10501"/>
              <a:gd name="connsiteX9" fmla="*/ 0 w 10000"/>
              <a:gd name="connsiteY9" fmla="*/ 4331 h 10501"/>
              <a:gd name="connsiteX10" fmla="*/ 5000 w 10000"/>
              <a:gd name="connsiteY10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5562 w 10000"/>
              <a:gd name="connsiteY4" fmla="*/ 9496 h 10501"/>
              <a:gd name="connsiteX5" fmla="*/ 4996 w 10000"/>
              <a:gd name="connsiteY5" fmla="*/ 10501 h 10501"/>
              <a:gd name="connsiteX6" fmla="*/ 4770 w 10000"/>
              <a:gd name="connsiteY6" fmla="*/ 9893 h 10501"/>
              <a:gd name="connsiteX7" fmla="*/ 3990 w 10000"/>
              <a:gd name="connsiteY7" fmla="*/ 9117 h 10501"/>
              <a:gd name="connsiteX8" fmla="*/ 3265 w 10000"/>
              <a:gd name="connsiteY8" fmla="*/ 8395 h 10501"/>
              <a:gd name="connsiteX9" fmla="*/ 0 w 10000"/>
              <a:gd name="connsiteY9" fmla="*/ 4331 h 10501"/>
              <a:gd name="connsiteX10" fmla="*/ 5000 w 10000"/>
              <a:gd name="connsiteY10" fmla="*/ 0 h 10501"/>
              <a:gd name="connsiteX0" fmla="*/ 5000 w 10000"/>
              <a:gd name="connsiteY0" fmla="*/ 0 h 10504"/>
              <a:gd name="connsiteX1" fmla="*/ 10000 w 10000"/>
              <a:gd name="connsiteY1" fmla="*/ 4331 h 10504"/>
              <a:gd name="connsiteX2" fmla="*/ 6747 w 10000"/>
              <a:gd name="connsiteY2" fmla="*/ 8389 h 10504"/>
              <a:gd name="connsiteX3" fmla="*/ 6016 w 10000"/>
              <a:gd name="connsiteY3" fmla="*/ 9117 h 10504"/>
              <a:gd name="connsiteX4" fmla="*/ 5562 w 10000"/>
              <a:gd name="connsiteY4" fmla="*/ 9496 h 10504"/>
              <a:gd name="connsiteX5" fmla="*/ 4996 w 10000"/>
              <a:gd name="connsiteY5" fmla="*/ 10501 h 10504"/>
              <a:gd name="connsiteX6" fmla="*/ 3990 w 10000"/>
              <a:gd name="connsiteY6" fmla="*/ 9117 h 10504"/>
              <a:gd name="connsiteX7" fmla="*/ 3265 w 10000"/>
              <a:gd name="connsiteY7" fmla="*/ 8395 h 10504"/>
              <a:gd name="connsiteX8" fmla="*/ 0 w 10000"/>
              <a:gd name="connsiteY8" fmla="*/ 4331 h 10504"/>
              <a:gd name="connsiteX9" fmla="*/ 5000 w 10000"/>
              <a:gd name="connsiteY9" fmla="*/ 0 h 10504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0" h="10501">
                <a:moveTo>
                  <a:pt x="5000" y="0"/>
                </a:moveTo>
                <a:cubicBezTo>
                  <a:pt x="7757" y="0"/>
                  <a:pt x="10000" y="1938"/>
                  <a:pt x="10000" y="4331"/>
                </a:cubicBezTo>
                <a:cubicBezTo>
                  <a:pt x="10000" y="6190"/>
                  <a:pt x="8646" y="7776"/>
                  <a:pt x="6747" y="8389"/>
                </a:cubicBezTo>
                <a:lnTo>
                  <a:pt x="6016" y="9117"/>
                </a:lnTo>
                <a:cubicBezTo>
                  <a:pt x="5724" y="9469"/>
                  <a:pt x="5498" y="9606"/>
                  <a:pt x="4996" y="10501"/>
                </a:cubicBezTo>
                <a:cubicBezTo>
                  <a:pt x="4510" y="9625"/>
                  <a:pt x="4279" y="9468"/>
                  <a:pt x="3990" y="9117"/>
                </a:cubicBezTo>
                <a:lnTo>
                  <a:pt x="3265" y="8395"/>
                </a:lnTo>
                <a:cubicBezTo>
                  <a:pt x="1360" y="7782"/>
                  <a:pt x="0" y="6195"/>
                  <a:pt x="0" y="4331"/>
                </a:cubicBezTo>
                <a:cubicBezTo>
                  <a:pt x="0" y="1938"/>
                  <a:pt x="2237" y="0"/>
                  <a:pt x="5000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652" name="Freeform 5"/>
          <p:cNvSpPr>
            <a:spLocks/>
          </p:cNvSpPr>
          <p:nvPr/>
        </p:nvSpPr>
        <p:spPr bwMode="auto">
          <a:xfrm>
            <a:off x="3145259" y="1226874"/>
            <a:ext cx="360040" cy="440525"/>
          </a:xfrm>
          <a:custGeom>
            <a:avLst/>
            <a:gdLst>
              <a:gd name="T0" fmla="*/ 827 w 1654"/>
              <a:gd name="T1" fmla="*/ 0 h 1918"/>
              <a:gd name="T2" fmla="*/ 1654 w 1654"/>
              <a:gd name="T3" fmla="*/ 827 h 1918"/>
              <a:gd name="T4" fmla="*/ 1116 w 1654"/>
              <a:gd name="T5" fmla="*/ 1602 h 1918"/>
              <a:gd name="T6" fmla="*/ 995 w 1654"/>
              <a:gd name="T7" fmla="*/ 1741 h 1918"/>
              <a:gd name="T8" fmla="*/ 870 w 1654"/>
              <a:gd name="T9" fmla="*/ 1884 h 1918"/>
              <a:gd name="T10" fmla="*/ 789 w 1654"/>
              <a:gd name="T11" fmla="*/ 1889 h 1918"/>
              <a:gd name="T12" fmla="*/ 660 w 1654"/>
              <a:gd name="T13" fmla="*/ 1741 h 1918"/>
              <a:gd name="T14" fmla="*/ 540 w 1654"/>
              <a:gd name="T15" fmla="*/ 1603 h 1918"/>
              <a:gd name="T16" fmla="*/ 0 w 1654"/>
              <a:gd name="T17" fmla="*/ 827 h 1918"/>
              <a:gd name="T18" fmla="*/ 827 w 1654"/>
              <a:gd name="T19" fmla="*/ 0 h 1918"/>
              <a:gd name="connsiteX0" fmla="*/ 5000 w 10000"/>
              <a:gd name="connsiteY0" fmla="*/ 0 h 9956"/>
              <a:gd name="connsiteX1" fmla="*/ 10000 w 10000"/>
              <a:gd name="connsiteY1" fmla="*/ 4312 h 9956"/>
              <a:gd name="connsiteX2" fmla="*/ 6747 w 10000"/>
              <a:gd name="connsiteY2" fmla="*/ 8352 h 9956"/>
              <a:gd name="connsiteX3" fmla="*/ 6016 w 10000"/>
              <a:gd name="connsiteY3" fmla="*/ 9077 h 9956"/>
              <a:gd name="connsiteX4" fmla="*/ 5260 w 10000"/>
              <a:gd name="connsiteY4" fmla="*/ 9823 h 9956"/>
              <a:gd name="connsiteX5" fmla="*/ 4987 w 10000"/>
              <a:gd name="connsiteY5" fmla="*/ 9947 h 9956"/>
              <a:gd name="connsiteX6" fmla="*/ 4770 w 10000"/>
              <a:gd name="connsiteY6" fmla="*/ 9849 h 9956"/>
              <a:gd name="connsiteX7" fmla="*/ 3990 w 10000"/>
              <a:gd name="connsiteY7" fmla="*/ 9077 h 9956"/>
              <a:gd name="connsiteX8" fmla="*/ 3265 w 10000"/>
              <a:gd name="connsiteY8" fmla="*/ 8358 h 9956"/>
              <a:gd name="connsiteX9" fmla="*/ 0 w 10000"/>
              <a:gd name="connsiteY9" fmla="*/ 4312 h 9956"/>
              <a:gd name="connsiteX10" fmla="*/ 5000 w 10000"/>
              <a:gd name="connsiteY10" fmla="*/ 0 h 9956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5260 w 10000"/>
              <a:gd name="connsiteY4" fmla="*/ 9866 h 10501"/>
              <a:gd name="connsiteX5" fmla="*/ 4996 w 10000"/>
              <a:gd name="connsiteY5" fmla="*/ 10501 h 10501"/>
              <a:gd name="connsiteX6" fmla="*/ 4770 w 10000"/>
              <a:gd name="connsiteY6" fmla="*/ 9893 h 10501"/>
              <a:gd name="connsiteX7" fmla="*/ 3990 w 10000"/>
              <a:gd name="connsiteY7" fmla="*/ 9117 h 10501"/>
              <a:gd name="connsiteX8" fmla="*/ 3265 w 10000"/>
              <a:gd name="connsiteY8" fmla="*/ 8395 h 10501"/>
              <a:gd name="connsiteX9" fmla="*/ 0 w 10000"/>
              <a:gd name="connsiteY9" fmla="*/ 4331 h 10501"/>
              <a:gd name="connsiteX10" fmla="*/ 5000 w 10000"/>
              <a:gd name="connsiteY10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5562 w 10000"/>
              <a:gd name="connsiteY4" fmla="*/ 9496 h 10501"/>
              <a:gd name="connsiteX5" fmla="*/ 4996 w 10000"/>
              <a:gd name="connsiteY5" fmla="*/ 10501 h 10501"/>
              <a:gd name="connsiteX6" fmla="*/ 4770 w 10000"/>
              <a:gd name="connsiteY6" fmla="*/ 9893 h 10501"/>
              <a:gd name="connsiteX7" fmla="*/ 3990 w 10000"/>
              <a:gd name="connsiteY7" fmla="*/ 9117 h 10501"/>
              <a:gd name="connsiteX8" fmla="*/ 3265 w 10000"/>
              <a:gd name="connsiteY8" fmla="*/ 8395 h 10501"/>
              <a:gd name="connsiteX9" fmla="*/ 0 w 10000"/>
              <a:gd name="connsiteY9" fmla="*/ 4331 h 10501"/>
              <a:gd name="connsiteX10" fmla="*/ 5000 w 10000"/>
              <a:gd name="connsiteY10" fmla="*/ 0 h 10501"/>
              <a:gd name="connsiteX0" fmla="*/ 5000 w 10000"/>
              <a:gd name="connsiteY0" fmla="*/ 0 h 10504"/>
              <a:gd name="connsiteX1" fmla="*/ 10000 w 10000"/>
              <a:gd name="connsiteY1" fmla="*/ 4331 h 10504"/>
              <a:gd name="connsiteX2" fmla="*/ 6747 w 10000"/>
              <a:gd name="connsiteY2" fmla="*/ 8389 h 10504"/>
              <a:gd name="connsiteX3" fmla="*/ 6016 w 10000"/>
              <a:gd name="connsiteY3" fmla="*/ 9117 h 10504"/>
              <a:gd name="connsiteX4" fmla="*/ 5562 w 10000"/>
              <a:gd name="connsiteY4" fmla="*/ 9496 h 10504"/>
              <a:gd name="connsiteX5" fmla="*/ 4996 w 10000"/>
              <a:gd name="connsiteY5" fmla="*/ 10501 h 10504"/>
              <a:gd name="connsiteX6" fmla="*/ 3990 w 10000"/>
              <a:gd name="connsiteY6" fmla="*/ 9117 h 10504"/>
              <a:gd name="connsiteX7" fmla="*/ 3265 w 10000"/>
              <a:gd name="connsiteY7" fmla="*/ 8395 h 10504"/>
              <a:gd name="connsiteX8" fmla="*/ 0 w 10000"/>
              <a:gd name="connsiteY8" fmla="*/ 4331 h 10504"/>
              <a:gd name="connsiteX9" fmla="*/ 5000 w 10000"/>
              <a:gd name="connsiteY9" fmla="*/ 0 h 10504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  <a:gd name="connsiteX0" fmla="*/ 5000 w 10000"/>
              <a:gd name="connsiteY0" fmla="*/ 0 h 10501"/>
              <a:gd name="connsiteX1" fmla="*/ 10000 w 10000"/>
              <a:gd name="connsiteY1" fmla="*/ 4331 h 10501"/>
              <a:gd name="connsiteX2" fmla="*/ 6747 w 10000"/>
              <a:gd name="connsiteY2" fmla="*/ 8389 h 10501"/>
              <a:gd name="connsiteX3" fmla="*/ 6016 w 10000"/>
              <a:gd name="connsiteY3" fmla="*/ 9117 h 10501"/>
              <a:gd name="connsiteX4" fmla="*/ 4996 w 10000"/>
              <a:gd name="connsiteY4" fmla="*/ 10501 h 10501"/>
              <a:gd name="connsiteX5" fmla="*/ 3990 w 10000"/>
              <a:gd name="connsiteY5" fmla="*/ 9117 h 10501"/>
              <a:gd name="connsiteX6" fmla="*/ 3265 w 10000"/>
              <a:gd name="connsiteY6" fmla="*/ 8395 h 10501"/>
              <a:gd name="connsiteX7" fmla="*/ 0 w 10000"/>
              <a:gd name="connsiteY7" fmla="*/ 4331 h 10501"/>
              <a:gd name="connsiteX8" fmla="*/ 5000 w 10000"/>
              <a:gd name="connsiteY8" fmla="*/ 0 h 10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0" h="10501">
                <a:moveTo>
                  <a:pt x="5000" y="0"/>
                </a:moveTo>
                <a:cubicBezTo>
                  <a:pt x="7757" y="0"/>
                  <a:pt x="10000" y="1938"/>
                  <a:pt x="10000" y="4331"/>
                </a:cubicBezTo>
                <a:cubicBezTo>
                  <a:pt x="10000" y="6190"/>
                  <a:pt x="8646" y="7776"/>
                  <a:pt x="6747" y="8389"/>
                </a:cubicBezTo>
                <a:lnTo>
                  <a:pt x="6016" y="9117"/>
                </a:lnTo>
                <a:cubicBezTo>
                  <a:pt x="5724" y="9469"/>
                  <a:pt x="5498" y="9606"/>
                  <a:pt x="4996" y="10501"/>
                </a:cubicBezTo>
                <a:cubicBezTo>
                  <a:pt x="4510" y="9625"/>
                  <a:pt x="4279" y="9468"/>
                  <a:pt x="3990" y="9117"/>
                </a:cubicBezTo>
                <a:lnTo>
                  <a:pt x="3265" y="8395"/>
                </a:lnTo>
                <a:cubicBezTo>
                  <a:pt x="1360" y="7782"/>
                  <a:pt x="0" y="6195"/>
                  <a:pt x="0" y="4331"/>
                </a:cubicBezTo>
                <a:cubicBezTo>
                  <a:pt x="0" y="1938"/>
                  <a:pt x="2237" y="0"/>
                  <a:pt x="5000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653" name="标题 4"/>
          <p:cNvSpPr txBox="1">
            <a:spLocks/>
          </p:cNvSpPr>
          <p:nvPr/>
        </p:nvSpPr>
        <p:spPr>
          <a:xfrm>
            <a:off x="4009355" y="2021917"/>
            <a:ext cx="953490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2016</a:t>
            </a:r>
          </a:p>
        </p:txBody>
      </p:sp>
      <p:sp>
        <p:nvSpPr>
          <p:cNvPr id="657" name="TextBox 7"/>
          <p:cNvSpPr>
            <a:spLocks noChangeArrowheads="1"/>
          </p:cNvSpPr>
          <p:nvPr/>
        </p:nvSpPr>
        <p:spPr bwMode="auto">
          <a:xfrm>
            <a:off x="4978168" y="1628800"/>
            <a:ext cx="3063635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时尚个性</a:t>
            </a:r>
            <a:endParaRPr lang="en-US" altLang="zh-CN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竞聘</a:t>
            </a:r>
            <a:r>
              <a:rPr lang="en-US" altLang="zh-CN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</a:p>
        </p:txBody>
      </p:sp>
      <p:cxnSp>
        <p:nvCxnSpPr>
          <p:cNvPr id="658" name="直接连接符 657"/>
          <p:cNvCxnSpPr/>
          <p:nvPr/>
        </p:nvCxnSpPr>
        <p:spPr>
          <a:xfrm>
            <a:off x="4978168" y="2859906"/>
            <a:ext cx="2952328" cy="0"/>
          </a:xfrm>
          <a:prstGeom prst="line">
            <a:avLst/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9" name="TextBox 7"/>
          <p:cNvSpPr>
            <a:spLocks noChangeArrowheads="1"/>
          </p:cNvSpPr>
          <p:nvPr/>
        </p:nvSpPr>
        <p:spPr bwMode="auto">
          <a:xfrm>
            <a:off x="5050176" y="2931914"/>
            <a:ext cx="288032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严禁实用框架完整动态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</a:p>
        </p:txBody>
      </p:sp>
      <p:sp>
        <p:nvSpPr>
          <p:cNvPr id="660" name="矩形 3"/>
          <p:cNvSpPr>
            <a:spLocks noChangeArrowheads="1"/>
          </p:cNvSpPr>
          <p:nvPr/>
        </p:nvSpPr>
        <p:spPr bwMode="auto">
          <a:xfrm>
            <a:off x="6130700" y="3926528"/>
            <a:ext cx="1061815" cy="623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应聘人：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XXX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62" name="组合 661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663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64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65" name="组合 664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666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67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68" name="TextBox 66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127241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8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42" grpId="0" animBg="1"/>
      <p:bldP spid="646" grpId="0" animBg="1"/>
      <p:bldP spid="647" grpId="0" animBg="1"/>
      <p:bldP spid="648" grpId="0" animBg="1"/>
      <p:bldP spid="649" grpId="0" animBg="1"/>
      <p:bldP spid="650" grpId="0" animBg="1"/>
      <p:bldP spid="651" grpId="0" animBg="1"/>
      <p:bldP spid="652" grpId="0" animBg="1"/>
      <p:bldP spid="653" grpId="0"/>
      <p:bldP spid="657" grpId="0"/>
      <p:bldP spid="659" grpId="0"/>
      <p:bldP spid="660" grpId="0"/>
      <p:bldP spid="66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9" name="等腰三角形 18"/>
          <p:cNvSpPr/>
          <p:nvPr/>
        </p:nvSpPr>
        <p:spPr>
          <a:xfrm rot="10800000">
            <a:off x="-455141" y="-27384"/>
            <a:ext cx="13126262" cy="1656183"/>
          </a:xfrm>
          <a:prstGeom prst="triangle">
            <a:avLst/>
          </a:prstGeom>
          <a:solidFill>
            <a:schemeClr val="bg1">
              <a:lumMod val="75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>
            <a:endCxn id="24" idx="0"/>
          </p:cNvCxnSpPr>
          <p:nvPr/>
        </p:nvCxnSpPr>
        <p:spPr>
          <a:xfrm>
            <a:off x="6097587" y="1340768"/>
            <a:ext cx="1" cy="81112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6313611" y="1916832"/>
            <a:ext cx="1759329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基本资料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sz="1400" b="1" dirty="0">
                <a:solidFill>
                  <a:srgbClr val="C00000"/>
                </a:solidFill>
              </a:rPr>
              <a:t>BASIC INFORMATION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6097587" y="2708920"/>
            <a:ext cx="0" cy="64807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4"/>
          <p:cNvSpPr/>
          <p:nvPr/>
        </p:nvSpPr>
        <p:spPr>
          <a:xfrm>
            <a:off x="5784359" y="2151889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5" name="Group 4"/>
          <p:cNvGrpSpPr>
            <a:grpSpLocks noChangeAspect="1"/>
          </p:cNvGrpSpPr>
          <p:nvPr/>
        </p:nvGrpSpPr>
        <p:grpSpPr bwMode="auto">
          <a:xfrm>
            <a:off x="5992479" y="2298046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7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31" name="Oval 4"/>
          <p:cNvSpPr/>
          <p:nvPr/>
        </p:nvSpPr>
        <p:spPr>
          <a:xfrm>
            <a:off x="5784359" y="3341568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2" name="Freeform 9"/>
          <p:cNvSpPr>
            <a:spLocks noEditPoints="1"/>
          </p:cNvSpPr>
          <p:nvPr/>
        </p:nvSpPr>
        <p:spPr bwMode="auto">
          <a:xfrm rot="19469485">
            <a:off x="5918207" y="3465041"/>
            <a:ext cx="358763" cy="382284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297387" y="3068960"/>
            <a:ext cx="1439946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岗位认知</a:t>
            </a:r>
          </a:p>
          <a:p>
            <a:pPr algn="ctr">
              <a:defRPr/>
            </a:pPr>
            <a:r>
              <a:rPr lang="en-US" altLang="zh-CN" sz="1400" b="1" dirty="0">
                <a:solidFill>
                  <a:srgbClr val="C00000"/>
                </a:solidFill>
              </a:rPr>
              <a:t>POST COGNITIVE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6097587" y="3933056"/>
            <a:ext cx="0" cy="64807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4"/>
          <p:cNvSpPr/>
          <p:nvPr/>
        </p:nvSpPr>
        <p:spPr>
          <a:xfrm>
            <a:off x="5784359" y="4527962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" name="Freeform 145"/>
          <p:cNvSpPr>
            <a:spLocks noEditPoints="1"/>
          </p:cNvSpPr>
          <p:nvPr/>
        </p:nvSpPr>
        <p:spPr bwMode="auto">
          <a:xfrm>
            <a:off x="5987638" y="4676752"/>
            <a:ext cx="219900" cy="33165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6557227" y="4301447"/>
            <a:ext cx="1268552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胜任能力</a:t>
            </a:r>
          </a:p>
          <a:p>
            <a:pPr algn="ctr">
              <a:defRPr/>
            </a:pPr>
            <a:r>
              <a:rPr lang="en-US" altLang="zh-CN" sz="1400" kern="1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C00000"/>
                </a:solidFill>
              </a:rPr>
              <a:t>COMPETENCE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6097587" y="5157192"/>
            <a:ext cx="0" cy="64807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"/>
          <p:cNvSpPr/>
          <p:nvPr/>
        </p:nvSpPr>
        <p:spPr>
          <a:xfrm>
            <a:off x="5784359" y="5680090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4" name="Freeform 206"/>
          <p:cNvSpPr>
            <a:spLocks noChangeAspect="1" noEditPoints="1"/>
          </p:cNvSpPr>
          <p:nvPr/>
        </p:nvSpPr>
        <p:spPr bwMode="auto">
          <a:xfrm>
            <a:off x="5965656" y="5835227"/>
            <a:ext cx="263865" cy="318957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235341" y="5381567"/>
            <a:ext cx="1574214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目标规划</a:t>
            </a:r>
            <a:endParaRPr lang="en-US" altLang="zh-CN" sz="2000" b="1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sz="1400" b="1" dirty="0">
                <a:solidFill>
                  <a:srgbClr val="C00000"/>
                </a:solidFill>
              </a:rPr>
              <a:t>OBJECT PROGRAM</a:t>
            </a:r>
            <a:endParaRPr lang="zh-CN" altLang="zh-CN" sz="1400" b="1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sp>
        <p:nvSpPr>
          <p:cNvPr id="20" name="等腰三角形 19"/>
          <p:cNvSpPr/>
          <p:nvPr/>
        </p:nvSpPr>
        <p:spPr>
          <a:xfrm rot="10800000">
            <a:off x="0" y="-423"/>
            <a:ext cx="12193588" cy="1538505"/>
          </a:xfrm>
          <a:prstGeom prst="triangl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Rectangle 45"/>
          <p:cNvSpPr>
            <a:spLocks/>
          </p:cNvSpPr>
          <p:nvPr/>
        </p:nvSpPr>
        <p:spPr bwMode="auto">
          <a:xfrm>
            <a:off x="2325717" y="188640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C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目     录</a:t>
            </a:r>
            <a:endParaRPr lang="en-US" altLang="zh-CN" sz="3600" b="1" dirty="0">
              <a:solidFill>
                <a:srgbClr val="C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2" name="Rectangle 14"/>
          <p:cNvSpPr>
            <a:spLocks/>
          </p:cNvSpPr>
          <p:nvPr/>
        </p:nvSpPr>
        <p:spPr bwMode="auto">
          <a:xfrm>
            <a:off x="1665451" y="743146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语言描述尽量简洁生动。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05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5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5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65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6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8" grpId="0"/>
      <p:bldP spid="24" grpId="0" animBg="1"/>
      <p:bldP spid="31" grpId="0" animBg="1"/>
      <p:bldP spid="32" grpId="0" animBg="1"/>
      <p:bldP spid="33" grpId="0"/>
      <p:bldP spid="39" grpId="0" animBg="1"/>
      <p:bldP spid="40" grpId="0" animBg="1"/>
      <p:bldP spid="41" grpId="0"/>
      <p:bldP spid="43" grpId="0" animBg="1"/>
      <p:bldP spid="44" grpId="0" animBg="1"/>
      <p:bldP spid="45" grpId="0"/>
      <p:bldP spid="46" grpId="0"/>
      <p:bldP spid="20" grpId="0" animBg="1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9" name="Picture 2" descr="C:\Users\Administrator\Desktop\1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" contras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517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0" y="0"/>
            <a:ext cx="12195175" cy="6885384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Picture 3" descr="C:\Users\Administrator\Desktop\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349" y="-9730"/>
            <a:ext cx="6238875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任意多边形 11"/>
          <p:cNvSpPr/>
          <p:nvPr/>
        </p:nvSpPr>
        <p:spPr>
          <a:xfrm>
            <a:off x="1476400" y="0"/>
            <a:ext cx="3252551" cy="3677057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202A36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6169595" y="2204864"/>
            <a:ext cx="4392488" cy="4680520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0" name="文本框 18"/>
          <p:cNvSpPr txBox="1"/>
          <p:nvPr/>
        </p:nvSpPr>
        <p:spPr>
          <a:xfrm>
            <a:off x="2112863" y="1579439"/>
            <a:ext cx="1968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</a:p>
        </p:txBody>
      </p:sp>
      <p:sp>
        <p:nvSpPr>
          <p:cNvPr id="21" name="标题 4"/>
          <p:cNvSpPr txBox="1">
            <a:spLocks/>
          </p:cNvSpPr>
          <p:nvPr/>
        </p:nvSpPr>
        <p:spPr>
          <a:xfrm>
            <a:off x="6817667" y="3747604"/>
            <a:ext cx="288032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基本资料</a:t>
            </a:r>
            <a:endParaRPr lang="en-US" altLang="zh-CN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037176" y="4653716"/>
            <a:ext cx="1436675" cy="215444"/>
            <a:chOff x="4369395" y="3284984"/>
            <a:chExt cx="1436675" cy="215444"/>
          </a:xfrm>
        </p:grpSpPr>
        <p:sp>
          <p:nvSpPr>
            <p:cNvPr id="2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竞聘宣言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8477336" y="4653716"/>
            <a:ext cx="1436675" cy="215444"/>
            <a:chOff x="4369395" y="3284984"/>
            <a:chExt cx="1436675" cy="215444"/>
          </a:xfrm>
        </p:grpSpPr>
        <p:sp>
          <p:nvSpPr>
            <p:cNvPr id="2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基本资料</a:t>
              </a: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7037176" y="5014336"/>
            <a:ext cx="1436675" cy="215444"/>
            <a:chOff x="4369395" y="3284984"/>
            <a:chExt cx="1436675" cy="215444"/>
          </a:xfrm>
        </p:grpSpPr>
        <p:sp>
          <p:nvSpPr>
            <p:cNvPr id="3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个人履历</a:t>
              </a: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8477336" y="5014336"/>
            <a:ext cx="1436675" cy="215444"/>
            <a:chOff x="4369395" y="3284984"/>
            <a:chExt cx="1436675" cy="215444"/>
          </a:xfrm>
        </p:grpSpPr>
        <p:sp>
          <p:nvSpPr>
            <p:cNvPr id="3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荣誉奖项</a:t>
              </a: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7037176" y="5373796"/>
            <a:ext cx="1436675" cy="215444"/>
            <a:chOff x="4369395" y="3284984"/>
            <a:chExt cx="1436675" cy="215444"/>
          </a:xfrm>
        </p:grpSpPr>
        <p:sp>
          <p:nvSpPr>
            <p:cNvPr id="4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语言能力</a:t>
              </a: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8477336" y="5373796"/>
            <a:ext cx="1436675" cy="215444"/>
            <a:chOff x="4369395" y="3284984"/>
            <a:chExt cx="1436675" cy="215444"/>
          </a:xfrm>
        </p:grpSpPr>
        <p:sp>
          <p:nvSpPr>
            <p:cNvPr id="4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应聘岗位</a:t>
              </a: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1" name="等腰三角形 5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cxnSp>
        <p:nvCxnSpPr>
          <p:cNvPr id="52" name="直接连接符 51"/>
          <p:cNvCxnSpPr/>
          <p:nvPr/>
        </p:nvCxnSpPr>
        <p:spPr>
          <a:xfrm>
            <a:off x="7012892" y="4365104"/>
            <a:ext cx="247255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弧形 52"/>
          <p:cNvSpPr/>
          <p:nvPr/>
        </p:nvSpPr>
        <p:spPr>
          <a:xfrm rot="8155962">
            <a:off x="1963074" y="722753"/>
            <a:ext cx="2232248" cy="2232248"/>
          </a:xfrm>
          <a:prstGeom prst="arc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55" name="椭圆 54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56" name="椭圆 55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57" name="椭圆 56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58" name="椭圆 57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59" name="椭圆 58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0" name="椭圆 59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1" name="椭圆 60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2" name="椭圆 61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3" name="椭圆 62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30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1" presetClass="path" presetSubtype="0" repeatCount="3000" accel="50000" decel="5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0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" presetClass="path" presetSubtype="0" repeatCount="3000" accel="50000" decel="50000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0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" presetClass="path" presetSubtype="0" repeatCount="3000" accel="50000" decel="50000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0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" presetClass="path" presetSubtype="0" repeatCount="3000" accel="50000" decel="50000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1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path" presetSubtype="0" repeatCount="3000" accel="50000" decel="50000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1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" presetClass="path" presetSubtype="0" repeatCount="3000" accel="50000" decel="50000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1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" presetClass="path" presetSubtype="0" repeatCount="3000" accel="50000" decel="50000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1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1" presetClass="path" presetSubtype="0" repeatCount="3000" accel="50000" decel="50000" fill="remove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1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" presetClass="path" presetSubtype="0" repeatCount="3000" accel="50000" decel="50000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20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1" presetClass="path" presetSubtype="0" repeatCount="3000" accel="50000" decel="50000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2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0" grpId="0"/>
      <p:bldP spid="21" grpId="0"/>
      <p:bldP spid="53" grpId="0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竞聘宣言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0" name="六边形 19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基本资料</a:t>
            </a:r>
          </a:p>
        </p:txBody>
      </p:sp>
      <p:grpSp>
        <p:nvGrpSpPr>
          <p:cNvPr id="23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5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6" name="Rectangle 4"/>
          <p:cNvSpPr txBox="1">
            <a:spLocks noChangeArrowheads="1"/>
          </p:cNvSpPr>
          <p:nvPr/>
        </p:nvSpPr>
        <p:spPr bwMode="auto">
          <a:xfrm>
            <a:off x="5233491" y="1463523"/>
            <a:ext cx="16561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竞聘宣言</a:t>
            </a:r>
            <a:endParaRPr lang="zh-CN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902486" y="1949639"/>
            <a:ext cx="2376264" cy="0"/>
          </a:xfrm>
          <a:prstGeom prst="line">
            <a:avLst/>
          </a:prstGeom>
          <a:ln w="19050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4787505" y="1949639"/>
            <a:ext cx="2606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202A36"/>
                </a:solidFill>
              </a:rPr>
              <a:t>MAKING A DECLARATION</a:t>
            </a:r>
            <a:endParaRPr lang="zh-CN" altLang="en-US" dirty="0">
              <a:solidFill>
                <a:srgbClr val="202A36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081363" y="2372395"/>
            <a:ext cx="4104456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我想我应该一个成为一个实干家，不需要那些美丽的辞藻来修饰。工作锻炼了我，生活造就了我。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戴尔卡耐基说过：不要怕推销自己，只要你自信，认为自己能行有才华，你就应该认为自己能够胜任这份工作以及职位，并承担相应的义务和压力。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36457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7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基本信息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基本资料</a:t>
            </a: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pic>
        <p:nvPicPr>
          <p:cNvPr id="25" name="Picture 2" descr="C:\Documents and Settings\Administrator\桌面\360截图2015012221525831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147" y="1556792"/>
            <a:ext cx="2960463" cy="3724453"/>
          </a:xfrm>
          <a:prstGeom prst="rect">
            <a:avLst/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-42000"/>
                      </a14:imgEffect>
                      <a14:imgEffect>
                        <a14:brightnessContrast bright="9000"/>
                      </a14:imgEffect>
                    </a14:imgLayer>
                  </a14:imgProps>
                </a:ext>
              </a:extLst>
            </a:blip>
            <a:stretch>
              <a:fillRect l="-195029" t="-73544" r="-43557" b="-69092"/>
            </a:stretch>
          </a:blipFill>
          <a:effectLst>
            <a:outerShdw blurRad="177800" dist="101600" dir="8100000" algn="tr" rotWithShape="0">
              <a:prstClr val="black">
                <a:alpha val="37000"/>
              </a:prstClr>
            </a:outerShdw>
          </a:effectLst>
        </p:spPr>
      </p:pic>
      <p:cxnSp>
        <p:nvCxnSpPr>
          <p:cNvPr id="26" name="直接连接符 25"/>
          <p:cNvCxnSpPr/>
          <p:nvPr/>
        </p:nvCxnSpPr>
        <p:spPr>
          <a:xfrm flipH="1">
            <a:off x="6001572" y="197695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6001572" y="242592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6001573" y="2874898"/>
            <a:ext cx="3912438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6001572" y="332386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6001572" y="3844847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6001572" y="4310335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>
            <a:off x="6001572" y="4742787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6001573" y="5246439"/>
            <a:ext cx="3912438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994543" y="1610617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73635" y="1608284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性别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96754" y="2077211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879544" y="207000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81169" y="161061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花木兰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450736" y="1608284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83380" y="2077211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456645" y="2076359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002532" y="297307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籍贯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869265" y="2940314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869265" y="252176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93227" y="252417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611603" y="2524176"/>
            <a:ext cx="783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70kg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449541" y="2528119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175cm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92333" y="297307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517015" y="291303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硕士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54986" y="3414354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93345" y="3876689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993345" y="3417004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婚姻状况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118750" y="342253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990958" y="341264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党员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16754" y="3874083"/>
            <a:ext cx="1717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13998xxxxxx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993345" y="4319155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095738" y="4316549"/>
            <a:ext cx="26815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huigu@huiguer.com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993345" y="4846329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现在住址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108435" y="4843723"/>
            <a:ext cx="2805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家园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398904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个人履历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基本资料</a:t>
            </a: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cxnSp>
        <p:nvCxnSpPr>
          <p:cNvPr id="25" name="直接箭头连接符 24"/>
          <p:cNvCxnSpPr/>
          <p:nvPr/>
        </p:nvCxnSpPr>
        <p:spPr>
          <a:xfrm>
            <a:off x="1342171" y="3323406"/>
            <a:ext cx="9579952" cy="0"/>
          </a:xfrm>
          <a:prstGeom prst="straightConnector1">
            <a:avLst/>
          </a:prstGeom>
          <a:ln w="152400">
            <a:solidFill>
              <a:srgbClr val="A6A6A6">
                <a:alpha val="52941"/>
              </a:srgbClr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4"/>
          <p:cNvSpPr/>
          <p:nvPr/>
        </p:nvSpPr>
        <p:spPr>
          <a:xfrm>
            <a:off x="2602016" y="3008791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Rectangle 4"/>
          <p:cNvSpPr txBox="1">
            <a:spLocks noChangeArrowheads="1"/>
          </p:cNvSpPr>
          <p:nvPr/>
        </p:nvSpPr>
        <p:spPr bwMode="auto">
          <a:xfrm>
            <a:off x="2602016" y="3158908"/>
            <a:ext cx="6393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  <a:endParaRPr lang="zh-CN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909443" y="3789040"/>
            <a:ext cx="1980029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1994-1998</a:t>
            </a:r>
            <a:endParaRPr lang="zh-CN" altLang="en-US" sz="16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就读于北京大学工商管</a:t>
            </a:r>
            <a:endParaRPr lang="en-US" altLang="zh-CN" sz="1400" kern="100" dirty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理专业，学士学位。</a:t>
            </a:r>
          </a:p>
        </p:txBody>
      </p:sp>
      <p:sp>
        <p:nvSpPr>
          <p:cNvPr id="29" name="Oval 4"/>
          <p:cNvSpPr/>
          <p:nvPr/>
        </p:nvSpPr>
        <p:spPr>
          <a:xfrm>
            <a:off x="4177504" y="2996952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Rectangle 4"/>
          <p:cNvSpPr txBox="1">
            <a:spLocks noChangeArrowheads="1"/>
          </p:cNvSpPr>
          <p:nvPr/>
        </p:nvSpPr>
        <p:spPr bwMode="auto">
          <a:xfrm>
            <a:off x="4177504" y="3147069"/>
            <a:ext cx="6393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  <a:endParaRPr lang="zh-CN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457424" y="2027262"/>
            <a:ext cx="1980029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1998-2001</a:t>
            </a:r>
            <a:endParaRPr lang="zh-CN" altLang="en-US" sz="16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就读于芝加哥大学工商</a:t>
            </a:r>
            <a:endParaRPr lang="en-US" altLang="zh-CN" sz="1400" kern="100" dirty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管理专业</a:t>
            </a:r>
            <a:r>
              <a:rPr lang="en-US" altLang="zh-CN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MBA</a:t>
            </a:r>
            <a:r>
              <a:rPr lang="zh-CN" altLang="en-US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2" name="Oval 4"/>
          <p:cNvSpPr/>
          <p:nvPr/>
        </p:nvSpPr>
        <p:spPr>
          <a:xfrm>
            <a:off x="5770368" y="3015794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Rectangle 4"/>
          <p:cNvSpPr txBox="1">
            <a:spLocks noChangeArrowheads="1"/>
          </p:cNvSpPr>
          <p:nvPr/>
        </p:nvSpPr>
        <p:spPr bwMode="auto">
          <a:xfrm>
            <a:off x="5770368" y="3165911"/>
            <a:ext cx="6393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  <a:endParaRPr lang="zh-CN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13608" y="3827462"/>
            <a:ext cx="1919115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2001-2006</a:t>
            </a:r>
            <a:endParaRPr lang="zh-CN" altLang="en-US" sz="16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公司销售部</a:t>
            </a:r>
            <a:endParaRPr lang="en-US" altLang="zh-CN" sz="1400" kern="100" dirty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经理一职。</a:t>
            </a:r>
            <a:endParaRPr lang="zh-CN" altLang="en-US" sz="1400" kern="1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35" name="Oval 4"/>
          <p:cNvSpPr/>
          <p:nvPr/>
        </p:nvSpPr>
        <p:spPr>
          <a:xfrm>
            <a:off x="7282536" y="3015794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6" name="Rectangle 4"/>
          <p:cNvSpPr txBox="1">
            <a:spLocks noChangeArrowheads="1"/>
          </p:cNvSpPr>
          <p:nvPr/>
        </p:nvSpPr>
        <p:spPr bwMode="auto">
          <a:xfrm>
            <a:off x="7282536" y="3165911"/>
            <a:ext cx="6393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  <a:endParaRPr lang="zh-CN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69792" y="2027262"/>
            <a:ext cx="1560043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2006-2009</a:t>
            </a:r>
            <a:endParaRPr lang="zh-CN" altLang="en-US" sz="16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工业局</a:t>
            </a:r>
            <a:endParaRPr lang="en-US" altLang="zh-CN" sz="1400" kern="100" dirty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副局长一职。</a:t>
            </a:r>
            <a:endParaRPr lang="zh-CN" altLang="en-US" sz="1400" kern="1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Oval 4"/>
          <p:cNvSpPr/>
          <p:nvPr/>
        </p:nvSpPr>
        <p:spPr>
          <a:xfrm>
            <a:off x="8866712" y="3015794"/>
            <a:ext cx="626458" cy="629230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9" name="Rectangle 4"/>
          <p:cNvSpPr txBox="1">
            <a:spLocks noChangeArrowheads="1"/>
          </p:cNvSpPr>
          <p:nvPr/>
        </p:nvSpPr>
        <p:spPr bwMode="auto">
          <a:xfrm>
            <a:off x="8866712" y="3165911"/>
            <a:ext cx="6393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05</a:t>
            </a:r>
            <a:endParaRPr lang="zh-CN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425976" y="3827462"/>
            <a:ext cx="1560043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2009-2015</a:t>
            </a:r>
            <a:endParaRPr lang="zh-CN" altLang="en-US" sz="1600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工业局</a:t>
            </a:r>
            <a:endParaRPr lang="en-US" altLang="zh-CN" sz="1400" kern="100" dirty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副书记一职。</a:t>
            </a:r>
            <a:endParaRPr lang="zh-CN" altLang="en-US" sz="1400" kern="1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367954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/>
      <p:bldP spid="29" grpId="0" animBg="1"/>
      <p:bldP spid="30" grpId="0"/>
      <p:bldP spid="31" grpId="0"/>
      <p:bldP spid="32" grpId="0" animBg="1"/>
      <p:bldP spid="33" grpId="0"/>
      <p:bldP spid="34" grpId="0"/>
      <p:bldP spid="35" grpId="0" animBg="1"/>
      <p:bldP spid="36" grpId="0"/>
      <p:bldP spid="37" grpId="0"/>
      <p:bldP spid="38" grpId="0" animBg="1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荣誉奖项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基本资料</a:t>
            </a: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44" name="矩形 5"/>
          <p:cNvSpPr/>
          <p:nvPr/>
        </p:nvSpPr>
        <p:spPr>
          <a:xfrm rot="2919292">
            <a:off x="6196380" y="2667787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5"/>
          <p:cNvSpPr/>
          <p:nvPr/>
        </p:nvSpPr>
        <p:spPr>
          <a:xfrm rot="18719445">
            <a:off x="5063059" y="2601632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4516126" y="2060848"/>
            <a:ext cx="1008112" cy="1008112"/>
            <a:chOff x="4416945" y="2276872"/>
            <a:chExt cx="1008112" cy="1008112"/>
          </a:xfrm>
        </p:grpSpPr>
        <p:sp>
          <p:nvSpPr>
            <p:cNvPr id="47" name="椭圆 46"/>
            <p:cNvSpPr/>
            <p:nvPr/>
          </p:nvSpPr>
          <p:spPr>
            <a:xfrm>
              <a:off x="4416945" y="2276872"/>
              <a:ext cx="1008112" cy="1008112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Freeform 92"/>
            <p:cNvSpPr>
              <a:spLocks noEditPoints="1"/>
            </p:cNvSpPr>
            <p:nvPr/>
          </p:nvSpPr>
          <p:spPr bwMode="auto">
            <a:xfrm>
              <a:off x="4780507" y="2642667"/>
              <a:ext cx="280988" cy="287338"/>
            </a:xfrm>
            <a:custGeom>
              <a:avLst/>
              <a:gdLst>
                <a:gd name="T0" fmla="*/ 161 w 195"/>
                <a:gd name="T1" fmla="*/ 101 h 200"/>
                <a:gd name="T2" fmla="*/ 152 w 195"/>
                <a:gd name="T3" fmla="*/ 99 h 200"/>
                <a:gd name="T4" fmla="*/ 159 w 195"/>
                <a:gd name="T5" fmla="*/ 87 h 200"/>
                <a:gd name="T6" fmla="*/ 161 w 195"/>
                <a:gd name="T7" fmla="*/ 87 h 200"/>
                <a:gd name="T8" fmla="*/ 184 w 195"/>
                <a:gd name="T9" fmla="*/ 46 h 200"/>
                <a:gd name="T10" fmla="*/ 164 w 195"/>
                <a:gd name="T11" fmla="*/ 23 h 200"/>
                <a:gd name="T12" fmla="*/ 164 w 195"/>
                <a:gd name="T13" fmla="*/ 9 h 200"/>
                <a:gd name="T14" fmla="*/ 195 w 195"/>
                <a:gd name="T15" fmla="*/ 46 h 200"/>
                <a:gd name="T16" fmla="*/ 161 w 195"/>
                <a:gd name="T17" fmla="*/ 101 h 200"/>
                <a:gd name="T18" fmla="*/ 98 w 195"/>
                <a:gd name="T19" fmla="*/ 130 h 200"/>
                <a:gd name="T20" fmla="*/ 36 w 195"/>
                <a:gd name="T21" fmla="*/ 40 h 200"/>
                <a:gd name="T22" fmla="*/ 36 w 195"/>
                <a:gd name="T23" fmla="*/ 0 h 200"/>
                <a:gd name="T24" fmla="*/ 160 w 195"/>
                <a:gd name="T25" fmla="*/ 0 h 200"/>
                <a:gd name="T26" fmla="*/ 160 w 195"/>
                <a:gd name="T27" fmla="*/ 40 h 200"/>
                <a:gd name="T28" fmla="*/ 98 w 195"/>
                <a:gd name="T29" fmla="*/ 130 h 200"/>
                <a:gd name="T30" fmla="*/ 67 w 195"/>
                <a:gd name="T31" fmla="*/ 12 h 200"/>
                <a:gd name="T32" fmla="*/ 52 w 195"/>
                <a:gd name="T33" fmla="*/ 12 h 200"/>
                <a:gd name="T34" fmla="*/ 99 w 195"/>
                <a:gd name="T35" fmla="*/ 119 h 200"/>
                <a:gd name="T36" fmla="*/ 67 w 195"/>
                <a:gd name="T37" fmla="*/ 12 h 200"/>
                <a:gd name="T38" fmla="*/ 34 w 195"/>
                <a:gd name="T39" fmla="*/ 87 h 200"/>
                <a:gd name="T40" fmla="*/ 36 w 195"/>
                <a:gd name="T41" fmla="*/ 87 h 200"/>
                <a:gd name="T42" fmla="*/ 43 w 195"/>
                <a:gd name="T43" fmla="*/ 99 h 200"/>
                <a:gd name="T44" fmla="*/ 34 w 195"/>
                <a:gd name="T45" fmla="*/ 101 h 200"/>
                <a:gd name="T46" fmla="*/ 0 w 195"/>
                <a:gd name="T47" fmla="*/ 46 h 200"/>
                <a:gd name="T48" fmla="*/ 31 w 195"/>
                <a:gd name="T49" fmla="*/ 9 h 200"/>
                <a:gd name="T50" fmla="*/ 31 w 195"/>
                <a:gd name="T51" fmla="*/ 23 h 200"/>
                <a:gd name="T52" fmla="*/ 11 w 195"/>
                <a:gd name="T53" fmla="*/ 46 h 200"/>
                <a:gd name="T54" fmla="*/ 34 w 195"/>
                <a:gd name="T55" fmla="*/ 87 h 200"/>
                <a:gd name="T56" fmla="*/ 87 w 195"/>
                <a:gd name="T57" fmla="*/ 147 h 200"/>
                <a:gd name="T58" fmla="*/ 97 w 195"/>
                <a:gd name="T59" fmla="*/ 136 h 200"/>
                <a:gd name="T60" fmla="*/ 108 w 195"/>
                <a:gd name="T61" fmla="*/ 147 h 200"/>
                <a:gd name="T62" fmla="*/ 97 w 195"/>
                <a:gd name="T63" fmla="*/ 157 h 200"/>
                <a:gd name="T64" fmla="*/ 87 w 195"/>
                <a:gd name="T65" fmla="*/ 147 h 200"/>
                <a:gd name="T66" fmla="*/ 128 w 195"/>
                <a:gd name="T67" fmla="*/ 170 h 200"/>
                <a:gd name="T68" fmla="*/ 118 w 195"/>
                <a:gd name="T69" fmla="*/ 180 h 200"/>
                <a:gd name="T70" fmla="*/ 78 w 195"/>
                <a:gd name="T71" fmla="*/ 180 h 200"/>
                <a:gd name="T72" fmla="*/ 68 w 195"/>
                <a:gd name="T73" fmla="*/ 170 h 200"/>
                <a:gd name="T74" fmla="*/ 78 w 195"/>
                <a:gd name="T75" fmla="*/ 160 h 200"/>
                <a:gd name="T76" fmla="*/ 118 w 195"/>
                <a:gd name="T77" fmla="*/ 160 h 200"/>
                <a:gd name="T78" fmla="*/ 128 w 195"/>
                <a:gd name="T79" fmla="*/ 170 h 200"/>
                <a:gd name="T80" fmla="*/ 58 w 195"/>
                <a:gd name="T81" fmla="*/ 184 h 200"/>
                <a:gd name="T82" fmla="*/ 134 w 195"/>
                <a:gd name="T83" fmla="*/ 184 h 200"/>
                <a:gd name="T84" fmla="*/ 144 w 195"/>
                <a:gd name="T85" fmla="*/ 200 h 200"/>
                <a:gd name="T86" fmla="*/ 48 w 195"/>
                <a:gd name="T87" fmla="*/ 200 h 200"/>
                <a:gd name="T88" fmla="*/ 58 w 195"/>
                <a:gd name="T89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200">
                  <a:moveTo>
                    <a:pt x="161" y="101"/>
                  </a:moveTo>
                  <a:cubicBezTo>
                    <a:pt x="158" y="101"/>
                    <a:pt x="155" y="100"/>
                    <a:pt x="152" y="99"/>
                  </a:cubicBezTo>
                  <a:cubicBezTo>
                    <a:pt x="155" y="96"/>
                    <a:pt x="157" y="92"/>
                    <a:pt x="159" y="87"/>
                  </a:cubicBezTo>
                  <a:cubicBezTo>
                    <a:pt x="159" y="87"/>
                    <a:pt x="160" y="87"/>
                    <a:pt x="161" y="87"/>
                  </a:cubicBezTo>
                  <a:cubicBezTo>
                    <a:pt x="176" y="87"/>
                    <a:pt x="184" y="64"/>
                    <a:pt x="184" y="46"/>
                  </a:cubicBezTo>
                  <a:cubicBezTo>
                    <a:pt x="184" y="31"/>
                    <a:pt x="175" y="23"/>
                    <a:pt x="164" y="23"/>
                  </a:cubicBezTo>
                  <a:cubicBezTo>
                    <a:pt x="164" y="18"/>
                    <a:pt x="164" y="13"/>
                    <a:pt x="164" y="9"/>
                  </a:cubicBezTo>
                  <a:cubicBezTo>
                    <a:pt x="181" y="9"/>
                    <a:pt x="195" y="23"/>
                    <a:pt x="195" y="46"/>
                  </a:cubicBezTo>
                  <a:cubicBezTo>
                    <a:pt x="195" y="71"/>
                    <a:pt x="182" y="101"/>
                    <a:pt x="161" y="101"/>
                  </a:cubicBezTo>
                  <a:close/>
                  <a:moveTo>
                    <a:pt x="98" y="130"/>
                  </a:moveTo>
                  <a:cubicBezTo>
                    <a:pt x="65" y="130"/>
                    <a:pt x="36" y="90"/>
                    <a:pt x="36" y="40"/>
                  </a:cubicBezTo>
                  <a:cubicBezTo>
                    <a:pt x="36" y="37"/>
                    <a:pt x="36" y="3"/>
                    <a:pt x="3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3"/>
                    <a:pt x="160" y="37"/>
                    <a:pt x="160" y="40"/>
                  </a:cubicBezTo>
                  <a:cubicBezTo>
                    <a:pt x="160" y="90"/>
                    <a:pt x="131" y="130"/>
                    <a:pt x="98" y="130"/>
                  </a:cubicBezTo>
                  <a:close/>
                  <a:moveTo>
                    <a:pt x="67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0" y="116"/>
                    <a:pt x="99" y="119"/>
                  </a:cubicBezTo>
                  <a:cubicBezTo>
                    <a:pt x="62" y="92"/>
                    <a:pt x="67" y="12"/>
                    <a:pt x="67" y="12"/>
                  </a:cubicBezTo>
                  <a:close/>
                  <a:moveTo>
                    <a:pt x="34" y="87"/>
                  </a:moveTo>
                  <a:cubicBezTo>
                    <a:pt x="35" y="87"/>
                    <a:pt x="36" y="87"/>
                    <a:pt x="36" y="87"/>
                  </a:cubicBezTo>
                  <a:cubicBezTo>
                    <a:pt x="38" y="92"/>
                    <a:pt x="40" y="96"/>
                    <a:pt x="43" y="99"/>
                  </a:cubicBezTo>
                  <a:cubicBezTo>
                    <a:pt x="40" y="100"/>
                    <a:pt x="37" y="101"/>
                    <a:pt x="34" y="101"/>
                  </a:cubicBezTo>
                  <a:cubicBezTo>
                    <a:pt x="13" y="101"/>
                    <a:pt x="0" y="71"/>
                    <a:pt x="0" y="46"/>
                  </a:cubicBezTo>
                  <a:cubicBezTo>
                    <a:pt x="0" y="23"/>
                    <a:pt x="14" y="9"/>
                    <a:pt x="31" y="9"/>
                  </a:cubicBezTo>
                  <a:cubicBezTo>
                    <a:pt x="31" y="13"/>
                    <a:pt x="31" y="18"/>
                    <a:pt x="31" y="23"/>
                  </a:cubicBezTo>
                  <a:cubicBezTo>
                    <a:pt x="20" y="23"/>
                    <a:pt x="11" y="31"/>
                    <a:pt x="11" y="46"/>
                  </a:cubicBezTo>
                  <a:cubicBezTo>
                    <a:pt x="11" y="64"/>
                    <a:pt x="19" y="87"/>
                    <a:pt x="34" y="87"/>
                  </a:cubicBezTo>
                  <a:close/>
                  <a:moveTo>
                    <a:pt x="87" y="147"/>
                  </a:moveTo>
                  <a:cubicBezTo>
                    <a:pt x="87" y="141"/>
                    <a:pt x="91" y="136"/>
                    <a:pt x="97" y="136"/>
                  </a:cubicBezTo>
                  <a:cubicBezTo>
                    <a:pt x="103" y="136"/>
                    <a:pt x="108" y="141"/>
                    <a:pt x="108" y="147"/>
                  </a:cubicBezTo>
                  <a:cubicBezTo>
                    <a:pt x="108" y="153"/>
                    <a:pt x="103" y="157"/>
                    <a:pt x="97" y="157"/>
                  </a:cubicBezTo>
                  <a:cubicBezTo>
                    <a:pt x="91" y="157"/>
                    <a:pt x="87" y="153"/>
                    <a:pt x="87" y="147"/>
                  </a:cubicBezTo>
                  <a:close/>
                  <a:moveTo>
                    <a:pt x="128" y="170"/>
                  </a:moveTo>
                  <a:cubicBezTo>
                    <a:pt x="128" y="176"/>
                    <a:pt x="123" y="180"/>
                    <a:pt x="11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2" y="180"/>
                    <a:pt x="68" y="176"/>
                    <a:pt x="68" y="170"/>
                  </a:cubicBezTo>
                  <a:cubicBezTo>
                    <a:pt x="68" y="165"/>
                    <a:pt x="72" y="160"/>
                    <a:pt x="78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23" y="160"/>
                    <a:pt x="128" y="165"/>
                    <a:pt x="128" y="170"/>
                  </a:cubicBezTo>
                  <a:close/>
                  <a:moveTo>
                    <a:pt x="58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43" y="184"/>
                    <a:pt x="144" y="195"/>
                    <a:pt x="144" y="200"/>
                  </a:cubicBezTo>
                  <a:cubicBezTo>
                    <a:pt x="102" y="200"/>
                    <a:pt x="88" y="200"/>
                    <a:pt x="48" y="200"/>
                  </a:cubicBezTo>
                  <a:cubicBezTo>
                    <a:pt x="48" y="195"/>
                    <a:pt x="48" y="184"/>
                    <a:pt x="58" y="1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389677" y="2852936"/>
            <a:ext cx="1285817" cy="1285817"/>
            <a:chOff x="5290496" y="3068960"/>
            <a:chExt cx="1285817" cy="1285817"/>
          </a:xfrm>
        </p:grpSpPr>
        <p:sp>
          <p:nvSpPr>
            <p:cNvPr id="50" name="椭圆 49"/>
            <p:cNvSpPr/>
            <p:nvPr/>
          </p:nvSpPr>
          <p:spPr>
            <a:xfrm>
              <a:off x="5290496" y="3068960"/>
              <a:ext cx="1285817" cy="1285817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90"/>
            <p:cNvSpPr>
              <a:spLocks noEditPoints="1"/>
            </p:cNvSpPr>
            <p:nvPr/>
          </p:nvSpPr>
          <p:spPr bwMode="auto">
            <a:xfrm>
              <a:off x="5837798" y="3501008"/>
              <a:ext cx="332982" cy="354529"/>
            </a:xfrm>
            <a:custGeom>
              <a:avLst/>
              <a:gdLst>
                <a:gd name="T0" fmla="*/ 20 w 188"/>
                <a:gd name="T1" fmla="*/ 116 h 200"/>
                <a:gd name="T2" fmla="*/ 160 w 188"/>
                <a:gd name="T3" fmla="*/ 96 h 200"/>
                <a:gd name="T4" fmla="*/ 180 w 188"/>
                <a:gd name="T5" fmla="*/ 56 h 200"/>
                <a:gd name="T6" fmla="*/ 180 w 188"/>
                <a:gd name="T7" fmla="*/ 36 h 200"/>
                <a:gd name="T8" fmla="*/ 20 w 188"/>
                <a:gd name="T9" fmla="*/ 8 h 200"/>
                <a:gd name="T10" fmla="*/ 188 w 188"/>
                <a:gd name="T11" fmla="*/ 104 h 200"/>
                <a:gd name="T12" fmla="*/ 120 w 188"/>
                <a:gd name="T13" fmla="*/ 36 h 200"/>
                <a:gd name="T14" fmla="*/ 120 w 188"/>
                <a:gd name="T15" fmla="*/ 56 h 200"/>
                <a:gd name="T16" fmla="*/ 100 w 188"/>
                <a:gd name="T17" fmla="*/ 36 h 200"/>
                <a:gd name="T18" fmla="*/ 40 w 188"/>
                <a:gd name="T19" fmla="*/ 56 h 200"/>
                <a:gd name="T20" fmla="*/ 60 w 188"/>
                <a:gd name="T21" fmla="*/ 56 h 200"/>
                <a:gd name="T22" fmla="*/ 40 w 188"/>
                <a:gd name="T23" fmla="*/ 96 h 200"/>
                <a:gd name="T24" fmla="*/ 60 w 188"/>
                <a:gd name="T25" fmla="*/ 96 h 200"/>
                <a:gd name="T26" fmla="*/ 80 w 188"/>
                <a:gd name="T27" fmla="*/ 96 h 200"/>
                <a:gd name="T28" fmla="*/ 140 w 188"/>
                <a:gd name="T29" fmla="*/ 76 h 200"/>
                <a:gd name="T30" fmla="*/ 120 w 188"/>
                <a:gd name="T31" fmla="*/ 76 h 200"/>
                <a:gd name="T32" fmla="*/ 160 w 188"/>
                <a:gd name="T33" fmla="*/ 56 h 200"/>
                <a:gd name="T34" fmla="*/ 140 w 188"/>
                <a:gd name="T35" fmla="*/ 56 h 200"/>
                <a:gd name="T36" fmla="*/ 120 w 188"/>
                <a:gd name="T37" fmla="*/ 56 h 200"/>
                <a:gd name="T38" fmla="*/ 60 w 188"/>
                <a:gd name="T39" fmla="*/ 76 h 200"/>
                <a:gd name="T40" fmla="*/ 80 w 188"/>
                <a:gd name="T41" fmla="*/ 76 h 200"/>
                <a:gd name="T42" fmla="*/ 16 w 188"/>
                <a:gd name="T43" fmla="*/ 192 h 200"/>
                <a:gd name="T44" fmla="*/ 0 w 188"/>
                <a:gd name="T45" fmla="*/ 8 h 200"/>
                <a:gd name="T46" fmla="*/ 16 w 188"/>
                <a:gd name="T47" fmla="*/ 124 h 200"/>
                <a:gd name="T48" fmla="*/ 16 w 188"/>
                <a:gd name="T49" fmla="*/ 124 h 200"/>
                <a:gd name="T50" fmla="*/ 140 w 188"/>
                <a:gd name="T51" fmla="*/ 96 h 200"/>
                <a:gd name="T52" fmla="*/ 120 w 188"/>
                <a:gd name="T53" fmla="*/ 116 h 200"/>
                <a:gd name="T54" fmla="*/ 120 w 188"/>
                <a:gd name="T55" fmla="*/ 96 h 200"/>
                <a:gd name="T56" fmla="*/ 60 w 188"/>
                <a:gd name="T57" fmla="*/ 116 h 200"/>
                <a:gd name="T58" fmla="*/ 80 w 188"/>
                <a:gd name="T59" fmla="*/ 116 h 200"/>
                <a:gd name="T60" fmla="*/ 40 w 188"/>
                <a:gd name="T61" fmla="*/ 96 h 200"/>
                <a:gd name="T62" fmla="*/ 20 w 188"/>
                <a:gd name="T63" fmla="*/ 76 h 200"/>
                <a:gd name="T64" fmla="*/ 40 w 188"/>
                <a:gd name="T65" fmla="*/ 76 h 200"/>
                <a:gd name="T66" fmla="*/ 20 w 188"/>
                <a:gd name="T67" fmla="*/ 16 h 200"/>
                <a:gd name="T68" fmla="*/ 40 w 188"/>
                <a:gd name="T69" fmla="*/ 36 h 200"/>
                <a:gd name="T70" fmla="*/ 60 w 188"/>
                <a:gd name="T71" fmla="*/ 16 h 200"/>
                <a:gd name="T72" fmla="*/ 80 w 188"/>
                <a:gd name="T73" fmla="*/ 36 h 200"/>
                <a:gd name="T74" fmla="*/ 100 w 188"/>
                <a:gd name="T75" fmla="*/ 16 h 200"/>
                <a:gd name="T76" fmla="*/ 120 w 188"/>
                <a:gd name="T77" fmla="*/ 36 h 200"/>
                <a:gd name="T78" fmla="*/ 140 w 188"/>
                <a:gd name="T79" fmla="*/ 16 h 200"/>
                <a:gd name="T80" fmla="*/ 160 w 188"/>
                <a:gd name="T81" fmla="*/ 36 h 200"/>
                <a:gd name="T82" fmla="*/ 20 w 188"/>
                <a:gd name="T83" fmla="*/ 8 h 200"/>
                <a:gd name="T84" fmla="*/ 20 w 188"/>
                <a:gd name="T85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8" h="200">
                  <a:moveTo>
                    <a:pt x="168" y="124"/>
                  </a:moveTo>
                  <a:cubicBezTo>
                    <a:pt x="168" y="124"/>
                    <a:pt x="57" y="124"/>
                    <a:pt x="20" y="124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71" y="116"/>
                    <a:pt x="180" y="107"/>
                    <a:pt x="180" y="96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60" y="56"/>
                    <a:pt x="160" y="56"/>
                    <a:pt x="160" y="5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25"/>
                    <a:pt x="171" y="16"/>
                    <a:pt x="16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57" y="8"/>
                    <a:pt x="168" y="8"/>
                    <a:pt x="168" y="8"/>
                  </a:cubicBezTo>
                  <a:cubicBezTo>
                    <a:pt x="179" y="8"/>
                    <a:pt x="188" y="17"/>
                    <a:pt x="188" y="28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15"/>
                    <a:pt x="179" y="124"/>
                    <a:pt x="168" y="124"/>
                  </a:cubicBezTo>
                  <a:close/>
                  <a:moveTo>
                    <a:pt x="120" y="56"/>
                  </a:moveTo>
                  <a:cubicBezTo>
                    <a:pt x="120" y="36"/>
                    <a:pt x="120" y="36"/>
                    <a:pt x="120" y="36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56"/>
                    <a:pt x="140" y="56"/>
                    <a:pt x="140" y="56"/>
                  </a:cubicBezTo>
                  <a:lnTo>
                    <a:pt x="120" y="56"/>
                  </a:lnTo>
                  <a:close/>
                  <a:moveTo>
                    <a:pt x="80" y="56"/>
                  </a:moveTo>
                  <a:cubicBezTo>
                    <a:pt x="80" y="36"/>
                    <a:pt x="80" y="36"/>
                    <a:pt x="80" y="36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00" y="56"/>
                    <a:pt x="100" y="56"/>
                    <a:pt x="100" y="56"/>
                  </a:cubicBezTo>
                  <a:lnTo>
                    <a:pt x="80" y="56"/>
                  </a:lnTo>
                  <a:close/>
                  <a:moveTo>
                    <a:pt x="40" y="56"/>
                  </a:moveTo>
                  <a:cubicBezTo>
                    <a:pt x="40" y="36"/>
                    <a:pt x="40" y="36"/>
                    <a:pt x="4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56"/>
                    <a:pt x="60" y="56"/>
                    <a:pt x="60" y="56"/>
                  </a:cubicBezTo>
                  <a:lnTo>
                    <a:pt x="40" y="56"/>
                  </a:lnTo>
                  <a:close/>
                  <a:moveTo>
                    <a:pt x="60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60" y="76"/>
                    <a:pt x="60" y="76"/>
                    <a:pt x="60" y="76"/>
                  </a:cubicBezTo>
                  <a:lnTo>
                    <a:pt x="60" y="96"/>
                  </a:lnTo>
                  <a:close/>
                  <a:moveTo>
                    <a:pt x="100" y="76"/>
                  </a:moveTo>
                  <a:cubicBezTo>
                    <a:pt x="100" y="96"/>
                    <a:pt x="100" y="96"/>
                    <a:pt x="100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100" y="76"/>
                  </a:lnTo>
                  <a:close/>
                  <a:moveTo>
                    <a:pt x="140" y="76"/>
                  </a:moveTo>
                  <a:cubicBezTo>
                    <a:pt x="140" y="96"/>
                    <a:pt x="140" y="96"/>
                    <a:pt x="14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40" y="76"/>
                  </a:lnTo>
                  <a:close/>
                  <a:moveTo>
                    <a:pt x="140" y="56"/>
                  </a:moveTo>
                  <a:cubicBezTo>
                    <a:pt x="160" y="56"/>
                    <a:pt x="160" y="56"/>
                    <a:pt x="160" y="5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40" y="76"/>
                    <a:pt x="140" y="76"/>
                    <a:pt x="140" y="76"/>
                  </a:cubicBezTo>
                  <a:lnTo>
                    <a:pt x="140" y="56"/>
                  </a:lnTo>
                  <a:close/>
                  <a:moveTo>
                    <a:pt x="100" y="76"/>
                  </a:moveTo>
                  <a:cubicBezTo>
                    <a:pt x="100" y="56"/>
                    <a:pt x="100" y="56"/>
                    <a:pt x="10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00" y="76"/>
                  </a:lnTo>
                  <a:close/>
                  <a:moveTo>
                    <a:pt x="60" y="76"/>
                  </a:moveTo>
                  <a:cubicBezTo>
                    <a:pt x="60" y="56"/>
                    <a:pt x="60" y="56"/>
                    <a:pt x="60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60" y="76"/>
                  </a:lnTo>
                  <a:close/>
                  <a:moveTo>
                    <a:pt x="16" y="124"/>
                  </a:moveTo>
                  <a:cubicBezTo>
                    <a:pt x="16" y="192"/>
                    <a:pt x="16" y="192"/>
                    <a:pt x="16" y="192"/>
                  </a:cubicBezTo>
                  <a:cubicBezTo>
                    <a:pt x="16" y="196"/>
                    <a:pt x="12" y="200"/>
                    <a:pt x="8" y="200"/>
                  </a:cubicBezTo>
                  <a:cubicBezTo>
                    <a:pt x="3" y="200"/>
                    <a:pt x="0" y="196"/>
                    <a:pt x="0" y="19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7" y="124"/>
                    <a:pt x="18" y="124"/>
                    <a:pt x="20" y="124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18" y="124"/>
                    <a:pt x="17" y="124"/>
                    <a:pt x="16" y="124"/>
                  </a:cubicBezTo>
                  <a:close/>
                  <a:moveTo>
                    <a:pt x="160" y="116"/>
                  </a:moveTo>
                  <a:cubicBezTo>
                    <a:pt x="140" y="116"/>
                    <a:pt x="140" y="116"/>
                    <a:pt x="140" y="116"/>
                  </a:cubicBezTo>
                  <a:cubicBezTo>
                    <a:pt x="140" y="96"/>
                    <a:pt x="140" y="96"/>
                    <a:pt x="140" y="96"/>
                  </a:cubicBezTo>
                  <a:cubicBezTo>
                    <a:pt x="160" y="96"/>
                    <a:pt x="160" y="96"/>
                    <a:pt x="160" y="96"/>
                  </a:cubicBezTo>
                  <a:lnTo>
                    <a:pt x="160" y="116"/>
                  </a:lnTo>
                  <a:close/>
                  <a:moveTo>
                    <a:pt x="120" y="116"/>
                  </a:moveTo>
                  <a:cubicBezTo>
                    <a:pt x="100" y="116"/>
                    <a:pt x="100" y="116"/>
                    <a:pt x="100" y="11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20" y="96"/>
                    <a:pt x="120" y="96"/>
                    <a:pt x="120" y="96"/>
                  </a:cubicBezTo>
                  <a:lnTo>
                    <a:pt x="120" y="116"/>
                  </a:lnTo>
                  <a:close/>
                  <a:moveTo>
                    <a:pt x="80" y="116"/>
                  </a:moveTo>
                  <a:cubicBezTo>
                    <a:pt x="60" y="116"/>
                    <a:pt x="60" y="116"/>
                    <a:pt x="60" y="11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80" y="96"/>
                    <a:pt x="80" y="96"/>
                    <a:pt x="80" y="96"/>
                  </a:cubicBezTo>
                  <a:lnTo>
                    <a:pt x="80" y="116"/>
                  </a:lnTo>
                  <a:close/>
                  <a:moveTo>
                    <a:pt x="20" y="116"/>
                  </a:moveTo>
                  <a:cubicBezTo>
                    <a:pt x="20" y="96"/>
                    <a:pt x="20" y="96"/>
                    <a:pt x="2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116"/>
                    <a:pt x="40" y="116"/>
                    <a:pt x="40" y="116"/>
                  </a:cubicBezTo>
                  <a:lnTo>
                    <a:pt x="20" y="116"/>
                  </a:lnTo>
                  <a:close/>
                  <a:moveTo>
                    <a:pt x="20" y="76"/>
                  </a:moveTo>
                  <a:cubicBezTo>
                    <a:pt x="20" y="56"/>
                    <a:pt x="20" y="56"/>
                    <a:pt x="2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76"/>
                    <a:pt x="40" y="76"/>
                    <a:pt x="40" y="76"/>
                  </a:cubicBezTo>
                  <a:lnTo>
                    <a:pt x="20" y="76"/>
                  </a:lnTo>
                  <a:close/>
                  <a:moveTo>
                    <a:pt x="20" y="3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60" y="36"/>
                  </a:moveTo>
                  <a:cubicBezTo>
                    <a:pt x="60" y="16"/>
                    <a:pt x="60" y="16"/>
                    <a:pt x="6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60" y="36"/>
                    <a:pt x="60" y="36"/>
                    <a:pt x="60" y="36"/>
                  </a:cubicBezTo>
                  <a:close/>
                  <a:moveTo>
                    <a:pt x="100" y="36"/>
                  </a:moveTo>
                  <a:cubicBezTo>
                    <a:pt x="100" y="16"/>
                    <a:pt x="100" y="16"/>
                    <a:pt x="10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00" y="36"/>
                    <a:pt x="100" y="36"/>
                    <a:pt x="100" y="36"/>
                  </a:cubicBezTo>
                  <a:close/>
                  <a:moveTo>
                    <a:pt x="140" y="36"/>
                  </a:moveTo>
                  <a:cubicBezTo>
                    <a:pt x="140" y="16"/>
                    <a:pt x="140" y="16"/>
                    <a:pt x="140" y="16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40" y="36"/>
                    <a:pt x="140" y="36"/>
                    <a:pt x="140" y="36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15" y="8"/>
                    <a:pt x="16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43" y="8"/>
                    <a:pt x="27" y="8"/>
                    <a:pt x="20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556808" y="1661762"/>
            <a:ext cx="1512168" cy="1512168"/>
            <a:chOff x="6457627" y="1877786"/>
            <a:chExt cx="1512168" cy="1512168"/>
          </a:xfrm>
        </p:grpSpPr>
        <p:sp>
          <p:nvSpPr>
            <p:cNvPr id="53" name="椭圆 52"/>
            <p:cNvSpPr/>
            <p:nvPr/>
          </p:nvSpPr>
          <p:spPr>
            <a:xfrm>
              <a:off x="6457627" y="1877786"/>
              <a:ext cx="1512168" cy="1512168"/>
            </a:xfrm>
            <a:prstGeom prst="ellipse">
              <a:avLst/>
            </a:prstGeom>
            <a:solidFill>
              <a:srgbClr val="303F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Freeform 96"/>
            <p:cNvSpPr>
              <a:spLocks noEditPoints="1"/>
            </p:cNvSpPr>
            <p:nvPr/>
          </p:nvSpPr>
          <p:spPr bwMode="auto">
            <a:xfrm>
              <a:off x="7030838" y="2430778"/>
              <a:ext cx="406183" cy="406183"/>
            </a:xfrm>
            <a:custGeom>
              <a:avLst/>
              <a:gdLst>
                <a:gd name="T0" fmla="*/ 140 w 200"/>
                <a:gd name="T1" fmla="*/ 200 h 200"/>
                <a:gd name="T2" fmla="*/ 140 w 200"/>
                <a:gd name="T3" fmla="*/ 184 h 200"/>
                <a:gd name="T4" fmla="*/ 200 w 200"/>
                <a:gd name="T5" fmla="*/ 184 h 200"/>
                <a:gd name="T6" fmla="*/ 200 w 200"/>
                <a:gd name="T7" fmla="*/ 200 h 200"/>
                <a:gd name="T8" fmla="*/ 140 w 200"/>
                <a:gd name="T9" fmla="*/ 200 h 200"/>
                <a:gd name="T10" fmla="*/ 160 w 200"/>
                <a:gd name="T11" fmla="*/ 87 h 200"/>
                <a:gd name="T12" fmla="*/ 40 w 200"/>
                <a:gd name="T13" fmla="*/ 87 h 200"/>
                <a:gd name="T14" fmla="*/ 40 w 200"/>
                <a:gd name="T15" fmla="*/ 180 h 200"/>
                <a:gd name="T16" fmla="*/ 20 w 200"/>
                <a:gd name="T17" fmla="*/ 180 h 200"/>
                <a:gd name="T18" fmla="*/ 20 w 200"/>
                <a:gd name="T19" fmla="*/ 10 h 200"/>
                <a:gd name="T20" fmla="*/ 30 w 200"/>
                <a:gd name="T21" fmla="*/ 0 h 200"/>
                <a:gd name="T22" fmla="*/ 40 w 200"/>
                <a:gd name="T23" fmla="*/ 10 h 200"/>
                <a:gd name="T24" fmla="*/ 40 w 200"/>
                <a:gd name="T25" fmla="*/ 28 h 200"/>
                <a:gd name="T26" fmla="*/ 160 w 200"/>
                <a:gd name="T27" fmla="*/ 28 h 200"/>
                <a:gd name="T28" fmla="*/ 160 w 200"/>
                <a:gd name="T29" fmla="*/ 10 h 200"/>
                <a:gd name="T30" fmla="*/ 170 w 200"/>
                <a:gd name="T31" fmla="*/ 0 h 200"/>
                <a:gd name="T32" fmla="*/ 180 w 200"/>
                <a:gd name="T33" fmla="*/ 10 h 200"/>
                <a:gd name="T34" fmla="*/ 180 w 200"/>
                <a:gd name="T35" fmla="*/ 180 h 200"/>
                <a:gd name="T36" fmla="*/ 160 w 200"/>
                <a:gd name="T37" fmla="*/ 180 h 200"/>
                <a:gd name="T38" fmla="*/ 160 w 200"/>
                <a:gd name="T39" fmla="*/ 87 h 200"/>
                <a:gd name="T40" fmla="*/ 140 w 200"/>
                <a:gd name="T41" fmla="*/ 40 h 200"/>
                <a:gd name="T42" fmla="*/ 140 w 200"/>
                <a:gd name="T43" fmla="*/ 60 h 200"/>
                <a:gd name="T44" fmla="*/ 120 w 200"/>
                <a:gd name="T45" fmla="*/ 60 h 200"/>
                <a:gd name="T46" fmla="*/ 120 w 200"/>
                <a:gd name="T47" fmla="*/ 40 h 200"/>
                <a:gd name="T48" fmla="*/ 100 w 200"/>
                <a:gd name="T49" fmla="*/ 40 h 200"/>
                <a:gd name="T50" fmla="*/ 100 w 200"/>
                <a:gd name="T51" fmla="*/ 60 h 200"/>
                <a:gd name="T52" fmla="*/ 80 w 200"/>
                <a:gd name="T53" fmla="*/ 60 h 200"/>
                <a:gd name="T54" fmla="*/ 80 w 200"/>
                <a:gd name="T55" fmla="*/ 40 h 200"/>
                <a:gd name="T56" fmla="*/ 60 w 200"/>
                <a:gd name="T57" fmla="*/ 40 h 200"/>
                <a:gd name="T58" fmla="*/ 60 w 200"/>
                <a:gd name="T59" fmla="*/ 60 h 200"/>
                <a:gd name="T60" fmla="*/ 40 w 200"/>
                <a:gd name="T61" fmla="*/ 60 h 200"/>
                <a:gd name="T62" fmla="*/ 40 w 200"/>
                <a:gd name="T63" fmla="*/ 80 h 200"/>
                <a:gd name="T64" fmla="*/ 60 w 200"/>
                <a:gd name="T65" fmla="*/ 80 h 200"/>
                <a:gd name="T66" fmla="*/ 60 w 200"/>
                <a:gd name="T67" fmla="*/ 60 h 200"/>
                <a:gd name="T68" fmla="*/ 80 w 200"/>
                <a:gd name="T69" fmla="*/ 60 h 200"/>
                <a:gd name="T70" fmla="*/ 80 w 200"/>
                <a:gd name="T71" fmla="*/ 80 h 200"/>
                <a:gd name="T72" fmla="*/ 100 w 200"/>
                <a:gd name="T73" fmla="*/ 80 h 200"/>
                <a:gd name="T74" fmla="*/ 100 w 200"/>
                <a:gd name="T75" fmla="*/ 60 h 200"/>
                <a:gd name="T76" fmla="*/ 120 w 200"/>
                <a:gd name="T77" fmla="*/ 60 h 200"/>
                <a:gd name="T78" fmla="*/ 120 w 200"/>
                <a:gd name="T79" fmla="*/ 80 h 200"/>
                <a:gd name="T80" fmla="*/ 140 w 200"/>
                <a:gd name="T81" fmla="*/ 80 h 200"/>
                <a:gd name="T82" fmla="*/ 140 w 200"/>
                <a:gd name="T83" fmla="*/ 60 h 200"/>
                <a:gd name="T84" fmla="*/ 160 w 200"/>
                <a:gd name="T85" fmla="*/ 60 h 200"/>
                <a:gd name="T86" fmla="*/ 160 w 200"/>
                <a:gd name="T87" fmla="*/ 40 h 200"/>
                <a:gd name="T88" fmla="*/ 140 w 200"/>
                <a:gd name="T89" fmla="*/ 40 h 200"/>
                <a:gd name="T90" fmla="*/ 60 w 200"/>
                <a:gd name="T91" fmla="*/ 200 h 200"/>
                <a:gd name="T92" fmla="*/ 0 w 200"/>
                <a:gd name="T93" fmla="*/ 200 h 200"/>
                <a:gd name="T94" fmla="*/ 0 w 200"/>
                <a:gd name="T95" fmla="*/ 184 h 200"/>
                <a:gd name="T96" fmla="*/ 60 w 200"/>
                <a:gd name="T97" fmla="*/ 184 h 200"/>
                <a:gd name="T98" fmla="*/ 60 w 200"/>
                <a:gd name="T9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00">
                  <a:moveTo>
                    <a:pt x="140" y="200"/>
                  </a:moveTo>
                  <a:cubicBezTo>
                    <a:pt x="140" y="184"/>
                    <a:pt x="140" y="184"/>
                    <a:pt x="140" y="184"/>
                  </a:cubicBezTo>
                  <a:cubicBezTo>
                    <a:pt x="200" y="184"/>
                    <a:pt x="200" y="184"/>
                    <a:pt x="200" y="184"/>
                  </a:cubicBezTo>
                  <a:cubicBezTo>
                    <a:pt x="200" y="200"/>
                    <a:pt x="200" y="200"/>
                    <a:pt x="200" y="200"/>
                  </a:cubicBezTo>
                  <a:lnTo>
                    <a:pt x="140" y="200"/>
                  </a:lnTo>
                  <a:close/>
                  <a:moveTo>
                    <a:pt x="160" y="87"/>
                  </a:moveTo>
                  <a:cubicBezTo>
                    <a:pt x="40" y="87"/>
                    <a:pt x="40" y="87"/>
                    <a:pt x="40" y="8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24" y="0"/>
                    <a:pt x="30" y="0"/>
                  </a:cubicBezTo>
                  <a:cubicBezTo>
                    <a:pt x="35" y="0"/>
                    <a:pt x="40" y="4"/>
                    <a:pt x="40" y="10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60" y="4"/>
                    <a:pt x="164" y="0"/>
                    <a:pt x="170" y="0"/>
                  </a:cubicBezTo>
                  <a:cubicBezTo>
                    <a:pt x="175" y="0"/>
                    <a:pt x="180" y="4"/>
                    <a:pt x="180" y="10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60" y="180"/>
                    <a:pt x="160" y="180"/>
                    <a:pt x="160" y="180"/>
                  </a:cubicBezTo>
                  <a:lnTo>
                    <a:pt x="160" y="87"/>
                  </a:lnTo>
                  <a:close/>
                  <a:moveTo>
                    <a:pt x="140" y="40"/>
                  </a:moveTo>
                  <a:cubicBezTo>
                    <a:pt x="140" y="60"/>
                    <a:pt x="140" y="60"/>
                    <a:pt x="14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0" y="40"/>
                    <a:pt x="160" y="40"/>
                    <a:pt x="160" y="40"/>
                  </a:cubicBezTo>
                  <a:lnTo>
                    <a:pt x="140" y="40"/>
                  </a:lnTo>
                  <a:close/>
                  <a:moveTo>
                    <a:pt x="60" y="200"/>
                  </a:moveTo>
                  <a:cubicBezTo>
                    <a:pt x="0" y="200"/>
                    <a:pt x="0" y="200"/>
                    <a:pt x="0" y="20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60" y="184"/>
                    <a:pt x="60" y="184"/>
                    <a:pt x="60" y="184"/>
                  </a:cubicBezTo>
                  <a:lnTo>
                    <a:pt x="60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弧形 54"/>
          <p:cNvSpPr/>
          <p:nvPr/>
        </p:nvSpPr>
        <p:spPr>
          <a:xfrm rot="15231781">
            <a:off x="4275713" y="1926402"/>
            <a:ext cx="1328675" cy="1328675"/>
          </a:xfrm>
          <a:prstGeom prst="arc">
            <a:avLst>
              <a:gd name="adj1" fmla="val 10956006"/>
              <a:gd name="adj2" fmla="val 0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弧形 55"/>
          <p:cNvSpPr/>
          <p:nvPr/>
        </p:nvSpPr>
        <p:spPr>
          <a:xfrm rot="8176387">
            <a:off x="5318376" y="2833614"/>
            <a:ext cx="1546686" cy="1546686"/>
          </a:xfrm>
          <a:prstGeom prst="arc">
            <a:avLst>
              <a:gd name="adj1" fmla="val 13244638"/>
              <a:gd name="adj2" fmla="val 56923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4760030" y="1793130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8" name="标题 4"/>
          <p:cNvSpPr txBox="1">
            <a:spLocks/>
          </p:cNvSpPr>
          <p:nvPr/>
        </p:nvSpPr>
        <p:spPr>
          <a:xfrm>
            <a:off x="4717151" y="1803832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</a:p>
        </p:txBody>
      </p:sp>
      <p:sp>
        <p:nvSpPr>
          <p:cNvPr id="59" name="椭圆 58"/>
          <p:cNvSpPr/>
          <p:nvPr/>
        </p:nvSpPr>
        <p:spPr>
          <a:xfrm>
            <a:off x="5289793" y="3778337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标题 4"/>
          <p:cNvSpPr txBox="1">
            <a:spLocks/>
          </p:cNvSpPr>
          <p:nvPr/>
        </p:nvSpPr>
        <p:spPr>
          <a:xfrm>
            <a:off x="5246914" y="3789039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</a:p>
        </p:txBody>
      </p:sp>
      <p:sp>
        <p:nvSpPr>
          <p:cNvPr id="61" name="椭圆 60"/>
          <p:cNvSpPr/>
          <p:nvPr/>
        </p:nvSpPr>
        <p:spPr>
          <a:xfrm>
            <a:off x="7378025" y="1412776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标题 4"/>
          <p:cNvSpPr txBox="1">
            <a:spLocks/>
          </p:cNvSpPr>
          <p:nvPr/>
        </p:nvSpPr>
        <p:spPr>
          <a:xfrm>
            <a:off x="7335146" y="1423478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</a:p>
        </p:txBody>
      </p:sp>
      <p:sp>
        <p:nvSpPr>
          <p:cNvPr id="63" name="矩形 62"/>
          <p:cNvSpPr/>
          <p:nvPr/>
        </p:nvSpPr>
        <p:spPr>
          <a:xfrm>
            <a:off x="2415931" y="2034557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2002</a:t>
            </a:r>
            <a:r>
              <a:rPr lang="zh-CN" altLang="en-US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2415244" y="2357555"/>
            <a:ext cx="23042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获得“五一劳动奖章”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和荣誉证书。</a:t>
            </a:r>
          </a:p>
        </p:txBody>
      </p:sp>
      <p:sp>
        <p:nvSpPr>
          <p:cNvPr id="65" name="矩形 64"/>
          <p:cNvSpPr/>
          <p:nvPr/>
        </p:nvSpPr>
        <p:spPr>
          <a:xfrm>
            <a:off x="3459431" y="4005064"/>
            <a:ext cx="214627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2005</a:t>
            </a:r>
            <a:r>
              <a:rPr lang="zh-CN" altLang="en-US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</a:t>
            </a: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3458744" y="4328062"/>
            <a:ext cx="235081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年度销售冠军，并获得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“十佳进步青年”奖项。</a:t>
            </a:r>
          </a:p>
        </p:txBody>
      </p:sp>
      <p:sp>
        <p:nvSpPr>
          <p:cNvPr id="67" name="矩形 66"/>
          <p:cNvSpPr/>
          <p:nvPr/>
        </p:nvSpPr>
        <p:spPr>
          <a:xfrm>
            <a:off x="8258514" y="2564904"/>
            <a:ext cx="227639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2008</a:t>
            </a:r>
            <a:r>
              <a:rPr lang="zh-CN" altLang="en-US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8257827" y="2887902"/>
            <a:ext cx="227708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荣幸成为北京奥运会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XX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火炬手。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232246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3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2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55" grpId="0" animBg="1"/>
      <p:bldP spid="56" grpId="0" animBg="1"/>
      <p:bldP spid="57" grpId="0" animBg="1"/>
      <p:bldP spid="58" grpId="0"/>
      <p:bldP spid="59" grpId="0" animBg="1"/>
      <p:bldP spid="60" grpId="0"/>
      <p:bldP spid="61" grpId="0" animBg="1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语言能力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基本资料</a:t>
            </a: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37" name="Freeform 9"/>
          <p:cNvSpPr>
            <a:spLocks/>
          </p:cNvSpPr>
          <p:nvPr/>
        </p:nvSpPr>
        <p:spPr bwMode="auto">
          <a:xfrm rot="13500000">
            <a:off x="2148295" y="2851061"/>
            <a:ext cx="2139941" cy="2139940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303F5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8" name="Freeform 9"/>
          <p:cNvSpPr>
            <a:spLocks/>
          </p:cNvSpPr>
          <p:nvPr/>
        </p:nvSpPr>
        <p:spPr bwMode="auto">
          <a:xfrm rot="13500000">
            <a:off x="4484830" y="2851062"/>
            <a:ext cx="2139941" cy="2139940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303F5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39" name="Freeform 9"/>
          <p:cNvSpPr>
            <a:spLocks/>
          </p:cNvSpPr>
          <p:nvPr/>
        </p:nvSpPr>
        <p:spPr bwMode="auto">
          <a:xfrm rot="2700000">
            <a:off x="3313290" y="1711957"/>
            <a:ext cx="2139941" cy="2139941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40" name="Group 10"/>
          <p:cNvGrpSpPr/>
          <p:nvPr/>
        </p:nvGrpSpPr>
        <p:grpSpPr>
          <a:xfrm>
            <a:off x="2369845" y="3038149"/>
            <a:ext cx="599208" cy="492388"/>
            <a:chOff x="7836195" y="3464708"/>
            <a:chExt cx="599208" cy="492388"/>
          </a:xfrm>
        </p:grpSpPr>
        <p:sp>
          <p:nvSpPr>
            <p:cNvPr id="41" name="Oval 11"/>
            <p:cNvSpPr/>
            <p:nvPr/>
          </p:nvSpPr>
          <p:spPr>
            <a:xfrm rot="2700000">
              <a:off x="7882236" y="3464708"/>
              <a:ext cx="492388" cy="492388"/>
            </a:xfrm>
            <a:prstGeom prst="ellipse">
              <a:avLst/>
            </a:prstGeom>
            <a:solidFill>
              <a:srgbClr val="F9F9F9"/>
            </a:solidFill>
            <a:ln w="133350">
              <a:solidFill>
                <a:srgbClr val="303F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836195" y="3536805"/>
              <a:ext cx="599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01</a:t>
              </a:r>
            </a:p>
          </p:txBody>
        </p:sp>
      </p:grpSp>
      <p:grpSp>
        <p:nvGrpSpPr>
          <p:cNvPr id="43" name="Group 13"/>
          <p:cNvGrpSpPr/>
          <p:nvPr/>
        </p:nvGrpSpPr>
        <p:grpSpPr>
          <a:xfrm>
            <a:off x="4079260" y="1529040"/>
            <a:ext cx="599208" cy="492388"/>
            <a:chOff x="9545610" y="1955599"/>
            <a:chExt cx="599208" cy="492388"/>
          </a:xfrm>
        </p:grpSpPr>
        <p:sp>
          <p:nvSpPr>
            <p:cNvPr id="44" name="Oval 14"/>
            <p:cNvSpPr/>
            <p:nvPr/>
          </p:nvSpPr>
          <p:spPr>
            <a:xfrm rot="2700000">
              <a:off x="9603416" y="1955599"/>
              <a:ext cx="492388" cy="492388"/>
            </a:xfrm>
            <a:prstGeom prst="ellipse">
              <a:avLst/>
            </a:prstGeom>
            <a:solidFill>
              <a:schemeClr val="bg1"/>
            </a:solidFill>
            <a:ln w="133350">
              <a:solidFill>
                <a:srgbClr val="202A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9545610" y="2019602"/>
              <a:ext cx="599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02</a:t>
              </a:r>
            </a:p>
          </p:txBody>
        </p:sp>
      </p:grpSp>
      <p:grpSp>
        <p:nvGrpSpPr>
          <p:cNvPr id="46" name="Group 16"/>
          <p:cNvGrpSpPr/>
          <p:nvPr/>
        </p:nvGrpSpPr>
        <p:grpSpPr>
          <a:xfrm>
            <a:off x="5832060" y="3048718"/>
            <a:ext cx="599208" cy="492388"/>
            <a:chOff x="10716797" y="5108091"/>
            <a:chExt cx="599208" cy="492388"/>
          </a:xfrm>
        </p:grpSpPr>
        <p:sp>
          <p:nvSpPr>
            <p:cNvPr id="47" name="Oval 17"/>
            <p:cNvSpPr/>
            <p:nvPr/>
          </p:nvSpPr>
          <p:spPr>
            <a:xfrm rot="2700000">
              <a:off x="10774955" y="5108091"/>
              <a:ext cx="492388" cy="492388"/>
            </a:xfrm>
            <a:prstGeom prst="ellipse">
              <a:avLst/>
            </a:prstGeom>
            <a:solidFill>
              <a:srgbClr val="F9F9F9"/>
            </a:solidFill>
            <a:ln w="133350">
              <a:solidFill>
                <a:srgbClr val="303F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716797" y="5178591"/>
              <a:ext cx="599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03</a:t>
              </a:r>
            </a:p>
          </p:txBody>
        </p:sp>
      </p:grpSp>
      <p:sp>
        <p:nvSpPr>
          <p:cNvPr id="49" name="Freeform 19"/>
          <p:cNvSpPr>
            <a:spLocks noEditPoints="1"/>
          </p:cNvSpPr>
          <p:nvPr/>
        </p:nvSpPr>
        <p:spPr bwMode="auto">
          <a:xfrm>
            <a:off x="4149544" y="2516260"/>
            <a:ext cx="458640" cy="442874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50" name="Freeform 23"/>
          <p:cNvSpPr>
            <a:spLocks noEditPoints="1"/>
          </p:cNvSpPr>
          <p:nvPr/>
        </p:nvSpPr>
        <p:spPr bwMode="auto">
          <a:xfrm>
            <a:off x="2990974" y="3825441"/>
            <a:ext cx="442875" cy="335381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rgbClr val="303F5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grpSp>
        <p:nvGrpSpPr>
          <p:cNvPr id="51" name="Group 24"/>
          <p:cNvGrpSpPr/>
          <p:nvPr/>
        </p:nvGrpSpPr>
        <p:grpSpPr>
          <a:xfrm>
            <a:off x="5324314" y="3770178"/>
            <a:ext cx="451474" cy="442875"/>
            <a:chOff x="6786562" y="796925"/>
            <a:chExt cx="500063" cy="490538"/>
          </a:xfrm>
          <a:solidFill>
            <a:srgbClr val="303F52"/>
          </a:solidFill>
        </p:grpSpPr>
        <p:sp>
          <p:nvSpPr>
            <p:cNvPr id="52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3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4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55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6" name="椭圆 55"/>
          <p:cNvSpPr/>
          <p:nvPr/>
        </p:nvSpPr>
        <p:spPr>
          <a:xfrm>
            <a:off x="7105699" y="1955350"/>
            <a:ext cx="576622" cy="576785"/>
          </a:xfrm>
          <a:prstGeom prst="ellipse">
            <a:avLst/>
          </a:prstGeom>
          <a:solidFill>
            <a:srgbClr val="303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</a:t>
            </a:r>
            <a:endParaRPr lang="zh-CN" altLang="en-US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7105700" y="2891454"/>
            <a:ext cx="576622" cy="576785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</a:t>
            </a:r>
            <a:endParaRPr lang="zh-CN" altLang="en-US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7105700" y="3827558"/>
            <a:ext cx="576622" cy="576785"/>
          </a:xfrm>
          <a:prstGeom prst="ellipse">
            <a:avLst/>
          </a:prstGeom>
          <a:solidFill>
            <a:srgbClr val="303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3</a:t>
            </a:r>
            <a:endParaRPr lang="zh-CN" altLang="en-US" dirty="0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9" name="TextBox 498"/>
          <p:cNvSpPr txBox="1"/>
          <p:nvPr/>
        </p:nvSpPr>
        <p:spPr>
          <a:xfrm>
            <a:off x="7803838" y="1916832"/>
            <a:ext cx="130676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CHINESE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0" name="TextBox 503"/>
          <p:cNvSpPr txBox="1"/>
          <p:nvPr/>
        </p:nvSpPr>
        <p:spPr>
          <a:xfrm>
            <a:off x="7816264" y="2231012"/>
            <a:ext cx="273339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汉语：普通话等级水平测试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级甲等成绩。</a:t>
            </a:r>
          </a:p>
        </p:txBody>
      </p:sp>
      <p:sp>
        <p:nvSpPr>
          <p:cNvPr id="61" name="TextBox 498"/>
          <p:cNvSpPr txBox="1"/>
          <p:nvPr/>
        </p:nvSpPr>
        <p:spPr>
          <a:xfrm>
            <a:off x="7803838" y="2924944"/>
            <a:ext cx="130676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ENGLISH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2" name="TextBox 503"/>
          <p:cNvSpPr txBox="1"/>
          <p:nvPr/>
        </p:nvSpPr>
        <p:spPr>
          <a:xfrm>
            <a:off x="7816263" y="3239124"/>
            <a:ext cx="2545303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英语：四六级专业证书，以及新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TOEFL120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TextBox 498"/>
          <p:cNvSpPr txBox="1"/>
          <p:nvPr/>
        </p:nvSpPr>
        <p:spPr>
          <a:xfrm>
            <a:off x="7803838" y="3916256"/>
            <a:ext cx="150714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JAPANESE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64" name="TextBox 503"/>
          <p:cNvSpPr txBox="1"/>
          <p:nvPr/>
        </p:nvSpPr>
        <p:spPr>
          <a:xfrm>
            <a:off x="7816264" y="4230436"/>
            <a:ext cx="2385780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日语：商务日语证书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N1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级。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289510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9" grpId="0" animBg="1"/>
      <p:bldP spid="50" grpId="0" animBg="1"/>
      <p:bldP spid="56" grpId="0" animBg="1"/>
      <p:bldP spid="57" grpId="0" animBg="1"/>
      <p:bldP spid="58" grpId="0" animBg="1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应聘岗位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基本资料</a:t>
            </a:r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377256" y="150900"/>
            <a:ext cx="210218" cy="336917"/>
            <a:chOff x="4638" y="-33"/>
            <a:chExt cx="667" cy="1069"/>
          </a:xfrm>
          <a:solidFill>
            <a:schemeClr val="bg1"/>
          </a:solidFill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7648023" y="164622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635059" y="382532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782887" y="2702619"/>
            <a:ext cx="131316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等腰三角形 27"/>
          <p:cNvSpPr>
            <a:spLocks noChangeAspect="1" noChangeArrowheads="1"/>
          </p:cNvSpPr>
          <p:nvPr/>
        </p:nvSpPr>
        <p:spPr bwMode="auto">
          <a:xfrm rot="5400000" flipV="1">
            <a:off x="7339678" y="2155159"/>
            <a:ext cx="239249" cy="206315"/>
          </a:xfrm>
          <a:prstGeom prst="triangle">
            <a:avLst>
              <a:gd name="adj" fmla="val 50000"/>
            </a:avLst>
          </a:prstGeom>
          <a:solidFill>
            <a:srgbClr val="36475C"/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7635061" y="2060962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30" name="等腰三角形 18"/>
          <p:cNvSpPr>
            <a:spLocks noChangeAspect="1" noChangeArrowheads="1"/>
          </p:cNvSpPr>
          <p:nvPr/>
        </p:nvSpPr>
        <p:spPr bwMode="auto">
          <a:xfrm rot="5400000" flipV="1">
            <a:off x="7339678" y="4338227"/>
            <a:ext cx="239249" cy="206315"/>
          </a:xfrm>
          <a:prstGeom prst="triangle">
            <a:avLst>
              <a:gd name="adj" fmla="val 50000"/>
            </a:avLst>
          </a:prstGeom>
          <a:solidFill>
            <a:srgbClr val="36475C"/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7635061" y="4244034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32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4269367" y="3208271"/>
            <a:ext cx="239249" cy="206315"/>
          </a:xfrm>
          <a:prstGeom prst="triangle">
            <a:avLst>
              <a:gd name="adj" fmla="val 50000"/>
            </a:avLst>
          </a:prstGeom>
          <a:solidFill>
            <a:srgbClr val="36475C"/>
          </a:solidFill>
          <a:ln>
            <a:noFill/>
          </a:ln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1777107" y="3114070"/>
            <a:ext cx="244325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333333"/>
                </a:solidFill>
                <a:sym typeface="微软雅黑" pitchFamily="34" charset="-122"/>
              </a:rPr>
              <a:t>在此录入图表的综合描述说明，在此录入上述图表的描述说明，在此录入上述图表的描述说明。在此录入上述图表的描述说明。</a:t>
            </a:r>
          </a:p>
        </p:txBody>
      </p:sp>
      <p:sp>
        <p:nvSpPr>
          <p:cNvPr id="34" name="形状 33"/>
          <p:cNvSpPr/>
          <p:nvPr/>
        </p:nvSpPr>
        <p:spPr>
          <a:xfrm>
            <a:off x="4635277" y="2630803"/>
            <a:ext cx="1867985" cy="1868267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rgbClr val="202A36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35" name="空心弧 34"/>
          <p:cNvSpPr/>
          <p:nvPr/>
        </p:nvSpPr>
        <p:spPr>
          <a:xfrm>
            <a:off x="5305528" y="3853347"/>
            <a:ext cx="1604887" cy="1605530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rgbClr val="202A36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grpSp>
        <p:nvGrpSpPr>
          <p:cNvPr id="36" name="组合 35"/>
          <p:cNvGrpSpPr/>
          <p:nvPr/>
        </p:nvGrpSpPr>
        <p:grpSpPr>
          <a:xfrm rot="2736489">
            <a:off x="5853855" y="2168556"/>
            <a:ext cx="578227" cy="506765"/>
            <a:chOff x="4212441" y="1835306"/>
            <a:chExt cx="645570" cy="565784"/>
          </a:xfrm>
          <a:solidFill>
            <a:srgbClr val="36475C"/>
          </a:solidFill>
        </p:grpSpPr>
        <p:sp>
          <p:nvSpPr>
            <p:cNvPr id="37" name="Freeform 143"/>
            <p:cNvSpPr>
              <a:spLocks/>
            </p:cNvSpPr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Freeform 144"/>
            <p:cNvSpPr>
              <a:spLocks/>
            </p:cNvSpPr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Freeform 145"/>
            <p:cNvSpPr>
              <a:spLocks/>
            </p:cNvSpPr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Freeform 146"/>
            <p:cNvSpPr>
              <a:spLocks/>
            </p:cNvSpPr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77283" y="3324367"/>
            <a:ext cx="554403" cy="442165"/>
            <a:chOff x="3009633" y="2833220"/>
            <a:chExt cx="591168" cy="471487"/>
          </a:xfrm>
          <a:solidFill>
            <a:srgbClr val="36475C"/>
          </a:solidFill>
        </p:grpSpPr>
        <p:sp>
          <p:nvSpPr>
            <p:cNvPr id="42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64139" y="4378906"/>
            <a:ext cx="425157" cy="554407"/>
            <a:chOff x="6889388" y="2720789"/>
            <a:chExt cx="453350" cy="591172"/>
          </a:xfrm>
          <a:solidFill>
            <a:srgbClr val="36475C"/>
          </a:solidFill>
        </p:grpSpPr>
        <p:sp>
          <p:nvSpPr>
            <p:cNvPr id="46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Freeform 198"/>
            <p:cNvSpPr>
              <a:spLocks/>
            </p:cNvSpPr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8" name="空心弧 47"/>
          <p:cNvSpPr/>
          <p:nvPr/>
        </p:nvSpPr>
        <p:spPr>
          <a:xfrm>
            <a:off x="5305528" y="3853347"/>
            <a:ext cx="1604887" cy="1605530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rgbClr val="202A36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49" name="任意多边形 48"/>
          <p:cNvSpPr/>
          <p:nvPr/>
        </p:nvSpPr>
        <p:spPr>
          <a:xfrm rot="17307692">
            <a:off x="5663027" y="2113864"/>
            <a:ext cx="1619267" cy="872432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任意多边形 49"/>
          <p:cNvSpPr/>
          <p:nvPr/>
        </p:nvSpPr>
        <p:spPr>
          <a:xfrm rot="17307692">
            <a:off x="5266953" y="1662718"/>
            <a:ext cx="1063396" cy="744568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186796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6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5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4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95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4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9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 animBg="1"/>
      <p:bldP spid="28" grpId="1" animBg="1"/>
      <p:bldP spid="29" grpId="0"/>
      <p:bldP spid="30" grpId="0" animBg="1"/>
      <p:bldP spid="30" grpId="1" animBg="1"/>
      <p:bldP spid="31" grpId="0"/>
      <p:bldP spid="32" grpId="0" animBg="1"/>
      <p:bldP spid="32" grpId="1" animBg="1"/>
      <p:bldP spid="33" grpId="0"/>
      <p:bldP spid="49" grpId="0" animBg="1"/>
      <p:bldP spid="50" grpId="0" animBg="1"/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9" name="组合 68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7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2" name="组合 71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7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5" name="Picture 2" descr="C:\Users\Administrator\Desktop\1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" contras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517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矩形 75"/>
          <p:cNvSpPr/>
          <p:nvPr/>
        </p:nvSpPr>
        <p:spPr>
          <a:xfrm>
            <a:off x="0" y="0"/>
            <a:ext cx="12195175" cy="6885384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7" name="Picture 3" descr="C:\Users\Administrator\Desktop\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349" y="-9730"/>
            <a:ext cx="6238875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任意多边形 77"/>
          <p:cNvSpPr/>
          <p:nvPr/>
        </p:nvSpPr>
        <p:spPr>
          <a:xfrm>
            <a:off x="1476400" y="0"/>
            <a:ext cx="3252551" cy="3677057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202A36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任意多边形 78"/>
          <p:cNvSpPr/>
          <p:nvPr/>
        </p:nvSpPr>
        <p:spPr>
          <a:xfrm>
            <a:off x="6169595" y="2204864"/>
            <a:ext cx="4392488" cy="4680520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80" name="文本框 18"/>
          <p:cNvSpPr txBox="1"/>
          <p:nvPr/>
        </p:nvSpPr>
        <p:spPr>
          <a:xfrm>
            <a:off x="2112863" y="1579439"/>
            <a:ext cx="1968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</a:p>
        </p:txBody>
      </p:sp>
      <p:sp>
        <p:nvSpPr>
          <p:cNvPr id="81" name="标题 4"/>
          <p:cNvSpPr txBox="1">
            <a:spLocks/>
          </p:cNvSpPr>
          <p:nvPr/>
        </p:nvSpPr>
        <p:spPr>
          <a:xfrm>
            <a:off x="6817667" y="3747604"/>
            <a:ext cx="288032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</a:t>
            </a:r>
            <a:endParaRPr lang="en-US" altLang="zh-CN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7037176" y="4653716"/>
            <a:ext cx="1436675" cy="215444"/>
            <a:chOff x="4369395" y="3284984"/>
            <a:chExt cx="1436675" cy="215444"/>
          </a:xfrm>
        </p:grpSpPr>
        <p:sp>
          <p:nvSpPr>
            <p:cNvPr id="8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岗位理解</a:t>
              </a:r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86" name="等腰三角形 8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8477336" y="4653716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知识技能</a:t>
              </a: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92" name="组合 91"/>
          <p:cNvGrpSpPr/>
          <p:nvPr/>
        </p:nvGrpSpPr>
        <p:grpSpPr>
          <a:xfrm>
            <a:off x="7037176" y="5013756"/>
            <a:ext cx="1436675" cy="215444"/>
            <a:chOff x="4369395" y="3284984"/>
            <a:chExt cx="1436675" cy="215444"/>
          </a:xfrm>
        </p:grpSpPr>
        <p:sp>
          <p:nvSpPr>
            <p:cNvPr id="9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解决问题</a:t>
              </a:r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5" name="椭圆 9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6" name="等腰三角形 9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8477336" y="5013756"/>
            <a:ext cx="1436675" cy="215444"/>
            <a:chOff x="4369395" y="3284984"/>
            <a:chExt cx="1436675" cy="215444"/>
          </a:xfrm>
        </p:grpSpPr>
        <p:sp>
          <p:nvSpPr>
            <p:cNvPr id="9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责任义务</a:t>
              </a:r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0" name="椭圆 9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01" name="等腰三角形 10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cxnSp>
        <p:nvCxnSpPr>
          <p:cNvPr id="112" name="直接连接符 111"/>
          <p:cNvCxnSpPr/>
          <p:nvPr/>
        </p:nvCxnSpPr>
        <p:spPr>
          <a:xfrm>
            <a:off x="7033691" y="4365104"/>
            <a:ext cx="247255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弧形 112"/>
          <p:cNvSpPr/>
          <p:nvPr/>
        </p:nvSpPr>
        <p:spPr>
          <a:xfrm rot="8155962">
            <a:off x="1963074" y="722753"/>
            <a:ext cx="2232248" cy="2232248"/>
          </a:xfrm>
          <a:prstGeom prst="arc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15" name="椭圆 114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16" name="椭圆 115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17" name="椭圆 116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18" name="椭圆 117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19" name="椭圆 118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20" name="椭圆 119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21" name="椭圆 120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22" name="椭圆 121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123" name="椭圆 122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21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1" presetClass="path" presetSubtype="0" repeatCount="3000" accel="50000" decel="5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94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path" presetSubtype="0" repeatCount="3000" accel="50000" decel="50000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96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" presetClass="path" presetSubtype="0" repeatCount="3000" accel="50000" decel="50000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98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1" presetClass="path" presetSubtype="0" repeatCount="3000" accel="50000" decel="50000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0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" presetClass="path" presetSubtype="0" repeatCount="3000" accel="50000" decel="50000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02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" presetClass="path" presetSubtype="0" repeatCount="3000" accel="50000" decel="50000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04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" presetClass="path" presetSubtype="0" repeatCount="3000" accel="50000" decel="50000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06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" presetClass="path" presetSubtype="0" repeatCount="3000" accel="50000" decel="50000" fill="remove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08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" presetClass="path" presetSubtype="0" repeatCount="3000" accel="50000" decel="50000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10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path" presetSubtype="0" repeatCount="3000" accel="50000" decel="50000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12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/>
      <p:bldP spid="81" grpId="0"/>
      <p:bldP spid="113" grpId="0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岗位理解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岗位认知</a:t>
            </a:r>
          </a:p>
        </p:txBody>
      </p:sp>
      <p:sp>
        <p:nvSpPr>
          <p:cNvPr id="25" name="Freeform 9"/>
          <p:cNvSpPr>
            <a:spLocks noEditPoints="1"/>
          </p:cNvSpPr>
          <p:nvPr/>
        </p:nvSpPr>
        <p:spPr bwMode="auto">
          <a:xfrm rot="19469485">
            <a:off x="332703" y="181635"/>
            <a:ext cx="299730" cy="319381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Rectangle 2"/>
          <p:cNvSpPr/>
          <p:nvPr/>
        </p:nvSpPr>
        <p:spPr>
          <a:xfrm>
            <a:off x="7537747" y="1628800"/>
            <a:ext cx="3442990" cy="2332788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8176" r="-3574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Rectangle 2"/>
          <p:cNvSpPr/>
          <p:nvPr/>
        </p:nvSpPr>
        <p:spPr>
          <a:xfrm>
            <a:off x="1273051" y="1628800"/>
            <a:ext cx="3168352" cy="2332788"/>
          </a:xfrm>
          <a:prstGeom prst="rect">
            <a:avLst/>
          </a:prstGeom>
          <a:blipFill>
            <a:blip r:embed="rId6"/>
            <a:srcRect/>
            <a:stretch>
              <a:fillRect l="-3587" t="-4012" r="3587" b="-710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Rectangle 2"/>
          <p:cNvSpPr/>
          <p:nvPr/>
        </p:nvSpPr>
        <p:spPr>
          <a:xfrm>
            <a:off x="4297387" y="1628800"/>
            <a:ext cx="3600400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7059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TextBox 59"/>
          <p:cNvSpPr txBox="1">
            <a:spLocks noChangeArrowheads="1"/>
          </p:cNvSpPr>
          <p:nvPr/>
        </p:nvSpPr>
        <p:spPr bwMode="auto">
          <a:xfrm flipH="1">
            <a:off x="4513411" y="2021384"/>
            <a:ext cx="2630914" cy="393320"/>
          </a:xfrm>
          <a:prstGeom prst="rect">
            <a:avLst/>
          </a:prstGeom>
          <a:noFill/>
          <a:ln>
            <a:noFill/>
          </a:ln>
        </p:spPr>
        <p:txBody>
          <a:bodyPr wrap="square" lIns="115196" tIns="57598" rIns="115196" bIns="575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精诚合作互助</a:t>
            </a: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4513806" y="2365655"/>
            <a:ext cx="3154563" cy="140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1" tIns="57595" rIns="115191" bIns="5759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毫无疑问进入这个大家庭，每个人都是公司一份子，各司其职为公司的正常运作尽心尽力。因此领导，下级，同事之间关系尤为重要，这样才能更好开展我们的工作。</a:t>
            </a: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>
            <a:off x="1608509" y="4312766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Freeform 12"/>
          <p:cNvSpPr>
            <a:spLocks/>
          </p:cNvSpPr>
          <p:nvPr/>
        </p:nvSpPr>
        <p:spPr bwMode="auto">
          <a:xfrm flipH="1" flipV="1">
            <a:off x="10202043" y="5229200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68549" y="4626967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287901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8" dur="500" spd="-99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32" dur="500" spd="-999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/>
      <p:bldP spid="30" grpId="0"/>
      <p:bldP spid="31" grpId="0" animBg="1"/>
      <p:bldP spid="31" grpId="1" animBg="1"/>
      <p:bldP spid="32" grpId="0" animBg="1"/>
      <p:bldP spid="32" grpId="1" animBg="1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知识技能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岗位认知</a:t>
            </a:r>
          </a:p>
        </p:txBody>
      </p:sp>
      <p:sp>
        <p:nvSpPr>
          <p:cNvPr id="22" name="Freeform 9"/>
          <p:cNvSpPr>
            <a:spLocks noEditPoints="1"/>
          </p:cNvSpPr>
          <p:nvPr/>
        </p:nvSpPr>
        <p:spPr bwMode="auto">
          <a:xfrm rot="19469485">
            <a:off x="332703" y="181635"/>
            <a:ext cx="299730" cy="319381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3" name="肘形连接符 22"/>
          <p:cNvCxnSpPr/>
          <p:nvPr/>
        </p:nvCxnSpPr>
        <p:spPr>
          <a:xfrm flipV="1">
            <a:off x="3721323" y="2108935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肘形连接符 23"/>
          <p:cNvCxnSpPr/>
          <p:nvPr/>
        </p:nvCxnSpPr>
        <p:spPr>
          <a:xfrm>
            <a:off x="3721323" y="3185644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6630771" y="1774613"/>
            <a:ext cx="546935" cy="546935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6" name="标题 4"/>
          <p:cNvSpPr txBox="1">
            <a:spLocks/>
          </p:cNvSpPr>
          <p:nvPr/>
        </p:nvSpPr>
        <p:spPr>
          <a:xfrm>
            <a:off x="6659900" y="1869186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</a:p>
        </p:txBody>
      </p:sp>
      <p:cxnSp>
        <p:nvCxnSpPr>
          <p:cNvPr id="27" name="肘形连接符 26"/>
          <p:cNvCxnSpPr/>
          <p:nvPr/>
        </p:nvCxnSpPr>
        <p:spPr>
          <a:xfrm flipV="1">
            <a:off x="4340267" y="3096734"/>
            <a:ext cx="3010585" cy="777523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连接符 27"/>
          <p:cNvCxnSpPr/>
          <p:nvPr/>
        </p:nvCxnSpPr>
        <p:spPr>
          <a:xfrm>
            <a:off x="4297387" y="4173486"/>
            <a:ext cx="3096344" cy="812358"/>
          </a:xfrm>
          <a:prstGeom prst="bentConnector3">
            <a:avLst>
              <a:gd name="adj1" fmla="val 55369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7350852" y="2782725"/>
            <a:ext cx="546935" cy="546935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0" name="标题 4"/>
          <p:cNvSpPr txBox="1">
            <a:spLocks/>
          </p:cNvSpPr>
          <p:nvPr/>
        </p:nvSpPr>
        <p:spPr>
          <a:xfrm>
            <a:off x="7379981" y="2877298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</a:p>
        </p:txBody>
      </p:sp>
      <p:sp>
        <p:nvSpPr>
          <p:cNvPr id="31" name="椭圆 30"/>
          <p:cNvSpPr/>
          <p:nvPr/>
        </p:nvSpPr>
        <p:spPr>
          <a:xfrm>
            <a:off x="6558764" y="3689700"/>
            <a:ext cx="546935" cy="546935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2" name="标题 4"/>
          <p:cNvSpPr txBox="1">
            <a:spLocks/>
          </p:cNvSpPr>
          <p:nvPr/>
        </p:nvSpPr>
        <p:spPr>
          <a:xfrm>
            <a:off x="6587893" y="3784273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</a:p>
        </p:txBody>
      </p:sp>
      <p:sp>
        <p:nvSpPr>
          <p:cNvPr id="33" name="椭圆 32"/>
          <p:cNvSpPr/>
          <p:nvPr/>
        </p:nvSpPr>
        <p:spPr>
          <a:xfrm>
            <a:off x="7278844" y="4697812"/>
            <a:ext cx="546935" cy="546935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4" name="标题 4"/>
          <p:cNvSpPr txBox="1">
            <a:spLocks/>
          </p:cNvSpPr>
          <p:nvPr/>
        </p:nvSpPr>
        <p:spPr>
          <a:xfrm>
            <a:off x="7307973" y="4792385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</a:p>
        </p:txBody>
      </p:sp>
      <p:sp>
        <p:nvSpPr>
          <p:cNvPr id="35" name="Freeform 9"/>
          <p:cNvSpPr>
            <a:spLocks/>
          </p:cNvSpPr>
          <p:nvPr/>
        </p:nvSpPr>
        <p:spPr bwMode="auto">
          <a:xfrm flipH="1">
            <a:off x="1633091" y="2393556"/>
            <a:ext cx="2952328" cy="1843589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 vert="horz" wrap="square" lIns="75520" tIns="37760" rIns="75520" bIns="3776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203">
              <a:defRPr/>
            </a:pPr>
            <a:endParaRPr lang="zh-CN" altLang="en-US" sz="150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36" name="KSO_Shape"/>
          <p:cNvSpPr>
            <a:spLocks/>
          </p:cNvSpPr>
          <p:nvPr/>
        </p:nvSpPr>
        <p:spPr bwMode="auto">
          <a:xfrm>
            <a:off x="2683259" y="2998179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93818" y="3779756"/>
            <a:ext cx="208754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知识技能</a:t>
            </a: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1876288" y="4365104"/>
            <a:ext cx="24931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9" name="矩形 38"/>
          <p:cNvSpPr/>
          <p:nvPr/>
        </p:nvSpPr>
        <p:spPr>
          <a:xfrm>
            <a:off x="7394418" y="1628800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初级注册会计师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7393731" y="1930041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具有一定会计专业水平，经考核取得证书、可以接受当事人委托。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186506" y="2708920"/>
            <a:ext cx="318813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英语六级证书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185819" y="3010161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日常基本口语基本没问题，口语和外国客户简单对话。</a:t>
            </a:r>
          </a:p>
        </p:txBody>
      </p:sp>
      <p:sp>
        <p:nvSpPr>
          <p:cNvPr id="43" name="矩形 42"/>
          <p:cNvSpPr/>
          <p:nvPr/>
        </p:nvSpPr>
        <p:spPr>
          <a:xfrm>
            <a:off x="7394418" y="3563732"/>
            <a:ext cx="21235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ADOBE</a:t>
            </a: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393731" y="3874257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获得美国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Adobe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公司平面技能证书，熟练掌握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photoshop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软件。</a:t>
            </a:r>
          </a:p>
        </p:txBody>
      </p:sp>
      <p:sp>
        <p:nvSpPr>
          <p:cNvPr id="45" name="矩形 44"/>
          <p:cNvSpPr/>
          <p:nvPr/>
        </p:nvSpPr>
        <p:spPr>
          <a:xfrm>
            <a:off x="8114498" y="4581128"/>
            <a:ext cx="22330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OFFICE</a:t>
            </a: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8113811" y="4882369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熟练操作办公软件，能够独立完成会议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培训工作。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233495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0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9" grpId="0" animBg="1"/>
      <p:bldP spid="30" grpId="0"/>
      <p:bldP spid="31" grpId="0" animBg="1"/>
      <p:bldP spid="32" grpId="0"/>
      <p:bldP spid="33" grpId="0" animBg="1"/>
      <p:bldP spid="34" grpId="0"/>
      <p:bldP spid="35" grpId="0" animBg="1"/>
      <p:bldP spid="35" grpId="1" animBg="1"/>
      <p:bldP spid="36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解决问题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岗位认知</a:t>
            </a:r>
          </a:p>
        </p:txBody>
      </p:sp>
      <p:sp>
        <p:nvSpPr>
          <p:cNvPr id="22" name="Freeform 9"/>
          <p:cNvSpPr>
            <a:spLocks noEditPoints="1"/>
          </p:cNvSpPr>
          <p:nvPr/>
        </p:nvSpPr>
        <p:spPr bwMode="auto">
          <a:xfrm rot="19469485">
            <a:off x="332703" y="181635"/>
            <a:ext cx="299730" cy="319381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795322" y="1963316"/>
            <a:ext cx="2557424" cy="907751"/>
            <a:chOff x="3666731" y="1984470"/>
            <a:chExt cx="2636520" cy="1447800"/>
          </a:xfrm>
        </p:grpSpPr>
        <p:sp>
          <p:nvSpPr>
            <p:cNvPr id="24" name="任意多边形 23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35"/>
            <p:cNvSpPr txBox="1"/>
            <p:nvPr/>
          </p:nvSpPr>
          <p:spPr>
            <a:xfrm>
              <a:off x="397172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问题分析</a:t>
              </a:r>
              <a:endParaRPr lang="zh-CN" altLang="en-US" sz="20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657801" y="1963316"/>
            <a:ext cx="2557424" cy="907751"/>
            <a:chOff x="1436370" y="1984470"/>
            <a:chExt cx="2636520" cy="1447800"/>
          </a:xfrm>
        </p:grpSpPr>
        <p:sp>
          <p:nvSpPr>
            <p:cNvPr id="27" name="任意多边形 26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文本框 43"/>
            <p:cNvSpPr txBox="1"/>
            <p:nvPr/>
          </p:nvSpPr>
          <p:spPr>
            <a:xfrm>
              <a:off x="1709209" y="2365161"/>
              <a:ext cx="2293960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发现问题</a:t>
              </a:r>
              <a:endParaRPr lang="zh-CN" altLang="en-US" sz="20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070363" y="1963316"/>
            <a:ext cx="2557424" cy="907751"/>
            <a:chOff x="8127453" y="1984470"/>
            <a:chExt cx="2636520" cy="1447800"/>
          </a:xfrm>
        </p:grpSpPr>
        <p:sp>
          <p:nvSpPr>
            <p:cNvPr id="30" name="任意多边形 29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文本框 46"/>
            <p:cNvSpPr txBox="1"/>
            <p:nvPr/>
          </p:nvSpPr>
          <p:spPr>
            <a:xfrm>
              <a:off x="843901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检验假设</a:t>
              </a:r>
              <a:endParaRPr lang="zh-CN" altLang="en-US" sz="20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932842" y="1963316"/>
            <a:ext cx="2557424" cy="907751"/>
            <a:chOff x="5897092" y="1984470"/>
            <a:chExt cx="2636520" cy="1447800"/>
          </a:xfrm>
        </p:grpSpPr>
        <p:sp>
          <p:nvSpPr>
            <p:cNvPr id="33" name="任意多边形 32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文本框 49"/>
            <p:cNvSpPr txBox="1"/>
            <p:nvPr/>
          </p:nvSpPr>
          <p:spPr>
            <a:xfrm>
              <a:off x="6227711" y="2365166"/>
              <a:ext cx="2205655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提出假设</a:t>
              </a:r>
              <a:endParaRPr lang="zh-CN" altLang="en-US" sz="2000" b="1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2211079" y="314906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1916690" y="3628190"/>
            <a:ext cx="1907885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4378384" y="314906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4126666" y="3628190"/>
            <a:ext cx="1875361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9" name="矩形 38"/>
          <p:cNvSpPr/>
          <p:nvPr/>
        </p:nvSpPr>
        <p:spPr>
          <a:xfrm>
            <a:off x="6545689" y="314906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304118" y="3628190"/>
            <a:ext cx="1892607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1" name="矩形 40"/>
          <p:cNvSpPr/>
          <p:nvPr/>
        </p:nvSpPr>
        <p:spPr>
          <a:xfrm>
            <a:off x="8712993" y="314906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498816" y="3628190"/>
            <a:ext cx="187499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265883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责任义务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岗位认知</a:t>
            </a:r>
          </a:p>
        </p:txBody>
      </p:sp>
      <p:sp>
        <p:nvSpPr>
          <p:cNvPr id="22" name="Freeform 9"/>
          <p:cNvSpPr>
            <a:spLocks noEditPoints="1"/>
          </p:cNvSpPr>
          <p:nvPr/>
        </p:nvSpPr>
        <p:spPr bwMode="auto">
          <a:xfrm rot="19469485">
            <a:off x="332703" y="181635"/>
            <a:ext cx="299730" cy="319381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Rectangle 2"/>
          <p:cNvSpPr/>
          <p:nvPr/>
        </p:nvSpPr>
        <p:spPr>
          <a:xfrm>
            <a:off x="1744586" y="1268760"/>
            <a:ext cx="5257193" cy="2736304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Rectangle 3"/>
          <p:cNvSpPr/>
          <p:nvPr/>
        </p:nvSpPr>
        <p:spPr>
          <a:xfrm>
            <a:off x="5796779" y="1484784"/>
            <a:ext cx="1996480" cy="432048"/>
          </a:xfrm>
          <a:prstGeom prst="rect">
            <a:avLst/>
          </a:prstGeom>
          <a:solidFill>
            <a:srgbClr val="C00000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796780" y="1527122"/>
            <a:ext cx="1996480" cy="338546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及时完成上级任务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7897787" y="1418132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28" name="Rectangle 3"/>
          <p:cNvSpPr/>
          <p:nvPr/>
        </p:nvSpPr>
        <p:spPr>
          <a:xfrm>
            <a:off x="5796779" y="2420888"/>
            <a:ext cx="1996480" cy="432048"/>
          </a:xfrm>
          <a:prstGeom prst="rect">
            <a:avLst/>
          </a:prstGeom>
          <a:solidFill>
            <a:srgbClr val="C00000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796780" y="2463226"/>
            <a:ext cx="1996480" cy="338546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同事之间团结友爱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7845523" y="2387562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2" name="Rectangle 3"/>
          <p:cNvSpPr/>
          <p:nvPr/>
        </p:nvSpPr>
        <p:spPr>
          <a:xfrm>
            <a:off x="5777035" y="3356992"/>
            <a:ext cx="1996480" cy="432048"/>
          </a:xfrm>
          <a:prstGeom prst="rect">
            <a:avLst/>
          </a:prstGeom>
          <a:solidFill>
            <a:srgbClr val="C00000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757291" y="3399330"/>
            <a:ext cx="1996480" cy="338546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对待下属互帮互助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7897787" y="3323666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6" name="Freeform 12"/>
          <p:cNvSpPr>
            <a:spLocks/>
          </p:cNvSpPr>
          <p:nvPr/>
        </p:nvSpPr>
        <p:spPr bwMode="auto">
          <a:xfrm>
            <a:off x="1608509" y="4312766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Freeform 12"/>
          <p:cNvSpPr>
            <a:spLocks/>
          </p:cNvSpPr>
          <p:nvPr/>
        </p:nvSpPr>
        <p:spPr bwMode="auto">
          <a:xfrm flipH="1" flipV="1">
            <a:off x="10202043" y="5229200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968549" y="4626967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51992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43" dur="500" spd="-999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7" dur="5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00"/>
                            </p:stCondLst>
                            <p:childTnLst>
                              <p:par>
                                <p:cTn id="4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7" grpId="0"/>
      <p:bldP spid="28" grpId="0" animBg="1"/>
      <p:bldP spid="29" grpId="0"/>
      <p:bldP spid="31" grpId="0"/>
      <p:bldP spid="32" grpId="0" animBg="1"/>
      <p:bldP spid="33" grpId="0"/>
      <p:bldP spid="35" grpId="0"/>
      <p:bldP spid="36" grpId="0" animBg="1"/>
      <p:bldP spid="36" grpId="1" animBg="1"/>
      <p:bldP spid="37" grpId="0" animBg="1"/>
      <p:bldP spid="37" grpId="1" animBg="1"/>
      <p:bldP spid="38" grpId="0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" name="Picture 2" descr="C:\Users\Administrator\Desktop\1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" contras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517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矩形 20"/>
          <p:cNvSpPr/>
          <p:nvPr/>
        </p:nvSpPr>
        <p:spPr>
          <a:xfrm>
            <a:off x="0" y="0"/>
            <a:ext cx="12195175" cy="6885384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Picture 3" descr="C:\Users\Administrator\Desktop\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349" y="-9730"/>
            <a:ext cx="6238875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任意多边形 22"/>
          <p:cNvSpPr/>
          <p:nvPr/>
        </p:nvSpPr>
        <p:spPr>
          <a:xfrm>
            <a:off x="1476400" y="0"/>
            <a:ext cx="3252551" cy="3677057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202A36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6169595" y="2204864"/>
            <a:ext cx="4392488" cy="4680520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5" name="文本框 18"/>
          <p:cNvSpPr txBox="1"/>
          <p:nvPr/>
        </p:nvSpPr>
        <p:spPr>
          <a:xfrm>
            <a:off x="2112863" y="1579439"/>
            <a:ext cx="1968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</a:p>
        </p:txBody>
      </p:sp>
      <p:sp>
        <p:nvSpPr>
          <p:cNvPr id="26" name="标题 4"/>
          <p:cNvSpPr txBox="1">
            <a:spLocks/>
          </p:cNvSpPr>
          <p:nvPr/>
        </p:nvSpPr>
        <p:spPr>
          <a:xfrm>
            <a:off x="6817667" y="3747604"/>
            <a:ext cx="288032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  <a:endParaRPr lang="en-US" altLang="zh-CN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7037176" y="4653716"/>
            <a:ext cx="1436675" cy="215444"/>
            <a:chOff x="4369395" y="3284984"/>
            <a:chExt cx="1436675" cy="215444"/>
          </a:xfrm>
        </p:grpSpPr>
        <p:sp>
          <p:nvSpPr>
            <p:cNvPr id="2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核心竞争力</a:t>
              </a: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8477336" y="4653716"/>
            <a:ext cx="1436675" cy="215444"/>
            <a:chOff x="4369395" y="3284984"/>
            <a:chExt cx="1436675" cy="215444"/>
          </a:xfrm>
        </p:grpSpPr>
        <p:sp>
          <p:nvSpPr>
            <p:cNvPr id="3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领导力</a:t>
              </a: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7037176" y="5014336"/>
            <a:ext cx="1436675" cy="215444"/>
            <a:chOff x="4369395" y="3284984"/>
            <a:chExt cx="1436675" cy="215444"/>
          </a:xfrm>
        </p:grpSpPr>
        <p:sp>
          <p:nvSpPr>
            <p:cNvPr id="3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执行力</a:t>
              </a: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8477336" y="5014336"/>
            <a:ext cx="1436675" cy="215444"/>
            <a:chOff x="4369395" y="3284984"/>
            <a:chExt cx="1436675" cy="215444"/>
          </a:xfrm>
        </p:grpSpPr>
        <p:sp>
          <p:nvSpPr>
            <p:cNvPr id="4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团队合作</a:t>
              </a: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7037176" y="5373796"/>
            <a:ext cx="1436675" cy="215444"/>
            <a:chOff x="4369395" y="3284984"/>
            <a:chExt cx="1436675" cy="215444"/>
          </a:xfrm>
        </p:grpSpPr>
        <p:sp>
          <p:nvSpPr>
            <p:cNvPr id="4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协调能力</a:t>
              </a: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1" name="等腰三角形 5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8477336" y="5373796"/>
            <a:ext cx="1436675" cy="215444"/>
            <a:chOff x="4369395" y="3284984"/>
            <a:chExt cx="1436675" cy="215444"/>
          </a:xfrm>
        </p:grpSpPr>
        <p:sp>
          <p:nvSpPr>
            <p:cNvPr id="5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创新能力</a:t>
              </a: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6" name="等腰三角形 5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cxnSp>
        <p:nvCxnSpPr>
          <p:cNvPr id="57" name="直接连接符 56"/>
          <p:cNvCxnSpPr/>
          <p:nvPr/>
        </p:nvCxnSpPr>
        <p:spPr>
          <a:xfrm>
            <a:off x="7012892" y="4365104"/>
            <a:ext cx="247255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弧形 57"/>
          <p:cNvSpPr/>
          <p:nvPr/>
        </p:nvSpPr>
        <p:spPr>
          <a:xfrm rot="8155962">
            <a:off x="1963074" y="722753"/>
            <a:ext cx="2232248" cy="2232248"/>
          </a:xfrm>
          <a:prstGeom prst="arc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0" name="椭圆 59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1" name="椭圆 60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2" name="椭圆 61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3" name="椭圆 62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4" name="椭圆 63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5" name="椭圆 64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6" name="椭圆 65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7" name="椭圆 66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8" name="椭圆 67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9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1" presetClass="path" presetSubtype="0" repeatCount="3000" accel="50000" decel="5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0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" presetClass="path" presetSubtype="0" repeatCount="3000" accel="50000" decel="50000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0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" presetClass="path" presetSubtype="0" repeatCount="3000" accel="50000" decel="50000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0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" presetClass="path" presetSubtype="0" repeatCount="3000" accel="50000" decel="50000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10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" presetClass="path" presetSubtype="0" repeatCount="3000" accel="50000" decel="50000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1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" presetClass="path" presetSubtype="0" repeatCount="3000" accel="50000" decel="50000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1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" presetClass="path" presetSubtype="0" repeatCount="3000" accel="50000" decel="50000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1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1" presetClass="path" presetSubtype="0" repeatCount="3000" accel="50000" decel="50000" fill="remove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18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" presetClass="path" presetSubtype="0" repeatCount="3000" accel="50000" decel="50000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20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1" presetClass="path" presetSubtype="0" repeatCount="3000" accel="50000" decel="50000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2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/>
      <p:bldP spid="58" grpId="0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6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核心竞争力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胜任能力</a:t>
            </a:r>
          </a:p>
        </p:txBody>
      </p:sp>
      <p:sp>
        <p:nvSpPr>
          <p:cNvPr id="23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209155" y="3319975"/>
            <a:ext cx="2485289" cy="2485289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5" name="TextBox 24"/>
          <p:cNvSpPr txBox="1"/>
          <p:nvPr/>
        </p:nvSpPr>
        <p:spPr>
          <a:xfrm>
            <a:off x="2448271" y="4355812"/>
            <a:ext cx="200196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b="1" dirty="0">
                <a:solidFill>
                  <a:schemeClr val="bg1"/>
                </a:solidFill>
              </a:rPr>
              <a:t>核心竞争力</a:t>
            </a:r>
            <a:endParaRPr lang="en-US" altLang="zh-CN" sz="2400" b="1" dirty="0">
              <a:solidFill>
                <a:schemeClr val="bg1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2209155" y="1303751"/>
            <a:ext cx="2485289" cy="2485289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KSO_Shape"/>
          <p:cNvSpPr>
            <a:spLocks/>
          </p:cNvSpPr>
          <p:nvPr/>
        </p:nvSpPr>
        <p:spPr bwMode="auto">
          <a:xfrm>
            <a:off x="2625191" y="1970925"/>
            <a:ext cx="1648122" cy="1150939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61483" y="1788895"/>
            <a:ext cx="576622" cy="576785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1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5738621" y="2093727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6890363" y="1763833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领导力</a:t>
            </a: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6889674" y="2086831"/>
            <a:ext cx="4241043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在管辖的范围内，充分地利用人力和客观条件。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5161483" y="2580983"/>
            <a:ext cx="576622" cy="576785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2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5738621" y="2885815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6890363" y="2555921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执行力</a:t>
            </a: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6889674" y="2878919"/>
            <a:ext cx="4241043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有效利用客观资源、保质保量达成目标的能力。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5161483" y="3373071"/>
            <a:ext cx="576622" cy="576785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3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5738621" y="3677903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6890363" y="3348009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团队合作</a:t>
            </a: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6889674" y="3671007"/>
            <a:ext cx="4241043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群策群力，更好的调动运转事件的有效的发展。</a:t>
            </a:r>
          </a:p>
        </p:txBody>
      </p:sp>
      <p:sp>
        <p:nvSpPr>
          <p:cNvPr id="60" name="椭圆 59"/>
          <p:cNvSpPr/>
          <p:nvPr/>
        </p:nvSpPr>
        <p:spPr>
          <a:xfrm>
            <a:off x="5161483" y="4165159"/>
            <a:ext cx="576622" cy="576785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4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5738621" y="4381183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6890363" y="4140097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协调能力</a:t>
            </a: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889674" y="4463095"/>
            <a:ext cx="4241043" cy="32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人际关系协调能力和工作协调能力两个方面。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5161483" y="5012455"/>
            <a:ext cx="576622" cy="576785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5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5738621" y="5317287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6890363" y="4987393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创新合作</a:t>
            </a: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6889674" y="5310391"/>
            <a:ext cx="4241043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在经验积累，革新技术提高效率，更好完成任务。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23929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6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5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9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45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3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8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75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 animBg="1"/>
      <p:bldP spid="27" grpId="0" animBg="1"/>
      <p:bldP spid="28" grpId="0" animBg="1"/>
      <p:bldP spid="30" grpId="0"/>
      <p:bldP spid="31" grpId="0"/>
      <p:bldP spid="52" grpId="0" animBg="1"/>
      <p:bldP spid="54" grpId="0"/>
      <p:bldP spid="55" grpId="0"/>
      <p:bldP spid="56" grpId="0" animBg="1"/>
      <p:bldP spid="58" grpId="0"/>
      <p:bldP spid="59" grpId="0"/>
      <p:bldP spid="60" grpId="0" animBg="1"/>
      <p:bldP spid="62" grpId="0"/>
      <p:bldP spid="63" grpId="0"/>
      <p:bldP spid="64" grpId="0" animBg="1"/>
      <p:bldP spid="66" grpId="0"/>
      <p:bldP spid="67" grpId="0"/>
      <p:bldP spid="7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领导力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胜任能力</a:t>
            </a:r>
          </a:p>
        </p:txBody>
      </p:sp>
      <p:sp>
        <p:nvSpPr>
          <p:cNvPr id="22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6313611" y="2130422"/>
            <a:ext cx="1796700" cy="1976578"/>
            <a:chOff x="5987173" y="3044094"/>
            <a:chExt cx="1796700" cy="1976578"/>
          </a:xfrm>
        </p:grpSpPr>
        <p:sp>
          <p:nvSpPr>
            <p:cNvPr id="24" name="任意多边形 23"/>
            <p:cNvSpPr/>
            <p:nvPr/>
          </p:nvSpPr>
          <p:spPr>
            <a:xfrm>
              <a:off x="5987173" y="3044094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solidFill>
              <a:srgbClr val="36475C">
                <a:alpha val="9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KSO_Shape"/>
            <p:cNvSpPr>
              <a:spLocks/>
            </p:cNvSpPr>
            <p:nvPr/>
          </p:nvSpPr>
          <p:spPr bwMode="auto">
            <a:xfrm>
              <a:off x="6664272" y="3431336"/>
              <a:ext cx="453627" cy="453627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62"/>
            <p:cNvSpPr txBox="1"/>
            <p:nvPr/>
          </p:nvSpPr>
          <p:spPr>
            <a:xfrm>
              <a:off x="6329723" y="3989043"/>
              <a:ext cx="12375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决策能力</a:t>
              </a:r>
            </a:p>
          </p:txBody>
        </p:sp>
      </p:grpSp>
      <p:cxnSp>
        <p:nvCxnSpPr>
          <p:cNvPr id="27" name="直接连接符 26"/>
          <p:cNvCxnSpPr/>
          <p:nvPr/>
        </p:nvCxnSpPr>
        <p:spPr>
          <a:xfrm>
            <a:off x="1805209" y="4237317"/>
            <a:ext cx="884020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/>
        </p:nvSpPr>
        <p:spPr>
          <a:xfrm>
            <a:off x="1705099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0572211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123724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121036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153659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933134" y="4164117"/>
            <a:ext cx="146400" cy="146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5C6D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425179" y="2358613"/>
            <a:ext cx="1575740" cy="1759852"/>
            <a:chOff x="2940476" y="3272285"/>
            <a:chExt cx="1575740" cy="1759852"/>
          </a:xfrm>
        </p:grpSpPr>
        <p:sp>
          <p:nvSpPr>
            <p:cNvPr id="35" name="任意多边形 34"/>
            <p:cNvSpPr/>
            <p:nvPr/>
          </p:nvSpPr>
          <p:spPr>
            <a:xfrm>
              <a:off x="2940476" y="3272285"/>
              <a:ext cx="1575740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36475C">
                <a:alpha val="9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KSO_Shape"/>
            <p:cNvSpPr>
              <a:spLocks/>
            </p:cNvSpPr>
            <p:nvPr/>
          </p:nvSpPr>
          <p:spPr bwMode="auto">
            <a:xfrm>
              <a:off x="3513033" y="3586933"/>
              <a:ext cx="430626" cy="439414"/>
            </a:xfrm>
            <a:custGeom>
              <a:avLst/>
              <a:gdLst>
                <a:gd name="T0" fmla="*/ 1524318 w 3543300"/>
                <a:gd name="T1" fmla="*/ 1132523 h 3617913"/>
                <a:gd name="T2" fmla="*/ 1313498 w 3543300"/>
                <a:gd name="T3" fmla="*/ 1253173 h 3617913"/>
                <a:gd name="T4" fmla="*/ 1155382 w 3543300"/>
                <a:gd name="T5" fmla="*/ 1435418 h 3617913"/>
                <a:gd name="T6" fmla="*/ 1066122 w 3543300"/>
                <a:gd name="T7" fmla="*/ 1663327 h 3617913"/>
                <a:gd name="T8" fmla="*/ 1059774 w 3543300"/>
                <a:gd name="T9" fmla="*/ 1918696 h 3617913"/>
                <a:gd name="T10" fmla="*/ 1138484 w 3543300"/>
                <a:gd name="T11" fmla="*/ 2152467 h 3617913"/>
                <a:gd name="T12" fmla="*/ 1287651 w 3543300"/>
                <a:gd name="T13" fmla="*/ 2342088 h 3617913"/>
                <a:gd name="T14" fmla="*/ 1491724 w 3543300"/>
                <a:gd name="T15" fmla="*/ 2472632 h 3617913"/>
                <a:gd name="T16" fmla="*/ 1734517 w 3543300"/>
                <a:gd name="T17" fmla="*/ 2528533 h 3617913"/>
                <a:gd name="T18" fmla="*/ 1985879 w 3543300"/>
                <a:gd name="T19" fmla="*/ 2496771 h 3617913"/>
                <a:gd name="T20" fmla="*/ 2202647 w 3543300"/>
                <a:gd name="T21" fmla="*/ 2386238 h 3617913"/>
                <a:gd name="T22" fmla="*/ 2368635 w 3543300"/>
                <a:gd name="T23" fmla="*/ 2211863 h 3617913"/>
                <a:gd name="T24" fmla="*/ 2469244 w 3543300"/>
                <a:gd name="T25" fmla="*/ 1988891 h 3617913"/>
                <a:gd name="T26" fmla="*/ 2487969 w 3543300"/>
                <a:gd name="T27" fmla="*/ 1735110 h 3617913"/>
                <a:gd name="T28" fmla="*/ 2420685 w 3543300"/>
                <a:gd name="T29" fmla="*/ 1496257 h 3617913"/>
                <a:gd name="T30" fmla="*/ 2280920 w 3543300"/>
                <a:gd name="T31" fmla="*/ 1299528 h 3617913"/>
                <a:gd name="T32" fmla="*/ 2083752 w 3543300"/>
                <a:gd name="T33" fmla="*/ 1159510 h 3617913"/>
                <a:gd name="T34" fmla="*/ 1845310 w 3543300"/>
                <a:gd name="T35" fmla="*/ 1092518 h 3617913"/>
                <a:gd name="T36" fmla="*/ 1957705 w 3543300"/>
                <a:gd name="T37" fmla="*/ 6985 h 3617913"/>
                <a:gd name="T38" fmla="*/ 2011998 w 3543300"/>
                <a:gd name="T39" fmla="*/ 89217 h 3617913"/>
                <a:gd name="T40" fmla="*/ 2341562 w 3543300"/>
                <a:gd name="T41" fmla="*/ 485457 h 3617913"/>
                <a:gd name="T42" fmla="*/ 2646362 w 3543300"/>
                <a:gd name="T43" fmla="*/ 240665 h 3617913"/>
                <a:gd name="T44" fmla="*/ 2970848 w 3543300"/>
                <a:gd name="T45" fmla="*/ 446087 h 3617913"/>
                <a:gd name="T46" fmla="*/ 2979738 w 3543300"/>
                <a:gd name="T47" fmla="*/ 554990 h 3617913"/>
                <a:gd name="T48" fmla="*/ 2996248 w 3543300"/>
                <a:gd name="T49" fmla="*/ 1049655 h 3617913"/>
                <a:gd name="T50" fmla="*/ 3393440 w 3543300"/>
                <a:gd name="T51" fmla="*/ 1051243 h 3617913"/>
                <a:gd name="T52" fmla="*/ 3542030 w 3543300"/>
                <a:gd name="T53" fmla="*/ 1406843 h 3617913"/>
                <a:gd name="T54" fmla="*/ 3490278 w 3543300"/>
                <a:gd name="T55" fmla="*/ 1502728 h 3617913"/>
                <a:gd name="T56" fmla="*/ 3210242 w 3543300"/>
                <a:gd name="T57" fmla="*/ 1889125 h 3617913"/>
                <a:gd name="T58" fmla="*/ 3529330 w 3543300"/>
                <a:gd name="T59" fmla="*/ 2149158 h 3617913"/>
                <a:gd name="T60" fmla="*/ 3442335 w 3543300"/>
                <a:gd name="T61" fmla="*/ 2520315 h 3617913"/>
                <a:gd name="T62" fmla="*/ 3346450 w 3543300"/>
                <a:gd name="T63" fmla="*/ 2572068 h 3617913"/>
                <a:gd name="T64" fmla="*/ 2905125 w 3543300"/>
                <a:gd name="T65" fmla="*/ 2698115 h 3617913"/>
                <a:gd name="T66" fmla="*/ 2994025 w 3543300"/>
                <a:gd name="T67" fmla="*/ 3108643 h 3617913"/>
                <a:gd name="T68" fmla="*/ 2709228 w 3543300"/>
                <a:gd name="T69" fmla="*/ 3363913 h 3617913"/>
                <a:gd name="T70" fmla="*/ 2600325 w 3543300"/>
                <a:gd name="T71" fmla="*/ 3355023 h 3617913"/>
                <a:gd name="T72" fmla="*/ 2193608 w 3543300"/>
                <a:gd name="T73" fmla="*/ 3187066 h 3617913"/>
                <a:gd name="T74" fmla="*/ 2005012 w 3543300"/>
                <a:gd name="T75" fmla="*/ 3563621 h 3617913"/>
                <a:gd name="T76" fmla="*/ 1620520 w 3543300"/>
                <a:gd name="T77" fmla="*/ 3617913 h 3617913"/>
                <a:gd name="T78" fmla="*/ 1535430 w 3543300"/>
                <a:gd name="T79" fmla="*/ 3555366 h 3617913"/>
                <a:gd name="T80" fmla="*/ 1324928 w 3543300"/>
                <a:gd name="T81" fmla="*/ 3179128 h 3617913"/>
                <a:gd name="T82" fmla="*/ 935990 w 3543300"/>
                <a:gd name="T83" fmla="*/ 3361056 h 3617913"/>
                <a:gd name="T84" fmla="*/ 830262 w 3543300"/>
                <a:gd name="T85" fmla="*/ 3361056 h 3617913"/>
                <a:gd name="T86" fmla="*/ 550545 w 3543300"/>
                <a:gd name="T87" fmla="*/ 3100071 h 3617913"/>
                <a:gd name="T88" fmla="*/ 638492 w 3543300"/>
                <a:gd name="T89" fmla="*/ 2698115 h 3617913"/>
                <a:gd name="T90" fmla="*/ 196850 w 3543300"/>
                <a:gd name="T91" fmla="*/ 2572068 h 3617913"/>
                <a:gd name="T92" fmla="*/ 101282 w 3543300"/>
                <a:gd name="T93" fmla="*/ 2520315 h 3617913"/>
                <a:gd name="T94" fmla="*/ 13970 w 3543300"/>
                <a:gd name="T95" fmla="*/ 2149158 h 3617913"/>
                <a:gd name="T96" fmla="*/ 334962 w 3543300"/>
                <a:gd name="T97" fmla="*/ 1915478 h 3617913"/>
                <a:gd name="T98" fmla="*/ 57467 w 3543300"/>
                <a:gd name="T99" fmla="*/ 1504633 h 3617913"/>
                <a:gd name="T100" fmla="*/ 635 w 3543300"/>
                <a:gd name="T101" fmla="*/ 1411288 h 3617913"/>
                <a:gd name="T102" fmla="*/ 134620 w 3543300"/>
                <a:gd name="T103" fmla="*/ 1058863 h 3617913"/>
                <a:gd name="T104" fmla="*/ 520382 w 3543300"/>
                <a:gd name="T105" fmla="*/ 1095375 h 3617913"/>
                <a:gd name="T106" fmla="*/ 742632 w 3543300"/>
                <a:gd name="T107" fmla="*/ 801052 h 3617913"/>
                <a:gd name="T108" fmla="*/ 558482 w 3543300"/>
                <a:gd name="T109" fmla="*/ 467677 h 3617913"/>
                <a:gd name="T110" fmla="*/ 862648 w 3543300"/>
                <a:gd name="T111" fmla="*/ 242252 h 3617913"/>
                <a:gd name="T112" fmla="*/ 955040 w 3543300"/>
                <a:gd name="T113" fmla="*/ 276542 h 3617913"/>
                <a:gd name="T114" fmla="*/ 1452245 w 3543300"/>
                <a:gd name="T115" fmla="*/ 404177 h 3617913"/>
                <a:gd name="T116" fmla="*/ 1557655 w 3543300"/>
                <a:gd name="T117" fmla="*/ 26352 h 3617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59"/>
            <p:cNvSpPr txBox="1"/>
            <p:nvPr/>
          </p:nvSpPr>
          <p:spPr>
            <a:xfrm>
              <a:off x="3102008" y="4128107"/>
              <a:ext cx="1357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组织能力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966519" y="1564983"/>
            <a:ext cx="2369358" cy="2553482"/>
            <a:chOff x="4078604" y="2478655"/>
            <a:chExt cx="2369358" cy="2553482"/>
          </a:xfrm>
        </p:grpSpPr>
        <p:sp>
          <p:nvSpPr>
            <p:cNvPr id="39" name="任意多边形 38"/>
            <p:cNvSpPr/>
            <p:nvPr/>
          </p:nvSpPr>
          <p:spPr>
            <a:xfrm>
              <a:off x="4078604" y="2478655"/>
              <a:ext cx="2369358" cy="2553482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solidFill>
              <a:srgbClr val="36475C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5C6D7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614176" y="3268683"/>
              <a:ext cx="1562853" cy="1004204"/>
              <a:chOff x="4716874" y="2621791"/>
              <a:chExt cx="1562853" cy="1004204"/>
            </a:xfrm>
          </p:grpSpPr>
          <p:sp>
            <p:nvSpPr>
              <p:cNvPr id="41" name="KSO_Shape"/>
              <p:cNvSpPr>
                <a:spLocks/>
              </p:cNvSpPr>
              <p:nvPr/>
            </p:nvSpPr>
            <p:spPr bwMode="auto">
              <a:xfrm>
                <a:off x="5143687" y="2621791"/>
                <a:ext cx="441100" cy="441836"/>
              </a:xfrm>
              <a:custGeom>
                <a:avLst/>
                <a:gdLst>
                  <a:gd name="T0" fmla="*/ 923363 w 1752600"/>
                  <a:gd name="T1" fmla="*/ 1417153 h 1754188"/>
                  <a:gd name="T2" fmla="*/ 958587 w 1752600"/>
                  <a:gd name="T3" fmla="*/ 1476612 h 1754188"/>
                  <a:gd name="T4" fmla="*/ 945181 w 1752600"/>
                  <a:gd name="T5" fmla="*/ 1530763 h 1754188"/>
                  <a:gd name="T6" fmla="*/ 886299 w 1752600"/>
                  <a:gd name="T7" fmla="*/ 1566067 h 1754188"/>
                  <a:gd name="T8" fmla="*/ 832675 w 1752600"/>
                  <a:gd name="T9" fmla="*/ 1552795 h 1754188"/>
                  <a:gd name="T10" fmla="*/ 797714 w 1752600"/>
                  <a:gd name="T11" fmla="*/ 1493335 h 1754188"/>
                  <a:gd name="T12" fmla="*/ 810857 w 1752600"/>
                  <a:gd name="T13" fmla="*/ 1439185 h 1754188"/>
                  <a:gd name="T14" fmla="*/ 869739 w 1752600"/>
                  <a:gd name="T15" fmla="*/ 1403616 h 1754188"/>
                  <a:gd name="T16" fmla="*/ 1526266 w 1752600"/>
                  <a:gd name="T17" fmla="*/ 809406 h 1754188"/>
                  <a:gd name="T18" fmla="*/ 1561836 w 1752600"/>
                  <a:gd name="T19" fmla="*/ 868866 h 1754188"/>
                  <a:gd name="T20" fmla="*/ 1548298 w 1752600"/>
                  <a:gd name="T21" fmla="*/ 923016 h 1754188"/>
                  <a:gd name="T22" fmla="*/ 1488839 w 1752600"/>
                  <a:gd name="T23" fmla="*/ 958586 h 1754188"/>
                  <a:gd name="T24" fmla="*/ 1434954 w 1752600"/>
                  <a:gd name="T25" fmla="*/ 945048 h 1754188"/>
                  <a:gd name="T26" fmla="*/ 1399385 w 1752600"/>
                  <a:gd name="T27" fmla="*/ 885589 h 1754188"/>
                  <a:gd name="T28" fmla="*/ 1412922 w 1752600"/>
                  <a:gd name="T29" fmla="*/ 831438 h 1754188"/>
                  <a:gd name="T30" fmla="*/ 1472116 w 1752600"/>
                  <a:gd name="T31" fmla="*/ 795869 h 1754188"/>
                  <a:gd name="T32" fmla="*/ 931422 w 1752600"/>
                  <a:gd name="T33" fmla="*/ 210375 h 1754188"/>
                  <a:gd name="T34" fmla="*/ 985331 w 1752600"/>
                  <a:gd name="T35" fmla="*/ 812351 h 1754188"/>
                  <a:gd name="T36" fmla="*/ 997223 w 1752600"/>
                  <a:gd name="T37" fmla="*/ 915108 h 1754188"/>
                  <a:gd name="T38" fmla="*/ 946749 w 1752600"/>
                  <a:gd name="T39" fmla="*/ 982906 h 1754188"/>
                  <a:gd name="T40" fmla="*/ 857693 w 1752600"/>
                  <a:gd name="T41" fmla="*/ 1003564 h 1754188"/>
                  <a:gd name="T42" fmla="*/ 763351 w 1752600"/>
                  <a:gd name="T43" fmla="*/ 937354 h 1754188"/>
                  <a:gd name="T44" fmla="*/ 353480 w 1752600"/>
                  <a:gd name="T45" fmla="*/ 893921 h 1754188"/>
                  <a:gd name="T46" fmla="*/ 383342 w 1752600"/>
                  <a:gd name="T47" fmla="*/ 820296 h 1754188"/>
                  <a:gd name="T48" fmla="*/ 815147 w 1752600"/>
                  <a:gd name="T49" fmla="*/ 764945 h 1754188"/>
                  <a:gd name="T50" fmla="*/ 858486 w 1752600"/>
                  <a:gd name="T51" fmla="*/ 180713 h 1754188"/>
                  <a:gd name="T52" fmla="*/ 670516 w 1752600"/>
                  <a:gd name="T53" fmla="*/ 152975 h 1754188"/>
                  <a:gd name="T54" fmla="*/ 441192 w 1752600"/>
                  <a:gd name="T55" fmla="*/ 263340 h 1754188"/>
                  <a:gd name="T56" fmla="*/ 263181 w 1752600"/>
                  <a:gd name="T57" fmla="*/ 441458 h 1754188"/>
                  <a:gd name="T58" fmla="*/ 152883 w 1752600"/>
                  <a:gd name="T59" fmla="*/ 670921 h 1754188"/>
                  <a:gd name="T60" fmla="*/ 126168 w 1752600"/>
                  <a:gd name="T61" fmla="*/ 934791 h 1754188"/>
                  <a:gd name="T62" fmla="*/ 190707 w 1752600"/>
                  <a:gd name="T63" fmla="*/ 1186485 h 1754188"/>
                  <a:gd name="T64" fmla="*/ 332216 w 1752600"/>
                  <a:gd name="T65" fmla="*/ 1396099 h 1754188"/>
                  <a:gd name="T66" fmla="*/ 534297 w 1752600"/>
                  <a:gd name="T67" fmla="*/ 1547221 h 1754188"/>
                  <a:gd name="T68" fmla="*/ 780550 w 1752600"/>
                  <a:gd name="T69" fmla="*/ 1623709 h 1754188"/>
                  <a:gd name="T70" fmla="*/ 1045847 w 1752600"/>
                  <a:gd name="T71" fmla="*/ 1610476 h 1754188"/>
                  <a:gd name="T72" fmla="*/ 1281255 w 1752600"/>
                  <a:gd name="T73" fmla="*/ 1511227 h 1754188"/>
                  <a:gd name="T74" fmla="*/ 1467730 w 1752600"/>
                  <a:gd name="T75" fmla="*/ 1341578 h 1754188"/>
                  <a:gd name="T76" fmla="*/ 1588873 w 1752600"/>
                  <a:gd name="T77" fmla="*/ 1118202 h 1754188"/>
                  <a:gd name="T78" fmla="*/ 1628019 w 1752600"/>
                  <a:gd name="T79" fmla="*/ 857509 h 1754188"/>
                  <a:gd name="T80" fmla="*/ 1576176 w 1752600"/>
                  <a:gd name="T81" fmla="*/ 601315 h 1754188"/>
                  <a:gd name="T82" fmla="*/ 1444718 w 1752600"/>
                  <a:gd name="T83" fmla="*/ 384820 h 1754188"/>
                  <a:gd name="T84" fmla="*/ 1250573 w 1752600"/>
                  <a:gd name="T85" fmla="*/ 224170 h 1754188"/>
                  <a:gd name="T86" fmla="*/ 1009345 w 1752600"/>
                  <a:gd name="T87" fmla="*/ 136037 h 1754188"/>
                  <a:gd name="T88" fmla="*/ 987656 w 1752600"/>
                  <a:gd name="T89" fmla="*/ 7146 h 1754188"/>
                  <a:gd name="T90" fmla="*/ 1274907 w 1752600"/>
                  <a:gd name="T91" fmla="*/ 96337 h 1754188"/>
                  <a:gd name="T92" fmla="*/ 1510315 w 1752600"/>
                  <a:gd name="T93" fmla="*/ 272074 h 1754188"/>
                  <a:gd name="T94" fmla="*/ 1675101 w 1752600"/>
                  <a:gd name="T95" fmla="*/ 516358 h 1754188"/>
                  <a:gd name="T96" fmla="*/ 1749955 w 1752600"/>
                  <a:gd name="T97" fmla="*/ 809605 h 1754188"/>
                  <a:gd name="T98" fmla="*/ 1719273 w 1752600"/>
                  <a:gd name="T99" fmla="*/ 1116879 h 1754188"/>
                  <a:gd name="T100" fmla="*/ 1590724 w 1752600"/>
                  <a:gd name="T101" fmla="*/ 1384453 h 1754188"/>
                  <a:gd name="T102" fmla="*/ 1383353 w 1752600"/>
                  <a:gd name="T103" fmla="*/ 1591949 h 1754188"/>
                  <a:gd name="T104" fmla="*/ 1115940 w 1752600"/>
                  <a:gd name="T105" fmla="*/ 1720576 h 1754188"/>
                  <a:gd name="T106" fmla="*/ 809116 w 1752600"/>
                  <a:gd name="T107" fmla="*/ 1751277 h 1754188"/>
                  <a:gd name="T108" fmla="*/ 516046 w 1752600"/>
                  <a:gd name="T109" fmla="*/ 1676377 h 1754188"/>
                  <a:gd name="T110" fmla="*/ 271909 w 1752600"/>
                  <a:gd name="T111" fmla="*/ 1511492 h 1754188"/>
                  <a:gd name="T112" fmla="*/ 95750 w 1752600"/>
                  <a:gd name="T113" fmla="*/ 1275941 h 1754188"/>
                  <a:gd name="T114" fmla="*/ 6877 w 1752600"/>
                  <a:gd name="T115" fmla="*/ 988782 h 1754188"/>
                  <a:gd name="T116" fmla="*/ 22483 w 1752600"/>
                  <a:gd name="T117" fmla="*/ 679126 h 1754188"/>
                  <a:gd name="T118" fmla="*/ 138071 w 1752600"/>
                  <a:gd name="T119" fmla="*/ 404935 h 1754188"/>
                  <a:gd name="T120" fmla="*/ 335655 w 1752600"/>
                  <a:gd name="T121" fmla="*/ 187117 h 1754188"/>
                  <a:gd name="T122" fmla="*/ 595662 w 1752600"/>
                  <a:gd name="T123" fmla="*/ 46051 h 1754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52600" h="1754188">
                    <a:moveTo>
                      <a:pt x="873945" y="1403350"/>
                    </a:moveTo>
                    <a:lnTo>
                      <a:pt x="877888" y="1403350"/>
                    </a:lnTo>
                    <a:lnTo>
                      <a:pt x="882356" y="1403350"/>
                    </a:lnTo>
                    <a:lnTo>
                      <a:pt x="886299" y="1403616"/>
                    </a:lnTo>
                    <a:lnTo>
                      <a:pt x="890505" y="1404146"/>
                    </a:lnTo>
                    <a:lnTo>
                      <a:pt x="894448" y="1404943"/>
                    </a:lnTo>
                    <a:lnTo>
                      <a:pt x="898128" y="1405739"/>
                    </a:lnTo>
                    <a:lnTo>
                      <a:pt x="901808" y="1406801"/>
                    </a:lnTo>
                    <a:lnTo>
                      <a:pt x="906014" y="1408393"/>
                    </a:lnTo>
                    <a:lnTo>
                      <a:pt x="909432" y="1409455"/>
                    </a:lnTo>
                    <a:lnTo>
                      <a:pt x="913112" y="1411048"/>
                    </a:lnTo>
                    <a:lnTo>
                      <a:pt x="916529" y="1412906"/>
                    </a:lnTo>
                    <a:lnTo>
                      <a:pt x="919946" y="1415030"/>
                    </a:lnTo>
                    <a:lnTo>
                      <a:pt x="923363" y="1417153"/>
                    </a:lnTo>
                    <a:lnTo>
                      <a:pt x="929672" y="1421931"/>
                    </a:lnTo>
                    <a:lnTo>
                      <a:pt x="935192" y="1427240"/>
                    </a:lnTo>
                    <a:lnTo>
                      <a:pt x="940450" y="1432814"/>
                    </a:lnTo>
                    <a:lnTo>
                      <a:pt x="945181" y="1439185"/>
                    </a:lnTo>
                    <a:lnTo>
                      <a:pt x="947284" y="1442636"/>
                    </a:lnTo>
                    <a:lnTo>
                      <a:pt x="949124" y="1446086"/>
                    </a:lnTo>
                    <a:lnTo>
                      <a:pt x="951227" y="1449537"/>
                    </a:lnTo>
                    <a:lnTo>
                      <a:pt x="952804" y="1452988"/>
                    </a:lnTo>
                    <a:lnTo>
                      <a:pt x="953856" y="1456704"/>
                    </a:lnTo>
                    <a:lnTo>
                      <a:pt x="955433" y="1460420"/>
                    </a:lnTo>
                    <a:lnTo>
                      <a:pt x="956484" y="1464667"/>
                    </a:lnTo>
                    <a:lnTo>
                      <a:pt x="957273" y="1468384"/>
                    </a:lnTo>
                    <a:lnTo>
                      <a:pt x="958062" y="1472365"/>
                    </a:lnTo>
                    <a:lnTo>
                      <a:pt x="958587" y="1476612"/>
                    </a:lnTo>
                    <a:lnTo>
                      <a:pt x="958850" y="1480594"/>
                    </a:lnTo>
                    <a:lnTo>
                      <a:pt x="958850" y="1485107"/>
                    </a:lnTo>
                    <a:lnTo>
                      <a:pt x="958850" y="1489088"/>
                    </a:lnTo>
                    <a:lnTo>
                      <a:pt x="958587" y="1493335"/>
                    </a:lnTo>
                    <a:lnTo>
                      <a:pt x="958062" y="1497317"/>
                    </a:lnTo>
                    <a:lnTo>
                      <a:pt x="957273" y="1501299"/>
                    </a:lnTo>
                    <a:lnTo>
                      <a:pt x="956484" y="1505546"/>
                    </a:lnTo>
                    <a:lnTo>
                      <a:pt x="955433" y="1509262"/>
                    </a:lnTo>
                    <a:lnTo>
                      <a:pt x="953856" y="1512978"/>
                    </a:lnTo>
                    <a:lnTo>
                      <a:pt x="952804" y="1516694"/>
                    </a:lnTo>
                    <a:lnTo>
                      <a:pt x="951227" y="1520145"/>
                    </a:lnTo>
                    <a:lnTo>
                      <a:pt x="949124" y="1524127"/>
                    </a:lnTo>
                    <a:lnTo>
                      <a:pt x="947284" y="1527312"/>
                    </a:lnTo>
                    <a:lnTo>
                      <a:pt x="945181" y="1530763"/>
                    </a:lnTo>
                    <a:lnTo>
                      <a:pt x="940450" y="1536868"/>
                    </a:lnTo>
                    <a:lnTo>
                      <a:pt x="935192" y="1542973"/>
                    </a:lnTo>
                    <a:lnTo>
                      <a:pt x="929672" y="1548017"/>
                    </a:lnTo>
                    <a:lnTo>
                      <a:pt x="923363" y="1552795"/>
                    </a:lnTo>
                    <a:lnTo>
                      <a:pt x="919946" y="1554918"/>
                    </a:lnTo>
                    <a:lnTo>
                      <a:pt x="916529" y="1556776"/>
                    </a:lnTo>
                    <a:lnTo>
                      <a:pt x="913112" y="1558634"/>
                    </a:lnTo>
                    <a:lnTo>
                      <a:pt x="909432" y="1560227"/>
                    </a:lnTo>
                    <a:lnTo>
                      <a:pt x="906014" y="1561820"/>
                    </a:lnTo>
                    <a:lnTo>
                      <a:pt x="901808" y="1563147"/>
                    </a:lnTo>
                    <a:lnTo>
                      <a:pt x="898128" y="1564209"/>
                    </a:lnTo>
                    <a:lnTo>
                      <a:pt x="894448" y="1565005"/>
                    </a:lnTo>
                    <a:lnTo>
                      <a:pt x="890505" y="1565801"/>
                    </a:lnTo>
                    <a:lnTo>
                      <a:pt x="886299" y="1566067"/>
                    </a:lnTo>
                    <a:lnTo>
                      <a:pt x="882356" y="1566598"/>
                    </a:lnTo>
                    <a:lnTo>
                      <a:pt x="877888" y="1566863"/>
                    </a:lnTo>
                    <a:lnTo>
                      <a:pt x="873945" y="1566598"/>
                    </a:lnTo>
                    <a:lnTo>
                      <a:pt x="869739" y="1566067"/>
                    </a:lnTo>
                    <a:lnTo>
                      <a:pt x="865796" y="1565801"/>
                    </a:lnTo>
                    <a:lnTo>
                      <a:pt x="861853" y="1565005"/>
                    </a:lnTo>
                    <a:lnTo>
                      <a:pt x="857647" y="1564209"/>
                    </a:lnTo>
                    <a:lnTo>
                      <a:pt x="853967" y="1563147"/>
                    </a:lnTo>
                    <a:lnTo>
                      <a:pt x="850287" y="1561820"/>
                    </a:lnTo>
                    <a:lnTo>
                      <a:pt x="846607" y="1560227"/>
                    </a:lnTo>
                    <a:lnTo>
                      <a:pt x="842664" y="1558634"/>
                    </a:lnTo>
                    <a:lnTo>
                      <a:pt x="839247" y="1556776"/>
                    </a:lnTo>
                    <a:lnTo>
                      <a:pt x="835829" y="1554918"/>
                    </a:lnTo>
                    <a:lnTo>
                      <a:pt x="832675" y="1552795"/>
                    </a:lnTo>
                    <a:lnTo>
                      <a:pt x="826629" y="1548017"/>
                    </a:lnTo>
                    <a:lnTo>
                      <a:pt x="820583" y="1542973"/>
                    </a:lnTo>
                    <a:lnTo>
                      <a:pt x="815589" y="1536868"/>
                    </a:lnTo>
                    <a:lnTo>
                      <a:pt x="810857" y="1530763"/>
                    </a:lnTo>
                    <a:lnTo>
                      <a:pt x="808754" y="1527312"/>
                    </a:lnTo>
                    <a:lnTo>
                      <a:pt x="806914" y="1524127"/>
                    </a:lnTo>
                    <a:lnTo>
                      <a:pt x="805074" y="1520145"/>
                    </a:lnTo>
                    <a:lnTo>
                      <a:pt x="803497" y="1516694"/>
                    </a:lnTo>
                    <a:lnTo>
                      <a:pt x="801920" y="1512978"/>
                    </a:lnTo>
                    <a:lnTo>
                      <a:pt x="800605" y="1509262"/>
                    </a:lnTo>
                    <a:lnTo>
                      <a:pt x="799554" y="1505546"/>
                    </a:lnTo>
                    <a:lnTo>
                      <a:pt x="798765" y="1501299"/>
                    </a:lnTo>
                    <a:lnTo>
                      <a:pt x="797977" y="1497317"/>
                    </a:lnTo>
                    <a:lnTo>
                      <a:pt x="797714" y="1493335"/>
                    </a:lnTo>
                    <a:lnTo>
                      <a:pt x="797188" y="1489088"/>
                    </a:lnTo>
                    <a:lnTo>
                      <a:pt x="796925" y="1485107"/>
                    </a:lnTo>
                    <a:lnTo>
                      <a:pt x="797188" y="1480594"/>
                    </a:lnTo>
                    <a:lnTo>
                      <a:pt x="797714" y="1476612"/>
                    </a:lnTo>
                    <a:lnTo>
                      <a:pt x="797977" y="1472365"/>
                    </a:lnTo>
                    <a:lnTo>
                      <a:pt x="798765" y="1468384"/>
                    </a:lnTo>
                    <a:lnTo>
                      <a:pt x="799554" y="1464667"/>
                    </a:lnTo>
                    <a:lnTo>
                      <a:pt x="800605" y="1460420"/>
                    </a:lnTo>
                    <a:lnTo>
                      <a:pt x="801920" y="1456704"/>
                    </a:lnTo>
                    <a:lnTo>
                      <a:pt x="803497" y="1452988"/>
                    </a:lnTo>
                    <a:lnTo>
                      <a:pt x="805074" y="1449537"/>
                    </a:lnTo>
                    <a:lnTo>
                      <a:pt x="806914" y="1446086"/>
                    </a:lnTo>
                    <a:lnTo>
                      <a:pt x="808754" y="1442636"/>
                    </a:lnTo>
                    <a:lnTo>
                      <a:pt x="810857" y="1439185"/>
                    </a:lnTo>
                    <a:lnTo>
                      <a:pt x="815589" y="1432814"/>
                    </a:lnTo>
                    <a:lnTo>
                      <a:pt x="820583" y="1427240"/>
                    </a:lnTo>
                    <a:lnTo>
                      <a:pt x="826629" y="1421931"/>
                    </a:lnTo>
                    <a:lnTo>
                      <a:pt x="832675" y="1417153"/>
                    </a:lnTo>
                    <a:lnTo>
                      <a:pt x="835829" y="1415030"/>
                    </a:lnTo>
                    <a:lnTo>
                      <a:pt x="839247" y="1412906"/>
                    </a:lnTo>
                    <a:lnTo>
                      <a:pt x="842664" y="1411048"/>
                    </a:lnTo>
                    <a:lnTo>
                      <a:pt x="846607" y="1409455"/>
                    </a:lnTo>
                    <a:lnTo>
                      <a:pt x="850287" y="1408393"/>
                    </a:lnTo>
                    <a:lnTo>
                      <a:pt x="853967" y="1406801"/>
                    </a:lnTo>
                    <a:lnTo>
                      <a:pt x="857647" y="1405739"/>
                    </a:lnTo>
                    <a:lnTo>
                      <a:pt x="861853" y="1404943"/>
                    </a:lnTo>
                    <a:lnTo>
                      <a:pt x="865796" y="1404146"/>
                    </a:lnTo>
                    <a:lnTo>
                      <a:pt x="869739" y="1403616"/>
                    </a:lnTo>
                    <a:lnTo>
                      <a:pt x="873945" y="1403350"/>
                    </a:lnTo>
                    <a:close/>
                    <a:moveTo>
                      <a:pt x="1480345" y="795338"/>
                    </a:moveTo>
                    <a:lnTo>
                      <a:pt x="1484857" y="795603"/>
                    </a:lnTo>
                    <a:lnTo>
                      <a:pt x="1488839" y="795869"/>
                    </a:lnTo>
                    <a:lnTo>
                      <a:pt x="1493086" y="796134"/>
                    </a:lnTo>
                    <a:lnTo>
                      <a:pt x="1497068" y="797196"/>
                    </a:lnTo>
                    <a:lnTo>
                      <a:pt x="1500784" y="797727"/>
                    </a:lnTo>
                    <a:lnTo>
                      <a:pt x="1505031" y="799054"/>
                    </a:lnTo>
                    <a:lnTo>
                      <a:pt x="1508747" y="800381"/>
                    </a:lnTo>
                    <a:lnTo>
                      <a:pt x="1512198" y="801974"/>
                    </a:lnTo>
                    <a:lnTo>
                      <a:pt x="1515914" y="803567"/>
                    </a:lnTo>
                    <a:lnTo>
                      <a:pt x="1519365" y="805425"/>
                    </a:lnTo>
                    <a:lnTo>
                      <a:pt x="1522816" y="807283"/>
                    </a:lnTo>
                    <a:lnTo>
                      <a:pt x="1526266" y="809406"/>
                    </a:lnTo>
                    <a:lnTo>
                      <a:pt x="1532637" y="814184"/>
                    </a:lnTo>
                    <a:lnTo>
                      <a:pt x="1538211" y="819228"/>
                    </a:lnTo>
                    <a:lnTo>
                      <a:pt x="1543520" y="825068"/>
                    </a:lnTo>
                    <a:lnTo>
                      <a:pt x="1548298" y="831438"/>
                    </a:lnTo>
                    <a:lnTo>
                      <a:pt x="1550422" y="834624"/>
                    </a:lnTo>
                    <a:lnTo>
                      <a:pt x="1552545" y="838074"/>
                    </a:lnTo>
                    <a:lnTo>
                      <a:pt x="1554403" y="841791"/>
                    </a:lnTo>
                    <a:lnTo>
                      <a:pt x="1555996" y="845241"/>
                    </a:lnTo>
                    <a:lnTo>
                      <a:pt x="1557589" y="848958"/>
                    </a:lnTo>
                    <a:lnTo>
                      <a:pt x="1558650" y="852939"/>
                    </a:lnTo>
                    <a:lnTo>
                      <a:pt x="1559712" y="856655"/>
                    </a:lnTo>
                    <a:lnTo>
                      <a:pt x="1560509" y="860637"/>
                    </a:lnTo>
                    <a:lnTo>
                      <a:pt x="1561305" y="864884"/>
                    </a:lnTo>
                    <a:lnTo>
                      <a:pt x="1561836" y="868866"/>
                    </a:lnTo>
                    <a:lnTo>
                      <a:pt x="1562101" y="872847"/>
                    </a:lnTo>
                    <a:lnTo>
                      <a:pt x="1562101" y="877094"/>
                    </a:lnTo>
                    <a:lnTo>
                      <a:pt x="1562101" y="881342"/>
                    </a:lnTo>
                    <a:lnTo>
                      <a:pt x="1561836" y="885589"/>
                    </a:lnTo>
                    <a:lnTo>
                      <a:pt x="1561305" y="889570"/>
                    </a:lnTo>
                    <a:lnTo>
                      <a:pt x="1560509" y="893817"/>
                    </a:lnTo>
                    <a:lnTo>
                      <a:pt x="1559712" y="897534"/>
                    </a:lnTo>
                    <a:lnTo>
                      <a:pt x="1558650" y="901515"/>
                    </a:lnTo>
                    <a:lnTo>
                      <a:pt x="1557589" y="905497"/>
                    </a:lnTo>
                    <a:lnTo>
                      <a:pt x="1555996" y="908948"/>
                    </a:lnTo>
                    <a:lnTo>
                      <a:pt x="1554403" y="912664"/>
                    </a:lnTo>
                    <a:lnTo>
                      <a:pt x="1552545" y="916115"/>
                    </a:lnTo>
                    <a:lnTo>
                      <a:pt x="1550422" y="919565"/>
                    </a:lnTo>
                    <a:lnTo>
                      <a:pt x="1548298" y="923016"/>
                    </a:lnTo>
                    <a:lnTo>
                      <a:pt x="1543520" y="929387"/>
                    </a:lnTo>
                    <a:lnTo>
                      <a:pt x="1538211" y="934961"/>
                    </a:lnTo>
                    <a:lnTo>
                      <a:pt x="1532637" y="940270"/>
                    </a:lnTo>
                    <a:lnTo>
                      <a:pt x="1526266" y="945048"/>
                    </a:lnTo>
                    <a:lnTo>
                      <a:pt x="1522816" y="947171"/>
                    </a:lnTo>
                    <a:lnTo>
                      <a:pt x="1519365" y="949030"/>
                    </a:lnTo>
                    <a:lnTo>
                      <a:pt x="1515914" y="950888"/>
                    </a:lnTo>
                    <a:lnTo>
                      <a:pt x="1512198" y="952480"/>
                    </a:lnTo>
                    <a:lnTo>
                      <a:pt x="1508747" y="953808"/>
                    </a:lnTo>
                    <a:lnTo>
                      <a:pt x="1505031" y="955400"/>
                    </a:lnTo>
                    <a:lnTo>
                      <a:pt x="1500784" y="956197"/>
                    </a:lnTo>
                    <a:lnTo>
                      <a:pt x="1497068" y="957258"/>
                    </a:lnTo>
                    <a:lnTo>
                      <a:pt x="1493086" y="957789"/>
                    </a:lnTo>
                    <a:lnTo>
                      <a:pt x="1488839" y="958586"/>
                    </a:lnTo>
                    <a:lnTo>
                      <a:pt x="1484857" y="958851"/>
                    </a:lnTo>
                    <a:lnTo>
                      <a:pt x="1480345" y="958851"/>
                    </a:lnTo>
                    <a:lnTo>
                      <a:pt x="1476363" y="958851"/>
                    </a:lnTo>
                    <a:lnTo>
                      <a:pt x="1472116" y="958586"/>
                    </a:lnTo>
                    <a:lnTo>
                      <a:pt x="1468134" y="957789"/>
                    </a:lnTo>
                    <a:lnTo>
                      <a:pt x="1464153" y="957258"/>
                    </a:lnTo>
                    <a:lnTo>
                      <a:pt x="1459906" y="956197"/>
                    </a:lnTo>
                    <a:lnTo>
                      <a:pt x="1456189" y="955400"/>
                    </a:lnTo>
                    <a:lnTo>
                      <a:pt x="1452473" y="953808"/>
                    </a:lnTo>
                    <a:lnTo>
                      <a:pt x="1448757" y="952480"/>
                    </a:lnTo>
                    <a:lnTo>
                      <a:pt x="1445306" y="950888"/>
                    </a:lnTo>
                    <a:lnTo>
                      <a:pt x="1441325" y="949030"/>
                    </a:lnTo>
                    <a:lnTo>
                      <a:pt x="1437874" y="947171"/>
                    </a:lnTo>
                    <a:lnTo>
                      <a:pt x="1434954" y="945048"/>
                    </a:lnTo>
                    <a:lnTo>
                      <a:pt x="1428583" y="940270"/>
                    </a:lnTo>
                    <a:lnTo>
                      <a:pt x="1422478" y="934961"/>
                    </a:lnTo>
                    <a:lnTo>
                      <a:pt x="1417435" y="929387"/>
                    </a:lnTo>
                    <a:lnTo>
                      <a:pt x="1412922" y="923016"/>
                    </a:lnTo>
                    <a:lnTo>
                      <a:pt x="1410533" y="919565"/>
                    </a:lnTo>
                    <a:lnTo>
                      <a:pt x="1408675" y="916115"/>
                    </a:lnTo>
                    <a:lnTo>
                      <a:pt x="1406817" y="912664"/>
                    </a:lnTo>
                    <a:lnTo>
                      <a:pt x="1405224" y="908948"/>
                    </a:lnTo>
                    <a:lnTo>
                      <a:pt x="1403632" y="905497"/>
                    </a:lnTo>
                    <a:lnTo>
                      <a:pt x="1402304" y="901515"/>
                    </a:lnTo>
                    <a:lnTo>
                      <a:pt x="1401243" y="897534"/>
                    </a:lnTo>
                    <a:lnTo>
                      <a:pt x="1400446" y="893817"/>
                    </a:lnTo>
                    <a:lnTo>
                      <a:pt x="1399650" y="889570"/>
                    </a:lnTo>
                    <a:lnTo>
                      <a:pt x="1399385" y="885589"/>
                    </a:lnTo>
                    <a:lnTo>
                      <a:pt x="1398854" y="881342"/>
                    </a:lnTo>
                    <a:lnTo>
                      <a:pt x="1398588" y="877094"/>
                    </a:lnTo>
                    <a:lnTo>
                      <a:pt x="1398854" y="872847"/>
                    </a:lnTo>
                    <a:lnTo>
                      <a:pt x="1399385" y="868866"/>
                    </a:lnTo>
                    <a:lnTo>
                      <a:pt x="1399650" y="864884"/>
                    </a:lnTo>
                    <a:lnTo>
                      <a:pt x="1400446" y="860637"/>
                    </a:lnTo>
                    <a:lnTo>
                      <a:pt x="1401243" y="856655"/>
                    </a:lnTo>
                    <a:lnTo>
                      <a:pt x="1402304" y="852939"/>
                    </a:lnTo>
                    <a:lnTo>
                      <a:pt x="1403632" y="848958"/>
                    </a:lnTo>
                    <a:lnTo>
                      <a:pt x="1405224" y="845241"/>
                    </a:lnTo>
                    <a:lnTo>
                      <a:pt x="1406817" y="841791"/>
                    </a:lnTo>
                    <a:lnTo>
                      <a:pt x="1408675" y="838074"/>
                    </a:lnTo>
                    <a:lnTo>
                      <a:pt x="1410533" y="834624"/>
                    </a:lnTo>
                    <a:lnTo>
                      <a:pt x="1412922" y="831438"/>
                    </a:lnTo>
                    <a:lnTo>
                      <a:pt x="1417435" y="825068"/>
                    </a:lnTo>
                    <a:lnTo>
                      <a:pt x="1422478" y="819228"/>
                    </a:lnTo>
                    <a:lnTo>
                      <a:pt x="1428583" y="814184"/>
                    </a:lnTo>
                    <a:lnTo>
                      <a:pt x="1434954" y="809406"/>
                    </a:lnTo>
                    <a:lnTo>
                      <a:pt x="1437874" y="807283"/>
                    </a:lnTo>
                    <a:lnTo>
                      <a:pt x="1441325" y="805425"/>
                    </a:lnTo>
                    <a:lnTo>
                      <a:pt x="1445306" y="803567"/>
                    </a:lnTo>
                    <a:lnTo>
                      <a:pt x="1448757" y="801974"/>
                    </a:lnTo>
                    <a:lnTo>
                      <a:pt x="1452473" y="800381"/>
                    </a:lnTo>
                    <a:lnTo>
                      <a:pt x="1456189" y="799054"/>
                    </a:lnTo>
                    <a:lnTo>
                      <a:pt x="1459906" y="797727"/>
                    </a:lnTo>
                    <a:lnTo>
                      <a:pt x="1464153" y="797196"/>
                    </a:lnTo>
                    <a:lnTo>
                      <a:pt x="1468134" y="796134"/>
                    </a:lnTo>
                    <a:lnTo>
                      <a:pt x="1472116" y="795869"/>
                    </a:lnTo>
                    <a:lnTo>
                      <a:pt x="1476363" y="795603"/>
                    </a:lnTo>
                    <a:lnTo>
                      <a:pt x="1480345" y="795338"/>
                    </a:lnTo>
                    <a:close/>
                    <a:moveTo>
                      <a:pt x="876984" y="177800"/>
                    </a:moveTo>
                    <a:lnTo>
                      <a:pt x="883326" y="178065"/>
                    </a:lnTo>
                    <a:lnTo>
                      <a:pt x="889669" y="179124"/>
                    </a:lnTo>
                    <a:lnTo>
                      <a:pt x="895482" y="180713"/>
                    </a:lnTo>
                    <a:lnTo>
                      <a:pt x="901032" y="182832"/>
                    </a:lnTo>
                    <a:lnTo>
                      <a:pt x="906581" y="185215"/>
                    </a:lnTo>
                    <a:lnTo>
                      <a:pt x="911867" y="188393"/>
                    </a:lnTo>
                    <a:lnTo>
                      <a:pt x="916359" y="191836"/>
                    </a:lnTo>
                    <a:lnTo>
                      <a:pt x="920851" y="196074"/>
                    </a:lnTo>
                    <a:lnTo>
                      <a:pt x="924815" y="200311"/>
                    </a:lnTo>
                    <a:lnTo>
                      <a:pt x="928251" y="205078"/>
                    </a:lnTo>
                    <a:lnTo>
                      <a:pt x="931422" y="210375"/>
                    </a:lnTo>
                    <a:lnTo>
                      <a:pt x="934065" y="215672"/>
                    </a:lnTo>
                    <a:lnTo>
                      <a:pt x="936179" y="221498"/>
                    </a:lnTo>
                    <a:lnTo>
                      <a:pt x="937764" y="227325"/>
                    </a:lnTo>
                    <a:lnTo>
                      <a:pt x="938821" y="233681"/>
                    </a:lnTo>
                    <a:lnTo>
                      <a:pt x="939086" y="240037"/>
                    </a:lnTo>
                    <a:lnTo>
                      <a:pt x="939086" y="766534"/>
                    </a:lnTo>
                    <a:lnTo>
                      <a:pt x="945956" y="770772"/>
                    </a:lnTo>
                    <a:lnTo>
                      <a:pt x="952827" y="775539"/>
                    </a:lnTo>
                    <a:lnTo>
                      <a:pt x="959169" y="780835"/>
                    </a:lnTo>
                    <a:lnTo>
                      <a:pt x="964983" y="786397"/>
                    </a:lnTo>
                    <a:lnTo>
                      <a:pt x="971061" y="792488"/>
                    </a:lnTo>
                    <a:lnTo>
                      <a:pt x="976082" y="798844"/>
                    </a:lnTo>
                    <a:lnTo>
                      <a:pt x="980839" y="805465"/>
                    </a:lnTo>
                    <a:lnTo>
                      <a:pt x="985331" y="812351"/>
                    </a:lnTo>
                    <a:lnTo>
                      <a:pt x="989295" y="819502"/>
                    </a:lnTo>
                    <a:lnTo>
                      <a:pt x="992995" y="826917"/>
                    </a:lnTo>
                    <a:lnTo>
                      <a:pt x="995902" y="834862"/>
                    </a:lnTo>
                    <a:lnTo>
                      <a:pt x="998545" y="843072"/>
                    </a:lnTo>
                    <a:lnTo>
                      <a:pt x="1000394" y="851282"/>
                    </a:lnTo>
                    <a:lnTo>
                      <a:pt x="1001980" y="859757"/>
                    </a:lnTo>
                    <a:lnTo>
                      <a:pt x="1002773" y="868497"/>
                    </a:lnTo>
                    <a:lnTo>
                      <a:pt x="1003301" y="877236"/>
                    </a:lnTo>
                    <a:lnTo>
                      <a:pt x="1002773" y="883857"/>
                    </a:lnTo>
                    <a:lnTo>
                      <a:pt x="1002244" y="889948"/>
                    </a:lnTo>
                    <a:lnTo>
                      <a:pt x="1001716" y="896569"/>
                    </a:lnTo>
                    <a:lnTo>
                      <a:pt x="1000394" y="902925"/>
                    </a:lnTo>
                    <a:lnTo>
                      <a:pt x="999073" y="909017"/>
                    </a:lnTo>
                    <a:lnTo>
                      <a:pt x="997223" y="915108"/>
                    </a:lnTo>
                    <a:lnTo>
                      <a:pt x="995373" y="921199"/>
                    </a:lnTo>
                    <a:lnTo>
                      <a:pt x="993259" y="926761"/>
                    </a:lnTo>
                    <a:lnTo>
                      <a:pt x="990352" y="932322"/>
                    </a:lnTo>
                    <a:lnTo>
                      <a:pt x="987445" y="938149"/>
                    </a:lnTo>
                    <a:lnTo>
                      <a:pt x="984803" y="943446"/>
                    </a:lnTo>
                    <a:lnTo>
                      <a:pt x="981367" y="948478"/>
                    </a:lnTo>
                    <a:lnTo>
                      <a:pt x="977932" y="953509"/>
                    </a:lnTo>
                    <a:lnTo>
                      <a:pt x="973968" y="958541"/>
                    </a:lnTo>
                    <a:lnTo>
                      <a:pt x="970004" y="962779"/>
                    </a:lnTo>
                    <a:lnTo>
                      <a:pt x="965512" y="967281"/>
                    </a:lnTo>
                    <a:lnTo>
                      <a:pt x="961284" y="971783"/>
                    </a:lnTo>
                    <a:lnTo>
                      <a:pt x="956527" y="975756"/>
                    </a:lnTo>
                    <a:lnTo>
                      <a:pt x="951770" y="979464"/>
                    </a:lnTo>
                    <a:lnTo>
                      <a:pt x="946749" y="982906"/>
                    </a:lnTo>
                    <a:lnTo>
                      <a:pt x="941728" y="986349"/>
                    </a:lnTo>
                    <a:lnTo>
                      <a:pt x="936443" y="989527"/>
                    </a:lnTo>
                    <a:lnTo>
                      <a:pt x="930893" y="992441"/>
                    </a:lnTo>
                    <a:lnTo>
                      <a:pt x="925344" y="994824"/>
                    </a:lnTo>
                    <a:lnTo>
                      <a:pt x="919530" y="996943"/>
                    </a:lnTo>
                    <a:lnTo>
                      <a:pt x="913716" y="999062"/>
                    </a:lnTo>
                    <a:lnTo>
                      <a:pt x="907374" y="1000915"/>
                    </a:lnTo>
                    <a:lnTo>
                      <a:pt x="901560" y="1001975"/>
                    </a:lnTo>
                    <a:lnTo>
                      <a:pt x="895218" y="1003299"/>
                    </a:lnTo>
                    <a:lnTo>
                      <a:pt x="888611" y="1004358"/>
                    </a:lnTo>
                    <a:lnTo>
                      <a:pt x="882269" y="1004623"/>
                    </a:lnTo>
                    <a:lnTo>
                      <a:pt x="875663" y="1004888"/>
                    </a:lnTo>
                    <a:lnTo>
                      <a:pt x="866678" y="1004623"/>
                    </a:lnTo>
                    <a:lnTo>
                      <a:pt x="857693" y="1003564"/>
                    </a:lnTo>
                    <a:lnTo>
                      <a:pt x="849236" y="1001975"/>
                    </a:lnTo>
                    <a:lnTo>
                      <a:pt x="840780" y="999856"/>
                    </a:lnTo>
                    <a:lnTo>
                      <a:pt x="832324" y="997473"/>
                    </a:lnTo>
                    <a:lnTo>
                      <a:pt x="824396" y="994030"/>
                    </a:lnTo>
                    <a:lnTo>
                      <a:pt x="816732" y="990587"/>
                    </a:lnTo>
                    <a:lnTo>
                      <a:pt x="809333" y="986084"/>
                    </a:lnTo>
                    <a:lnTo>
                      <a:pt x="802198" y="981317"/>
                    </a:lnTo>
                    <a:lnTo>
                      <a:pt x="795591" y="976286"/>
                    </a:lnTo>
                    <a:lnTo>
                      <a:pt x="788984" y="970724"/>
                    </a:lnTo>
                    <a:lnTo>
                      <a:pt x="783170" y="964633"/>
                    </a:lnTo>
                    <a:lnTo>
                      <a:pt x="777357" y="958541"/>
                    </a:lnTo>
                    <a:lnTo>
                      <a:pt x="772600" y="951920"/>
                    </a:lnTo>
                    <a:lnTo>
                      <a:pt x="767843" y="944770"/>
                    </a:lnTo>
                    <a:lnTo>
                      <a:pt x="763351" y="937354"/>
                    </a:lnTo>
                    <a:lnTo>
                      <a:pt x="413204" y="937354"/>
                    </a:lnTo>
                    <a:lnTo>
                      <a:pt x="406597" y="937090"/>
                    </a:lnTo>
                    <a:lnTo>
                      <a:pt x="400519" y="936295"/>
                    </a:lnTo>
                    <a:lnTo>
                      <a:pt x="394705" y="934706"/>
                    </a:lnTo>
                    <a:lnTo>
                      <a:pt x="388627" y="932322"/>
                    </a:lnTo>
                    <a:lnTo>
                      <a:pt x="383342" y="929939"/>
                    </a:lnTo>
                    <a:lnTo>
                      <a:pt x="378321" y="926761"/>
                    </a:lnTo>
                    <a:lnTo>
                      <a:pt x="373564" y="923053"/>
                    </a:lnTo>
                    <a:lnTo>
                      <a:pt x="368808" y="919345"/>
                    </a:lnTo>
                    <a:lnTo>
                      <a:pt x="365108" y="914843"/>
                    </a:lnTo>
                    <a:lnTo>
                      <a:pt x="361408" y="909811"/>
                    </a:lnTo>
                    <a:lnTo>
                      <a:pt x="358237" y="904779"/>
                    </a:lnTo>
                    <a:lnTo>
                      <a:pt x="355859" y="899483"/>
                    </a:lnTo>
                    <a:lnTo>
                      <a:pt x="353480" y="893921"/>
                    </a:lnTo>
                    <a:lnTo>
                      <a:pt x="352159" y="887830"/>
                    </a:lnTo>
                    <a:lnTo>
                      <a:pt x="351102" y="881474"/>
                    </a:lnTo>
                    <a:lnTo>
                      <a:pt x="350838" y="875382"/>
                    </a:lnTo>
                    <a:lnTo>
                      <a:pt x="351102" y="868761"/>
                    </a:lnTo>
                    <a:lnTo>
                      <a:pt x="352159" y="862670"/>
                    </a:lnTo>
                    <a:lnTo>
                      <a:pt x="353480" y="856844"/>
                    </a:lnTo>
                    <a:lnTo>
                      <a:pt x="355859" y="850752"/>
                    </a:lnTo>
                    <a:lnTo>
                      <a:pt x="358237" y="845456"/>
                    </a:lnTo>
                    <a:lnTo>
                      <a:pt x="361408" y="840424"/>
                    </a:lnTo>
                    <a:lnTo>
                      <a:pt x="365108" y="835392"/>
                    </a:lnTo>
                    <a:lnTo>
                      <a:pt x="368808" y="831154"/>
                    </a:lnTo>
                    <a:lnTo>
                      <a:pt x="373564" y="827447"/>
                    </a:lnTo>
                    <a:lnTo>
                      <a:pt x="378321" y="823474"/>
                    </a:lnTo>
                    <a:lnTo>
                      <a:pt x="383342" y="820296"/>
                    </a:lnTo>
                    <a:lnTo>
                      <a:pt x="388627" y="817913"/>
                    </a:lnTo>
                    <a:lnTo>
                      <a:pt x="394705" y="815794"/>
                    </a:lnTo>
                    <a:lnTo>
                      <a:pt x="400519" y="814205"/>
                    </a:lnTo>
                    <a:lnTo>
                      <a:pt x="406597" y="813146"/>
                    </a:lnTo>
                    <a:lnTo>
                      <a:pt x="413204" y="812881"/>
                    </a:lnTo>
                    <a:lnTo>
                      <a:pt x="765465" y="812881"/>
                    </a:lnTo>
                    <a:lnTo>
                      <a:pt x="770222" y="805730"/>
                    </a:lnTo>
                    <a:lnTo>
                      <a:pt x="775507" y="798579"/>
                    </a:lnTo>
                    <a:lnTo>
                      <a:pt x="780792" y="791959"/>
                    </a:lnTo>
                    <a:lnTo>
                      <a:pt x="786870" y="785602"/>
                    </a:lnTo>
                    <a:lnTo>
                      <a:pt x="793477" y="779511"/>
                    </a:lnTo>
                    <a:lnTo>
                      <a:pt x="800348" y="774214"/>
                    </a:lnTo>
                    <a:lnTo>
                      <a:pt x="807483" y="769183"/>
                    </a:lnTo>
                    <a:lnTo>
                      <a:pt x="815147" y="764945"/>
                    </a:lnTo>
                    <a:lnTo>
                      <a:pt x="815147" y="240037"/>
                    </a:lnTo>
                    <a:lnTo>
                      <a:pt x="815411" y="233681"/>
                    </a:lnTo>
                    <a:lnTo>
                      <a:pt x="816204" y="227325"/>
                    </a:lnTo>
                    <a:lnTo>
                      <a:pt x="817789" y="221498"/>
                    </a:lnTo>
                    <a:lnTo>
                      <a:pt x="819639" y="215672"/>
                    </a:lnTo>
                    <a:lnTo>
                      <a:pt x="822546" y="210375"/>
                    </a:lnTo>
                    <a:lnTo>
                      <a:pt x="825717" y="205078"/>
                    </a:lnTo>
                    <a:lnTo>
                      <a:pt x="829153" y="200311"/>
                    </a:lnTo>
                    <a:lnTo>
                      <a:pt x="833116" y="196074"/>
                    </a:lnTo>
                    <a:lnTo>
                      <a:pt x="837609" y="191836"/>
                    </a:lnTo>
                    <a:lnTo>
                      <a:pt x="842366" y="188393"/>
                    </a:lnTo>
                    <a:lnTo>
                      <a:pt x="847387" y="185215"/>
                    </a:lnTo>
                    <a:lnTo>
                      <a:pt x="852936" y="182832"/>
                    </a:lnTo>
                    <a:lnTo>
                      <a:pt x="858486" y="180713"/>
                    </a:lnTo>
                    <a:lnTo>
                      <a:pt x="864564" y="179124"/>
                    </a:lnTo>
                    <a:lnTo>
                      <a:pt x="870642" y="178065"/>
                    </a:lnTo>
                    <a:lnTo>
                      <a:pt x="876984" y="177800"/>
                    </a:lnTo>
                    <a:close/>
                    <a:moveTo>
                      <a:pt x="856991" y="124392"/>
                    </a:moveTo>
                    <a:lnTo>
                      <a:pt x="837683" y="125450"/>
                    </a:lnTo>
                    <a:lnTo>
                      <a:pt x="818374" y="126774"/>
                    </a:lnTo>
                    <a:lnTo>
                      <a:pt x="799594" y="128362"/>
                    </a:lnTo>
                    <a:lnTo>
                      <a:pt x="780550" y="130479"/>
                    </a:lnTo>
                    <a:lnTo>
                      <a:pt x="762034" y="132861"/>
                    </a:lnTo>
                    <a:lnTo>
                      <a:pt x="743255" y="136037"/>
                    </a:lnTo>
                    <a:lnTo>
                      <a:pt x="725004" y="139478"/>
                    </a:lnTo>
                    <a:lnTo>
                      <a:pt x="706489" y="143712"/>
                    </a:lnTo>
                    <a:lnTo>
                      <a:pt x="688502" y="147947"/>
                    </a:lnTo>
                    <a:lnTo>
                      <a:pt x="670516" y="152975"/>
                    </a:lnTo>
                    <a:lnTo>
                      <a:pt x="653059" y="158269"/>
                    </a:lnTo>
                    <a:lnTo>
                      <a:pt x="635337" y="164091"/>
                    </a:lnTo>
                    <a:lnTo>
                      <a:pt x="617880" y="169914"/>
                    </a:lnTo>
                    <a:lnTo>
                      <a:pt x="600687" y="176530"/>
                    </a:lnTo>
                    <a:lnTo>
                      <a:pt x="583759" y="183412"/>
                    </a:lnTo>
                    <a:lnTo>
                      <a:pt x="567095" y="191087"/>
                    </a:lnTo>
                    <a:lnTo>
                      <a:pt x="550432" y="198762"/>
                    </a:lnTo>
                    <a:lnTo>
                      <a:pt x="534297" y="206967"/>
                    </a:lnTo>
                    <a:lnTo>
                      <a:pt x="517898" y="215436"/>
                    </a:lnTo>
                    <a:lnTo>
                      <a:pt x="502292" y="224170"/>
                    </a:lnTo>
                    <a:lnTo>
                      <a:pt x="486686" y="233698"/>
                    </a:lnTo>
                    <a:lnTo>
                      <a:pt x="471345" y="242961"/>
                    </a:lnTo>
                    <a:lnTo>
                      <a:pt x="456268" y="253018"/>
                    </a:lnTo>
                    <a:lnTo>
                      <a:pt x="441192" y="263340"/>
                    </a:lnTo>
                    <a:lnTo>
                      <a:pt x="426379" y="274191"/>
                    </a:lnTo>
                    <a:lnTo>
                      <a:pt x="412361" y="285042"/>
                    </a:lnTo>
                    <a:lnTo>
                      <a:pt x="398342" y="296423"/>
                    </a:lnTo>
                    <a:lnTo>
                      <a:pt x="384588" y="308333"/>
                    </a:lnTo>
                    <a:lnTo>
                      <a:pt x="371098" y="320243"/>
                    </a:lnTo>
                    <a:lnTo>
                      <a:pt x="357608" y="332417"/>
                    </a:lnTo>
                    <a:lnTo>
                      <a:pt x="344648" y="344856"/>
                    </a:lnTo>
                    <a:lnTo>
                      <a:pt x="332216" y="358089"/>
                    </a:lnTo>
                    <a:lnTo>
                      <a:pt x="319784" y="371323"/>
                    </a:lnTo>
                    <a:lnTo>
                      <a:pt x="307617" y="384820"/>
                    </a:lnTo>
                    <a:lnTo>
                      <a:pt x="295979" y="398583"/>
                    </a:lnTo>
                    <a:lnTo>
                      <a:pt x="284870" y="412610"/>
                    </a:lnTo>
                    <a:lnTo>
                      <a:pt x="273761" y="427167"/>
                    </a:lnTo>
                    <a:lnTo>
                      <a:pt x="263181" y="441458"/>
                    </a:lnTo>
                    <a:lnTo>
                      <a:pt x="252865" y="456544"/>
                    </a:lnTo>
                    <a:lnTo>
                      <a:pt x="242814" y="471630"/>
                    </a:lnTo>
                    <a:lnTo>
                      <a:pt x="233027" y="486980"/>
                    </a:lnTo>
                    <a:lnTo>
                      <a:pt x="224034" y="502596"/>
                    </a:lnTo>
                    <a:lnTo>
                      <a:pt x="215041" y="518740"/>
                    </a:lnTo>
                    <a:lnTo>
                      <a:pt x="206577" y="534620"/>
                    </a:lnTo>
                    <a:lnTo>
                      <a:pt x="198377" y="551029"/>
                    </a:lnTo>
                    <a:lnTo>
                      <a:pt x="190707" y="567438"/>
                    </a:lnTo>
                    <a:lnTo>
                      <a:pt x="183301" y="584112"/>
                    </a:lnTo>
                    <a:lnTo>
                      <a:pt x="176424" y="601315"/>
                    </a:lnTo>
                    <a:lnTo>
                      <a:pt x="169811" y="618253"/>
                    </a:lnTo>
                    <a:lnTo>
                      <a:pt x="163992" y="635986"/>
                    </a:lnTo>
                    <a:lnTo>
                      <a:pt x="157908" y="653454"/>
                    </a:lnTo>
                    <a:lnTo>
                      <a:pt x="152883" y="670921"/>
                    </a:lnTo>
                    <a:lnTo>
                      <a:pt x="147857" y="689183"/>
                    </a:lnTo>
                    <a:lnTo>
                      <a:pt x="143625" y="707180"/>
                    </a:lnTo>
                    <a:lnTo>
                      <a:pt x="139393" y="725707"/>
                    </a:lnTo>
                    <a:lnTo>
                      <a:pt x="135955" y="743704"/>
                    </a:lnTo>
                    <a:lnTo>
                      <a:pt x="132781" y="762495"/>
                    </a:lnTo>
                    <a:lnTo>
                      <a:pt x="130400" y="781551"/>
                    </a:lnTo>
                    <a:lnTo>
                      <a:pt x="128019" y="800342"/>
                    </a:lnTo>
                    <a:lnTo>
                      <a:pt x="126168" y="819133"/>
                    </a:lnTo>
                    <a:lnTo>
                      <a:pt x="125110" y="838189"/>
                    </a:lnTo>
                    <a:lnTo>
                      <a:pt x="124316" y="857509"/>
                    </a:lnTo>
                    <a:lnTo>
                      <a:pt x="124052" y="877094"/>
                    </a:lnTo>
                    <a:lnTo>
                      <a:pt x="124316" y="896414"/>
                    </a:lnTo>
                    <a:lnTo>
                      <a:pt x="125110" y="915735"/>
                    </a:lnTo>
                    <a:lnTo>
                      <a:pt x="126168" y="934791"/>
                    </a:lnTo>
                    <a:lnTo>
                      <a:pt x="128019" y="953846"/>
                    </a:lnTo>
                    <a:lnTo>
                      <a:pt x="130400" y="972637"/>
                    </a:lnTo>
                    <a:lnTo>
                      <a:pt x="132781" y="991428"/>
                    </a:lnTo>
                    <a:lnTo>
                      <a:pt x="135955" y="1009955"/>
                    </a:lnTo>
                    <a:lnTo>
                      <a:pt x="139393" y="1028481"/>
                    </a:lnTo>
                    <a:lnTo>
                      <a:pt x="143625" y="1046743"/>
                    </a:lnTo>
                    <a:lnTo>
                      <a:pt x="147857" y="1065005"/>
                    </a:lnTo>
                    <a:lnTo>
                      <a:pt x="152883" y="1082737"/>
                    </a:lnTo>
                    <a:lnTo>
                      <a:pt x="157908" y="1100734"/>
                    </a:lnTo>
                    <a:lnTo>
                      <a:pt x="163992" y="1118202"/>
                    </a:lnTo>
                    <a:lnTo>
                      <a:pt x="169811" y="1135405"/>
                    </a:lnTo>
                    <a:lnTo>
                      <a:pt x="176424" y="1152608"/>
                    </a:lnTo>
                    <a:lnTo>
                      <a:pt x="183301" y="1169547"/>
                    </a:lnTo>
                    <a:lnTo>
                      <a:pt x="190707" y="1186485"/>
                    </a:lnTo>
                    <a:lnTo>
                      <a:pt x="198377" y="1203159"/>
                    </a:lnTo>
                    <a:lnTo>
                      <a:pt x="206577" y="1219568"/>
                    </a:lnTo>
                    <a:lnTo>
                      <a:pt x="215041" y="1235448"/>
                    </a:lnTo>
                    <a:lnTo>
                      <a:pt x="224034" y="1251592"/>
                    </a:lnTo>
                    <a:lnTo>
                      <a:pt x="233027" y="1267208"/>
                    </a:lnTo>
                    <a:lnTo>
                      <a:pt x="242814" y="1282558"/>
                    </a:lnTo>
                    <a:lnTo>
                      <a:pt x="252865" y="1297644"/>
                    </a:lnTo>
                    <a:lnTo>
                      <a:pt x="263181" y="1312200"/>
                    </a:lnTo>
                    <a:lnTo>
                      <a:pt x="273761" y="1327021"/>
                    </a:lnTo>
                    <a:lnTo>
                      <a:pt x="284870" y="1341578"/>
                    </a:lnTo>
                    <a:lnTo>
                      <a:pt x="295979" y="1355605"/>
                    </a:lnTo>
                    <a:lnTo>
                      <a:pt x="307617" y="1369368"/>
                    </a:lnTo>
                    <a:lnTo>
                      <a:pt x="319784" y="1382865"/>
                    </a:lnTo>
                    <a:lnTo>
                      <a:pt x="332216" y="1396099"/>
                    </a:lnTo>
                    <a:lnTo>
                      <a:pt x="344648" y="1408803"/>
                    </a:lnTo>
                    <a:lnTo>
                      <a:pt x="357608" y="1421771"/>
                    </a:lnTo>
                    <a:lnTo>
                      <a:pt x="371098" y="1433946"/>
                    </a:lnTo>
                    <a:lnTo>
                      <a:pt x="384588" y="1445855"/>
                    </a:lnTo>
                    <a:lnTo>
                      <a:pt x="398342" y="1457501"/>
                    </a:lnTo>
                    <a:lnTo>
                      <a:pt x="412361" y="1469146"/>
                    </a:lnTo>
                    <a:lnTo>
                      <a:pt x="426379" y="1479997"/>
                    </a:lnTo>
                    <a:lnTo>
                      <a:pt x="441192" y="1490848"/>
                    </a:lnTo>
                    <a:lnTo>
                      <a:pt x="456268" y="1501170"/>
                    </a:lnTo>
                    <a:lnTo>
                      <a:pt x="471345" y="1511227"/>
                    </a:lnTo>
                    <a:lnTo>
                      <a:pt x="486686" y="1520490"/>
                    </a:lnTo>
                    <a:lnTo>
                      <a:pt x="502292" y="1530018"/>
                    </a:lnTo>
                    <a:lnTo>
                      <a:pt x="517898" y="1538752"/>
                    </a:lnTo>
                    <a:lnTo>
                      <a:pt x="534297" y="1547221"/>
                    </a:lnTo>
                    <a:lnTo>
                      <a:pt x="550432" y="1555426"/>
                    </a:lnTo>
                    <a:lnTo>
                      <a:pt x="567095" y="1563101"/>
                    </a:lnTo>
                    <a:lnTo>
                      <a:pt x="583759" y="1570512"/>
                    </a:lnTo>
                    <a:lnTo>
                      <a:pt x="600687" y="1577393"/>
                    </a:lnTo>
                    <a:lnTo>
                      <a:pt x="617880" y="1583745"/>
                    </a:lnTo>
                    <a:lnTo>
                      <a:pt x="635337" y="1590097"/>
                    </a:lnTo>
                    <a:lnTo>
                      <a:pt x="653059" y="1595655"/>
                    </a:lnTo>
                    <a:lnTo>
                      <a:pt x="670516" y="1601213"/>
                    </a:lnTo>
                    <a:lnTo>
                      <a:pt x="688502" y="1605712"/>
                    </a:lnTo>
                    <a:lnTo>
                      <a:pt x="706489" y="1610476"/>
                    </a:lnTo>
                    <a:lnTo>
                      <a:pt x="725004" y="1614181"/>
                    </a:lnTo>
                    <a:lnTo>
                      <a:pt x="743255" y="1618151"/>
                    </a:lnTo>
                    <a:lnTo>
                      <a:pt x="762034" y="1620798"/>
                    </a:lnTo>
                    <a:lnTo>
                      <a:pt x="780550" y="1623709"/>
                    </a:lnTo>
                    <a:lnTo>
                      <a:pt x="799594" y="1625826"/>
                    </a:lnTo>
                    <a:lnTo>
                      <a:pt x="818374" y="1627414"/>
                    </a:lnTo>
                    <a:lnTo>
                      <a:pt x="837683" y="1628738"/>
                    </a:lnTo>
                    <a:lnTo>
                      <a:pt x="856991" y="1629267"/>
                    </a:lnTo>
                    <a:lnTo>
                      <a:pt x="876300" y="1629532"/>
                    </a:lnTo>
                    <a:lnTo>
                      <a:pt x="895873" y="1629267"/>
                    </a:lnTo>
                    <a:lnTo>
                      <a:pt x="914918" y="1628738"/>
                    </a:lnTo>
                    <a:lnTo>
                      <a:pt x="933962" y="1627414"/>
                    </a:lnTo>
                    <a:lnTo>
                      <a:pt x="953271" y="1625826"/>
                    </a:lnTo>
                    <a:lnTo>
                      <a:pt x="972050" y="1623709"/>
                    </a:lnTo>
                    <a:lnTo>
                      <a:pt x="990830" y="1620798"/>
                    </a:lnTo>
                    <a:lnTo>
                      <a:pt x="1009345" y="1618151"/>
                    </a:lnTo>
                    <a:lnTo>
                      <a:pt x="1027861" y="1614181"/>
                    </a:lnTo>
                    <a:lnTo>
                      <a:pt x="1045847" y="1610476"/>
                    </a:lnTo>
                    <a:lnTo>
                      <a:pt x="1064098" y="1605712"/>
                    </a:lnTo>
                    <a:lnTo>
                      <a:pt x="1082084" y="1601213"/>
                    </a:lnTo>
                    <a:lnTo>
                      <a:pt x="1099806" y="1595655"/>
                    </a:lnTo>
                    <a:lnTo>
                      <a:pt x="1117263" y="1590097"/>
                    </a:lnTo>
                    <a:lnTo>
                      <a:pt x="1134720" y="1583745"/>
                    </a:lnTo>
                    <a:lnTo>
                      <a:pt x="1151913" y="1577393"/>
                    </a:lnTo>
                    <a:lnTo>
                      <a:pt x="1168841" y="1570512"/>
                    </a:lnTo>
                    <a:lnTo>
                      <a:pt x="1185769" y="1563101"/>
                    </a:lnTo>
                    <a:lnTo>
                      <a:pt x="1201904" y="1555426"/>
                    </a:lnTo>
                    <a:lnTo>
                      <a:pt x="1218568" y="1547221"/>
                    </a:lnTo>
                    <a:lnTo>
                      <a:pt x="1234702" y="1538752"/>
                    </a:lnTo>
                    <a:lnTo>
                      <a:pt x="1250573" y="1530018"/>
                    </a:lnTo>
                    <a:lnTo>
                      <a:pt x="1265914" y="1520490"/>
                    </a:lnTo>
                    <a:lnTo>
                      <a:pt x="1281255" y="1511227"/>
                    </a:lnTo>
                    <a:lnTo>
                      <a:pt x="1296596" y="1501170"/>
                    </a:lnTo>
                    <a:lnTo>
                      <a:pt x="1311408" y="1490848"/>
                    </a:lnTo>
                    <a:lnTo>
                      <a:pt x="1325956" y="1479997"/>
                    </a:lnTo>
                    <a:lnTo>
                      <a:pt x="1340504" y="1469146"/>
                    </a:lnTo>
                    <a:lnTo>
                      <a:pt x="1354522" y="1457501"/>
                    </a:lnTo>
                    <a:lnTo>
                      <a:pt x="1368277" y="1445855"/>
                    </a:lnTo>
                    <a:lnTo>
                      <a:pt x="1381766" y="1433946"/>
                    </a:lnTo>
                    <a:lnTo>
                      <a:pt x="1394991" y="1421771"/>
                    </a:lnTo>
                    <a:lnTo>
                      <a:pt x="1407952" y="1408803"/>
                    </a:lnTo>
                    <a:lnTo>
                      <a:pt x="1420384" y="1396099"/>
                    </a:lnTo>
                    <a:lnTo>
                      <a:pt x="1432815" y="1382865"/>
                    </a:lnTo>
                    <a:lnTo>
                      <a:pt x="1444718" y="1369368"/>
                    </a:lnTo>
                    <a:lnTo>
                      <a:pt x="1456356" y="1355605"/>
                    </a:lnTo>
                    <a:lnTo>
                      <a:pt x="1467730" y="1341578"/>
                    </a:lnTo>
                    <a:lnTo>
                      <a:pt x="1479104" y="1327021"/>
                    </a:lnTo>
                    <a:lnTo>
                      <a:pt x="1489684" y="1312200"/>
                    </a:lnTo>
                    <a:lnTo>
                      <a:pt x="1499735" y="1297644"/>
                    </a:lnTo>
                    <a:lnTo>
                      <a:pt x="1509786" y="1282558"/>
                    </a:lnTo>
                    <a:lnTo>
                      <a:pt x="1519308" y="1267208"/>
                    </a:lnTo>
                    <a:lnTo>
                      <a:pt x="1528830" y="1251592"/>
                    </a:lnTo>
                    <a:lnTo>
                      <a:pt x="1537559" y="1235448"/>
                    </a:lnTo>
                    <a:lnTo>
                      <a:pt x="1546023" y="1219568"/>
                    </a:lnTo>
                    <a:lnTo>
                      <a:pt x="1554223" y="1203159"/>
                    </a:lnTo>
                    <a:lnTo>
                      <a:pt x="1561893" y="1186485"/>
                    </a:lnTo>
                    <a:lnTo>
                      <a:pt x="1569299" y="1169547"/>
                    </a:lnTo>
                    <a:lnTo>
                      <a:pt x="1576176" y="1152608"/>
                    </a:lnTo>
                    <a:lnTo>
                      <a:pt x="1582789" y="1135405"/>
                    </a:lnTo>
                    <a:lnTo>
                      <a:pt x="1588873" y="1118202"/>
                    </a:lnTo>
                    <a:lnTo>
                      <a:pt x="1594692" y="1100734"/>
                    </a:lnTo>
                    <a:lnTo>
                      <a:pt x="1599982" y="1082737"/>
                    </a:lnTo>
                    <a:lnTo>
                      <a:pt x="1604743" y="1065005"/>
                    </a:lnTo>
                    <a:lnTo>
                      <a:pt x="1608975" y="1046743"/>
                    </a:lnTo>
                    <a:lnTo>
                      <a:pt x="1613207" y="1028481"/>
                    </a:lnTo>
                    <a:lnTo>
                      <a:pt x="1616645" y="1009955"/>
                    </a:lnTo>
                    <a:lnTo>
                      <a:pt x="1619555" y="991428"/>
                    </a:lnTo>
                    <a:lnTo>
                      <a:pt x="1622464" y="972637"/>
                    </a:lnTo>
                    <a:lnTo>
                      <a:pt x="1624581" y="953846"/>
                    </a:lnTo>
                    <a:lnTo>
                      <a:pt x="1626168" y="934791"/>
                    </a:lnTo>
                    <a:lnTo>
                      <a:pt x="1627490" y="915735"/>
                    </a:lnTo>
                    <a:lnTo>
                      <a:pt x="1628019" y="896414"/>
                    </a:lnTo>
                    <a:lnTo>
                      <a:pt x="1628548" y="877094"/>
                    </a:lnTo>
                    <a:lnTo>
                      <a:pt x="1628019" y="857509"/>
                    </a:lnTo>
                    <a:lnTo>
                      <a:pt x="1627490" y="838189"/>
                    </a:lnTo>
                    <a:lnTo>
                      <a:pt x="1626168" y="819133"/>
                    </a:lnTo>
                    <a:lnTo>
                      <a:pt x="1624581" y="800342"/>
                    </a:lnTo>
                    <a:lnTo>
                      <a:pt x="1622464" y="781551"/>
                    </a:lnTo>
                    <a:lnTo>
                      <a:pt x="1619555" y="762495"/>
                    </a:lnTo>
                    <a:lnTo>
                      <a:pt x="1616645" y="743704"/>
                    </a:lnTo>
                    <a:lnTo>
                      <a:pt x="1613207" y="725707"/>
                    </a:lnTo>
                    <a:lnTo>
                      <a:pt x="1608975" y="707180"/>
                    </a:lnTo>
                    <a:lnTo>
                      <a:pt x="1604743" y="689183"/>
                    </a:lnTo>
                    <a:lnTo>
                      <a:pt x="1599982" y="670921"/>
                    </a:lnTo>
                    <a:lnTo>
                      <a:pt x="1594692" y="653454"/>
                    </a:lnTo>
                    <a:lnTo>
                      <a:pt x="1588873" y="635986"/>
                    </a:lnTo>
                    <a:lnTo>
                      <a:pt x="1582789" y="618253"/>
                    </a:lnTo>
                    <a:lnTo>
                      <a:pt x="1576176" y="601315"/>
                    </a:lnTo>
                    <a:lnTo>
                      <a:pt x="1569299" y="584112"/>
                    </a:lnTo>
                    <a:lnTo>
                      <a:pt x="1561893" y="567438"/>
                    </a:lnTo>
                    <a:lnTo>
                      <a:pt x="1554223" y="551029"/>
                    </a:lnTo>
                    <a:lnTo>
                      <a:pt x="1546023" y="534620"/>
                    </a:lnTo>
                    <a:lnTo>
                      <a:pt x="1537559" y="518740"/>
                    </a:lnTo>
                    <a:lnTo>
                      <a:pt x="1528830" y="502596"/>
                    </a:lnTo>
                    <a:lnTo>
                      <a:pt x="1519308" y="486980"/>
                    </a:lnTo>
                    <a:lnTo>
                      <a:pt x="1509786" y="471630"/>
                    </a:lnTo>
                    <a:lnTo>
                      <a:pt x="1499735" y="456544"/>
                    </a:lnTo>
                    <a:lnTo>
                      <a:pt x="1489684" y="441458"/>
                    </a:lnTo>
                    <a:lnTo>
                      <a:pt x="1479104" y="427167"/>
                    </a:lnTo>
                    <a:lnTo>
                      <a:pt x="1467730" y="412610"/>
                    </a:lnTo>
                    <a:lnTo>
                      <a:pt x="1456356" y="398583"/>
                    </a:lnTo>
                    <a:lnTo>
                      <a:pt x="1444718" y="384820"/>
                    </a:lnTo>
                    <a:lnTo>
                      <a:pt x="1432815" y="371323"/>
                    </a:lnTo>
                    <a:lnTo>
                      <a:pt x="1420384" y="358089"/>
                    </a:lnTo>
                    <a:lnTo>
                      <a:pt x="1407952" y="344856"/>
                    </a:lnTo>
                    <a:lnTo>
                      <a:pt x="1394991" y="332417"/>
                    </a:lnTo>
                    <a:lnTo>
                      <a:pt x="1381766" y="320243"/>
                    </a:lnTo>
                    <a:lnTo>
                      <a:pt x="1368277" y="308333"/>
                    </a:lnTo>
                    <a:lnTo>
                      <a:pt x="1354522" y="296423"/>
                    </a:lnTo>
                    <a:lnTo>
                      <a:pt x="1340504" y="285042"/>
                    </a:lnTo>
                    <a:lnTo>
                      <a:pt x="1325956" y="274191"/>
                    </a:lnTo>
                    <a:lnTo>
                      <a:pt x="1311408" y="263340"/>
                    </a:lnTo>
                    <a:lnTo>
                      <a:pt x="1296596" y="253018"/>
                    </a:lnTo>
                    <a:lnTo>
                      <a:pt x="1281255" y="242961"/>
                    </a:lnTo>
                    <a:lnTo>
                      <a:pt x="1265914" y="233698"/>
                    </a:lnTo>
                    <a:lnTo>
                      <a:pt x="1250573" y="224170"/>
                    </a:lnTo>
                    <a:lnTo>
                      <a:pt x="1234702" y="215436"/>
                    </a:lnTo>
                    <a:lnTo>
                      <a:pt x="1218568" y="206967"/>
                    </a:lnTo>
                    <a:lnTo>
                      <a:pt x="1201904" y="198762"/>
                    </a:lnTo>
                    <a:lnTo>
                      <a:pt x="1185769" y="191087"/>
                    </a:lnTo>
                    <a:lnTo>
                      <a:pt x="1168841" y="183412"/>
                    </a:lnTo>
                    <a:lnTo>
                      <a:pt x="1151913" y="176530"/>
                    </a:lnTo>
                    <a:lnTo>
                      <a:pt x="1134720" y="169914"/>
                    </a:lnTo>
                    <a:lnTo>
                      <a:pt x="1117263" y="164091"/>
                    </a:lnTo>
                    <a:lnTo>
                      <a:pt x="1099806" y="158269"/>
                    </a:lnTo>
                    <a:lnTo>
                      <a:pt x="1082084" y="152975"/>
                    </a:lnTo>
                    <a:lnTo>
                      <a:pt x="1064098" y="147947"/>
                    </a:lnTo>
                    <a:lnTo>
                      <a:pt x="1045847" y="143712"/>
                    </a:lnTo>
                    <a:lnTo>
                      <a:pt x="1027861" y="139478"/>
                    </a:lnTo>
                    <a:lnTo>
                      <a:pt x="1009345" y="136037"/>
                    </a:lnTo>
                    <a:lnTo>
                      <a:pt x="990830" y="132861"/>
                    </a:lnTo>
                    <a:lnTo>
                      <a:pt x="972050" y="130479"/>
                    </a:lnTo>
                    <a:lnTo>
                      <a:pt x="953271" y="128362"/>
                    </a:lnTo>
                    <a:lnTo>
                      <a:pt x="933962" y="126774"/>
                    </a:lnTo>
                    <a:lnTo>
                      <a:pt x="914918" y="125450"/>
                    </a:lnTo>
                    <a:lnTo>
                      <a:pt x="895873" y="124392"/>
                    </a:lnTo>
                    <a:lnTo>
                      <a:pt x="876300" y="124392"/>
                    </a:lnTo>
                    <a:lnTo>
                      <a:pt x="856991" y="124392"/>
                    </a:lnTo>
                    <a:close/>
                    <a:moveTo>
                      <a:pt x="876300" y="0"/>
                    </a:moveTo>
                    <a:lnTo>
                      <a:pt x="899048" y="265"/>
                    </a:lnTo>
                    <a:lnTo>
                      <a:pt x="921266" y="1323"/>
                    </a:lnTo>
                    <a:lnTo>
                      <a:pt x="943749" y="2382"/>
                    </a:lnTo>
                    <a:lnTo>
                      <a:pt x="965702" y="4764"/>
                    </a:lnTo>
                    <a:lnTo>
                      <a:pt x="987656" y="7146"/>
                    </a:lnTo>
                    <a:lnTo>
                      <a:pt x="1009610" y="10057"/>
                    </a:lnTo>
                    <a:lnTo>
                      <a:pt x="1031299" y="13763"/>
                    </a:lnTo>
                    <a:lnTo>
                      <a:pt x="1052724" y="17997"/>
                    </a:lnTo>
                    <a:lnTo>
                      <a:pt x="1074149" y="22496"/>
                    </a:lnTo>
                    <a:lnTo>
                      <a:pt x="1095045" y="27525"/>
                    </a:lnTo>
                    <a:lnTo>
                      <a:pt x="1115940" y="33348"/>
                    </a:lnTo>
                    <a:lnTo>
                      <a:pt x="1136572" y="39435"/>
                    </a:lnTo>
                    <a:lnTo>
                      <a:pt x="1157203" y="46051"/>
                    </a:lnTo>
                    <a:lnTo>
                      <a:pt x="1177305" y="53197"/>
                    </a:lnTo>
                    <a:lnTo>
                      <a:pt x="1197407" y="60873"/>
                    </a:lnTo>
                    <a:lnTo>
                      <a:pt x="1216981" y="69077"/>
                    </a:lnTo>
                    <a:lnTo>
                      <a:pt x="1236818" y="77811"/>
                    </a:lnTo>
                    <a:lnTo>
                      <a:pt x="1255863" y="86545"/>
                    </a:lnTo>
                    <a:lnTo>
                      <a:pt x="1274907" y="96337"/>
                    </a:lnTo>
                    <a:lnTo>
                      <a:pt x="1293687" y="105865"/>
                    </a:lnTo>
                    <a:lnTo>
                      <a:pt x="1312202" y="116452"/>
                    </a:lnTo>
                    <a:lnTo>
                      <a:pt x="1330453" y="127303"/>
                    </a:lnTo>
                    <a:lnTo>
                      <a:pt x="1348439" y="138154"/>
                    </a:lnTo>
                    <a:lnTo>
                      <a:pt x="1365896" y="149799"/>
                    </a:lnTo>
                    <a:lnTo>
                      <a:pt x="1383353" y="162239"/>
                    </a:lnTo>
                    <a:lnTo>
                      <a:pt x="1400282" y="174413"/>
                    </a:lnTo>
                    <a:lnTo>
                      <a:pt x="1416945" y="187117"/>
                    </a:lnTo>
                    <a:lnTo>
                      <a:pt x="1433609" y="200615"/>
                    </a:lnTo>
                    <a:lnTo>
                      <a:pt x="1449479" y="214113"/>
                    </a:lnTo>
                    <a:lnTo>
                      <a:pt x="1465085" y="228404"/>
                    </a:lnTo>
                    <a:lnTo>
                      <a:pt x="1480426" y="242432"/>
                    </a:lnTo>
                    <a:lnTo>
                      <a:pt x="1495503" y="257253"/>
                    </a:lnTo>
                    <a:lnTo>
                      <a:pt x="1510315" y="272074"/>
                    </a:lnTo>
                    <a:lnTo>
                      <a:pt x="1524863" y="287424"/>
                    </a:lnTo>
                    <a:lnTo>
                      <a:pt x="1538881" y="303569"/>
                    </a:lnTo>
                    <a:lnTo>
                      <a:pt x="1552371" y="319449"/>
                    </a:lnTo>
                    <a:lnTo>
                      <a:pt x="1565596" y="335858"/>
                    </a:lnTo>
                    <a:lnTo>
                      <a:pt x="1578292" y="352796"/>
                    </a:lnTo>
                    <a:lnTo>
                      <a:pt x="1590724" y="369735"/>
                    </a:lnTo>
                    <a:lnTo>
                      <a:pt x="1602627" y="386938"/>
                    </a:lnTo>
                    <a:lnTo>
                      <a:pt x="1614265" y="404935"/>
                    </a:lnTo>
                    <a:lnTo>
                      <a:pt x="1625639" y="422667"/>
                    </a:lnTo>
                    <a:lnTo>
                      <a:pt x="1636219" y="440929"/>
                    </a:lnTo>
                    <a:lnTo>
                      <a:pt x="1646534" y="459455"/>
                    </a:lnTo>
                    <a:lnTo>
                      <a:pt x="1656585" y="478247"/>
                    </a:lnTo>
                    <a:lnTo>
                      <a:pt x="1666108" y="497038"/>
                    </a:lnTo>
                    <a:lnTo>
                      <a:pt x="1675101" y="516358"/>
                    </a:lnTo>
                    <a:lnTo>
                      <a:pt x="1683565" y="535943"/>
                    </a:lnTo>
                    <a:lnTo>
                      <a:pt x="1691764" y="555528"/>
                    </a:lnTo>
                    <a:lnTo>
                      <a:pt x="1699170" y="575643"/>
                    </a:lnTo>
                    <a:lnTo>
                      <a:pt x="1706577" y="596022"/>
                    </a:lnTo>
                    <a:lnTo>
                      <a:pt x="1712925" y="616401"/>
                    </a:lnTo>
                    <a:lnTo>
                      <a:pt x="1719273" y="637309"/>
                    </a:lnTo>
                    <a:lnTo>
                      <a:pt x="1725092" y="658218"/>
                    </a:lnTo>
                    <a:lnTo>
                      <a:pt x="1730382" y="679126"/>
                    </a:lnTo>
                    <a:lnTo>
                      <a:pt x="1734614" y="700564"/>
                    </a:lnTo>
                    <a:lnTo>
                      <a:pt x="1739111" y="721737"/>
                    </a:lnTo>
                    <a:lnTo>
                      <a:pt x="1742549" y="743439"/>
                    </a:lnTo>
                    <a:lnTo>
                      <a:pt x="1745723" y="765406"/>
                    </a:lnTo>
                    <a:lnTo>
                      <a:pt x="1748104" y="787373"/>
                    </a:lnTo>
                    <a:lnTo>
                      <a:pt x="1749955" y="809605"/>
                    </a:lnTo>
                    <a:lnTo>
                      <a:pt x="1751542" y="831837"/>
                    </a:lnTo>
                    <a:lnTo>
                      <a:pt x="1752336" y="854598"/>
                    </a:lnTo>
                    <a:lnTo>
                      <a:pt x="1752600" y="877094"/>
                    </a:lnTo>
                    <a:lnTo>
                      <a:pt x="1752336" y="899590"/>
                    </a:lnTo>
                    <a:lnTo>
                      <a:pt x="1751542" y="922351"/>
                    </a:lnTo>
                    <a:lnTo>
                      <a:pt x="1749955" y="944583"/>
                    </a:lnTo>
                    <a:lnTo>
                      <a:pt x="1748104" y="966550"/>
                    </a:lnTo>
                    <a:lnTo>
                      <a:pt x="1745723" y="988782"/>
                    </a:lnTo>
                    <a:lnTo>
                      <a:pt x="1742549" y="1010220"/>
                    </a:lnTo>
                    <a:lnTo>
                      <a:pt x="1739111" y="1031922"/>
                    </a:lnTo>
                    <a:lnTo>
                      <a:pt x="1734614" y="1053624"/>
                    </a:lnTo>
                    <a:lnTo>
                      <a:pt x="1730382" y="1075062"/>
                    </a:lnTo>
                    <a:lnTo>
                      <a:pt x="1725092" y="1095970"/>
                    </a:lnTo>
                    <a:lnTo>
                      <a:pt x="1719273" y="1116879"/>
                    </a:lnTo>
                    <a:lnTo>
                      <a:pt x="1712925" y="1137523"/>
                    </a:lnTo>
                    <a:lnTo>
                      <a:pt x="1706577" y="1157902"/>
                    </a:lnTo>
                    <a:lnTo>
                      <a:pt x="1699170" y="1178016"/>
                    </a:lnTo>
                    <a:lnTo>
                      <a:pt x="1691764" y="1198130"/>
                    </a:lnTo>
                    <a:lnTo>
                      <a:pt x="1683565" y="1217980"/>
                    </a:lnTo>
                    <a:lnTo>
                      <a:pt x="1675101" y="1237565"/>
                    </a:lnTo>
                    <a:lnTo>
                      <a:pt x="1666108" y="1256886"/>
                    </a:lnTo>
                    <a:lnTo>
                      <a:pt x="1656585" y="1275941"/>
                    </a:lnTo>
                    <a:lnTo>
                      <a:pt x="1646534" y="1294733"/>
                    </a:lnTo>
                    <a:lnTo>
                      <a:pt x="1636219" y="1313259"/>
                    </a:lnTo>
                    <a:lnTo>
                      <a:pt x="1625639" y="1331521"/>
                    </a:lnTo>
                    <a:lnTo>
                      <a:pt x="1614265" y="1349253"/>
                    </a:lnTo>
                    <a:lnTo>
                      <a:pt x="1602627" y="1366986"/>
                    </a:lnTo>
                    <a:lnTo>
                      <a:pt x="1590724" y="1384453"/>
                    </a:lnTo>
                    <a:lnTo>
                      <a:pt x="1578292" y="1401392"/>
                    </a:lnTo>
                    <a:lnTo>
                      <a:pt x="1565596" y="1418066"/>
                    </a:lnTo>
                    <a:lnTo>
                      <a:pt x="1552371" y="1434475"/>
                    </a:lnTo>
                    <a:lnTo>
                      <a:pt x="1538881" y="1450619"/>
                    </a:lnTo>
                    <a:lnTo>
                      <a:pt x="1524863" y="1466234"/>
                    </a:lnTo>
                    <a:lnTo>
                      <a:pt x="1510315" y="1481585"/>
                    </a:lnTo>
                    <a:lnTo>
                      <a:pt x="1495503" y="1496671"/>
                    </a:lnTo>
                    <a:lnTo>
                      <a:pt x="1480426" y="1511492"/>
                    </a:lnTo>
                    <a:lnTo>
                      <a:pt x="1465085" y="1525784"/>
                    </a:lnTo>
                    <a:lnTo>
                      <a:pt x="1449479" y="1540075"/>
                    </a:lnTo>
                    <a:lnTo>
                      <a:pt x="1433609" y="1553573"/>
                    </a:lnTo>
                    <a:lnTo>
                      <a:pt x="1416945" y="1566542"/>
                    </a:lnTo>
                    <a:lnTo>
                      <a:pt x="1400282" y="1579510"/>
                    </a:lnTo>
                    <a:lnTo>
                      <a:pt x="1383353" y="1591949"/>
                    </a:lnTo>
                    <a:lnTo>
                      <a:pt x="1365896" y="1603859"/>
                    </a:lnTo>
                    <a:lnTo>
                      <a:pt x="1348439" y="1615505"/>
                    </a:lnTo>
                    <a:lnTo>
                      <a:pt x="1330453" y="1626885"/>
                    </a:lnTo>
                    <a:lnTo>
                      <a:pt x="1312202" y="1637472"/>
                    </a:lnTo>
                    <a:lnTo>
                      <a:pt x="1293687" y="1647793"/>
                    </a:lnTo>
                    <a:lnTo>
                      <a:pt x="1274907" y="1657851"/>
                    </a:lnTo>
                    <a:lnTo>
                      <a:pt x="1255863" y="1667379"/>
                    </a:lnTo>
                    <a:lnTo>
                      <a:pt x="1236818" y="1676377"/>
                    </a:lnTo>
                    <a:lnTo>
                      <a:pt x="1216981" y="1684846"/>
                    </a:lnTo>
                    <a:lnTo>
                      <a:pt x="1197407" y="1693051"/>
                    </a:lnTo>
                    <a:lnTo>
                      <a:pt x="1177305" y="1700726"/>
                    </a:lnTo>
                    <a:lnTo>
                      <a:pt x="1157203" y="1707607"/>
                    </a:lnTo>
                    <a:lnTo>
                      <a:pt x="1136572" y="1714753"/>
                    </a:lnTo>
                    <a:lnTo>
                      <a:pt x="1115940" y="1720576"/>
                    </a:lnTo>
                    <a:lnTo>
                      <a:pt x="1095045" y="1726134"/>
                    </a:lnTo>
                    <a:lnTo>
                      <a:pt x="1074149" y="1731427"/>
                    </a:lnTo>
                    <a:lnTo>
                      <a:pt x="1052724" y="1736191"/>
                    </a:lnTo>
                    <a:lnTo>
                      <a:pt x="1031299" y="1740426"/>
                    </a:lnTo>
                    <a:lnTo>
                      <a:pt x="1009610" y="1743866"/>
                    </a:lnTo>
                    <a:lnTo>
                      <a:pt x="987656" y="1747042"/>
                    </a:lnTo>
                    <a:lnTo>
                      <a:pt x="965702" y="1749424"/>
                    </a:lnTo>
                    <a:lnTo>
                      <a:pt x="943749" y="1751277"/>
                    </a:lnTo>
                    <a:lnTo>
                      <a:pt x="921266" y="1752865"/>
                    </a:lnTo>
                    <a:lnTo>
                      <a:pt x="899048" y="1753923"/>
                    </a:lnTo>
                    <a:lnTo>
                      <a:pt x="876300" y="1754188"/>
                    </a:lnTo>
                    <a:lnTo>
                      <a:pt x="853817" y="1753923"/>
                    </a:lnTo>
                    <a:lnTo>
                      <a:pt x="831335" y="1752865"/>
                    </a:lnTo>
                    <a:lnTo>
                      <a:pt x="809116" y="1751277"/>
                    </a:lnTo>
                    <a:lnTo>
                      <a:pt x="786898" y="1749424"/>
                    </a:lnTo>
                    <a:lnTo>
                      <a:pt x="764944" y="1747042"/>
                    </a:lnTo>
                    <a:lnTo>
                      <a:pt x="742990" y="1743866"/>
                    </a:lnTo>
                    <a:lnTo>
                      <a:pt x="721301" y="1740426"/>
                    </a:lnTo>
                    <a:lnTo>
                      <a:pt x="699876" y="1736191"/>
                    </a:lnTo>
                    <a:lnTo>
                      <a:pt x="678716" y="1731427"/>
                    </a:lnTo>
                    <a:lnTo>
                      <a:pt x="657820" y="1726134"/>
                    </a:lnTo>
                    <a:lnTo>
                      <a:pt x="636660" y="1720576"/>
                    </a:lnTo>
                    <a:lnTo>
                      <a:pt x="616028" y="1714753"/>
                    </a:lnTo>
                    <a:lnTo>
                      <a:pt x="595662" y="1707607"/>
                    </a:lnTo>
                    <a:lnTo>
                      <a:pt x="575295" y="1700726"/>
                    </a:lnTo>
                    <a:lnTo>
                      <a:pt x="555193" y="1693051"/>
                    </a:lnTo>
                    <a:lnTo>
                      <a:pt x="535619" y="1684846"/>
                    </a:lnTo>
                    <a:lnTo>
                      <a:pt x="516046" y="1676377"/>
                    </a:lnTo>
                    <a:lnTo>
                      <a:pt x="496737" y="1667379"/>
                    </a:lnTo>
                    <a:lnTo>
                      <a:pt x="477958" y="1657851"/>
                    </a:lnTo>
                    <a:lnTo>
                      <a:pt x="458913" y="1647793"/>
                    </a:lnTo>
                    <a:lnTo>
                      <a:pt x="440663" y="1637472"/>
                    </a:lnTo>
                    <a:lnTo>
                      <a:pt x="422412" y="1626885"/>
                    </a:lnTo>
                    <a:lnTo>
                      <a:pt x="404161" y="1615505"/>
                    </a:lnTo>
                    <a:lnTo>
                      <a:pt x="386704" y="1603859"/>
                    </a:lnTo>
                    <a:lnTo>
                      <a:pt x="369511" y="1591949"/>
                    </a:lnTo>
                    <a:lnTo>
                      <a:pt x="352318" y="1579510"/>
                    </a:lnTo>
                    <a:lnTo>
                      <a:pt x="335655" y="1566542"/>
                    </a:lnTo>
                    <a:lnTo>
                      <a:pt x="319255" y="1553573"/>
                    </a:lnTo>
                    <a:lnTo>
                      <a:pt x="303121" y="1540075"/>
                    </a:lnTo>
                    <a:lnTo>
                      <a:pt x="287251" y="1525784"/>
                    </a:lnTo>
                    <a:lnTo>
                      <a:pt x="271909" y="1511492"/>
                    </a:lnTo>
                    <a:lnTo>
                      <a:pt x="256833" y="1496671"/>
                    </a:lnTo>
                    <a:lnTo>
                      <a:pt x="242285" y="1481585"/>
                    </a:lnTo>
                    <a:lnTo>
                      <a:pt x="227737" y="1466234"/>
                    </a:lnTo>
                    <a:lnTo>
                      <a:pt x="213983" y="1450619"/>
                    </a:lnTo>
                    <a:lnTo>
                      <a:pt x="200229" y="1434475"/>
                    </a:lnTo>
                    <a:lnTo>
                      <a:pt x="187004" y="1418066"/>
                    </a:lnTo>
                    <a:lnTo>
                      <a:pt x="174308" y="1401392"/>
                    </a:lnTo>
                    <a:lnTo>
                      <a:pt x="161876" y="1384453"/>
                    </a:lnTo>
                    <a:lnTo>
                      <a:pt x="149709" y="1366986"/>
                    </a:lnTo>
                    <a:lnTo>
                      <a:pt x="138071" y="1349253"/>
                    </a:lnTo>
                    <a:lnTo>
                      <a:pt x="126961" y="1331521"/>
                    </a:lnTo>
                    <a:lnTo>
                      <a:pt x="116117" y="1313259"/>
                    </a:lnTo>
                    <a:lnTo>
                      <a:pt x="105801" y="1294733"/>
                    </a:lnTo>
                    <a:lnTo>
                      <a:pt x="95750" y="1275941"/>
                    </a:lnTo>
                    <a:lnTo>
                      <a:pt x="86492" y="1256886"/>
                    </a:lnTo>
                    <a:lnTo>
                      <a:pt x="77499" y="1237565"/>
                    </a:lnTo>
                    <a:lnTo>
                      <a:pt x="69035" y="1217980"/>
                    </a:lnTo>
                    <a:lnTo>
                      <a:pt x="60836" y="1198130"/>
                    </a:lnTo>
                    <a:lnTo>
                      <a:pt x="53165" y="1178016"/>
                    </a:lnTo>
                    <a:lnTo>
                      <a:pt x="46023" y="1157902"/>
                    </a:lnTo>
                    <a:lnTo>
                      <a:pt x="39411" y="1137523"/>
                    </a:lnTo>
                    <a:lnTo>
                      <a:pt x="33327" y="1116879"/>
                    </a:lnTo>
                    <a:lnTo>
                      <a:pt x="27508" y="1095970"/>
                    </a:lnTo>
                    <a:lnTo>
                      <a:pt x="22483" y="1075062"/>
                    </a:lnTo>
                    <a:lnTo>
                      <a:pt x="17721" y="1053624"/>
                    </a:lnTo>
                    <a:lnTo>
                      <a:pt x="13754" y="1031922"/>
                    </a:lnTo>
                    <a:lnTo>
                      <a:pt x="10051" y="1010220"/>
                    </a:lnTo>
                    <a:lnTo>
                      <a:pt x="6877" y="988782"/>
                    </a:lnTo>
                    <a:lnTo>
                      <a:pt x="4496" y="966550"/>
                    </a:lnTo>
                    <a:lnTo>
                      <a:pt x="2380" y="944583"/>
                    </a:lnTo>
                    <a:lnTo>
                      <a:pt x="1322" y="922351"/>
                    </a:lnTo>
                    <a:lnTo>
                      <a:pt x="264" y="899590"/>
                    </a:lnTo>
                    <a:lnTo>
                      <a:pt x="0" y="877094"/>
                    </a:lnTo>
                    <a:lnTo>
                      <a:pt x="264" y="854598"/>
                    </a:lnTo>
                    <a:lnTo>
                      <a:pt x="1322" y="831837"/>
                    </a:lnTo>
                    <a:lnTo>
                      <a:pt x="2380" y="809605"/>
                    </a:lnTo>
                    <a:lnTo>
                      <a:pt x="4496" y="787373"/>
                    </a:lnTo>
                    <a:lnTo>
                      <a:pt x="6877" y="765406"/>
                    </a:lnTo>
                    <a:lnTo>
                      <a:pt x="10051" y="743439"/>
                    </a:lnTo>
                    <a:lnTo>
                      <a:pt x="13754" y="721737"/>
                    </a:lnTo>
                    <a:lnTo>
                      <a:pt x="17721" y="700564"/>
                    </a:lnTo>
                    <a:lnTo>
                      <a:pt x="22483" y="679126"/>
                    </a:lnTo>
                    <a:lnTo>
                      <a:pt x="27508" y="658218"/>
                    </a:lnTo>
                    <a:lnTo>
                      <a:pt x="33327" y="637309"/>
                    </a:lnTo>
                    <a:lnTo>
                      <a:pt x="39411" y="616401"/>
                    </a:lnTo>
                    <a:lnTo>
                      <a:pt x="46023" y="596022"/>
                    </a:lnTo>
                    <a:lnTo>
                      <a:pt x="53165" y="575643"/>
                    </a:lnTo>
                    <a:lnTo>
                      <a:pt x="60836" y="555528"/>
                    </a:lnTo>
                    <a:lnTo>
                      <a:pt x="69035" y="535943"/>
                    </a:lnTo>
                    <a:lnTo>
                      <a:pt x="77499" y="516358"/>
                    </a:lnTo>
                    <a:lnTo>
                      <a:pt x="86492" y="497038"/>
                    </a:lnTo>
                    <a:lnTo>
                      <a:pt x="95750" y="478247"/>
                    </a:lnTo>
                    <a:lnTo>
                      <a:pt x="105801" y="459455"/>
                    </a:lnTo>
                    <a:lnTo>
                      <a:pt x="116117" y="440929"/>
                    </a:lnTo>
                    <a:lnTo>
                      <a:pt x="126961" y="422667"/>
                    </a:lnTo>
                    <a:lnTo>
                      <a:pt x="138071" y="404935"/>
                    </a:lnTo>
                    <a:lnTo>
                      <a:pt x="149709" y="386938"/>
                    </a:lnTo>
                    <a:lnTo>
                      <a:pt x="161876" y="369735"/>
                    </a:lnTo>
                    <a:lnTo>
                      <a:pt x="174308" y="352796"/>
                    </a:lnTo>
                    <a:lnTo>
                      <a:pt x="187004" y="335858"/>
                    </a:lnTo>
                    <a:lnTo>
                      <a:pt x="200229" y="319449"/>
                    </a:lnTo>
                    <a:lnTo>
                      <a:pt x="213983" y="303569"/>
                    </a:lnTo>
                    <a:lnTo>
                      <a:pt x="227737" y="287424"/>
                    </a:lnTo>
                    <a:lnTo>
                      <a:pt x="242285" y="272074"/>
                    </a:lnTo>
                    <a:lnTo>
                      <a:pt x="256833" y="257253"/>
                    </a:lnTo>
                    <a:lnTo>
                      <a:pt x="271909" y="242432"/>
                    </a:lnTo>
                    <a:lnTo>
                      <a:pt x="287251" y="228404"/>
                    </a:lnTo>
                    <a:lnTo>
                      <a:pt x="303121" y="214113"/>
                    </a:lnTo>
                    <a:lnTo>
                      <a:pt x="319255" y="200615"/>
                    </a:lnTo>
                    <a:lnTo>
                      <a:pt x="335655" y="187117"/>
                    </a:lnTo>
                    <a:lnTo>
                      <a:pt x="352318" y="174413"/>
                    </a:lnTo>
                    <a:lnTo>
                      <a:pt x="369511" y="162239"/>
                    </a:lnTo>
                    <a:lnTo>
                      <a:pt x="386704" y="149799"/>
                    </a:lnTo>
                    <a:lnTo>
                      <a:pt x="404161" y="138154"/>
                    </a:lnTo>
                    <a:lnTo>
                      <a:pt x="422412" y="127303"/>
                    </a:lnTo>
                    <a:lnTo>
                      <a:pt x="440663" y="116452"/>
                    </a:lnTo>
                    <a:lnTo>
                      <a:pt x="458913" y="105865"/>
                    </a:lnTo>
                    <a:lnTo>
                      <a:pt x="477958" y="96337"/>
                    </a:lnTo>
                    <a:lnTo>
                      <a:pt x="496737" y="86545"/>
                    </a:lnTo>
                    <a:lnTo>
                      <a:pt x="516046" y="77811"/>
                    </a:lnTo>
                    <a:lnTo>
                      <a:pt x="535619" y="69077"/>
                    </a:lnTo>
                    <a:lnTo>
                      <a:pt x="555193" y="60873"/>
                    </a:lnTo>
                    <a:lnTo>
                      <a:pt x="575295" y="53197"/>
                    </a:lnTo>
                    <a:lnTo>
                      <a:pt x="595662" y="46051"/>
                    </a:lnTo>
                    <a:lnTo>
                      <a:pt x="616028" y="39435"/>
                    </a:lnTo>
                    <a:lnTo>
                      <a:pt x="636660" y="33348"/>
                    </a:lnTo>
                    <a:lnTo>
                      <a:pt x="657820" y="27525"/>
                    </a:lnTo>
                    <a:lnTo>
                      <a:pt x="678716" y="22496"/>
                    </a:lnTo>
                    <a:lnTo>
                      <a:pt x="699876" y="17997"/>
                    </a:lnTo>
                    <a:lnTo>
                      <a:pt x="721301" y="13763"/>
                    </a:lnTo>
                    <a:lnTo>
                      <a:pt x="742990" y="10057"/>
                    </a:lnTo>
                    <a:lnTo>
                      <a:pt x="764944" y="7146"/>
                    </a:lnTo>
                    <a:lnTo>
                      <a:pt x="786898" y="4764"/>
                    </a:lnTo>
                    <a:lnTo>
                      <a:pt x="809116" y="2382"/>
                    </a:lnTo>
                    <a:lnTo>
                      <a:pt x="831335" y="1323"/>
                    </a:lnTo>
                    <a:lnTo>
                      <a:pt x="853817" y="265"/>
                    </a:lnTo>
                    <a:lnTo>
                      <a:pt x="8763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2000">
                  <a:solidFill>
                    <a:srgbClr val="5C6D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文本框 60"/>
              <p:cNvSpPr txBox="1"/>
              <p:nvPr/>
            </p:nvSpPr>
            <p:spPr>
              <a:xfrm>
                <a:off x="4716874" y="3225885"/>
                <a:ext cx="15628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学习能力</a:t>
                </a: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8079085" y="2113837"/>
            <a:ext cx="1834926" cy="1997677"/>
            <a:chOff x="7567273" y="3027509"/>
            <a:chExt cx="1834926" cy="1997677"/>
          </a:xfrm>
        </p:grpSpPr>
        <p:sp>
          <p:nvSpPr>
            <p:cNvPr id="44" name="任意多边形 43"/>
            <p:cNvSpPr/>
            <p:nvPr/>
          </p:nvSpPr>
          <p:spPr>
            <a:xfrm>
              <a:off x="7567273" y="3027509"/>
              <a:ext cx="1834926" cy="1997677"/>
            </a:xfrm>
            <a:custGeom>
              <a:avLst/>
              <a:gdLst>
                <a:gd name="connsiteX0" fmla="*/ 917463 w 1834926"/>
                <a:gd name="connsiteY0" fmla="*/ 0 h 1997677"/>
                <a:gd name="connsiteX1" fmla="*/ 1834926 w 1834926"/>
                <a:gd name="connsiteY1" fmla="*/ 917463 h 1997677"/>
                <a:gd name="connsiteX2" fmla="*/ 1102364 w 1834926"/>
                <a:gd name="connsiteY2" fmla="*/ 1816287 h 1997677"/>
                <a:gd name="connsiteX3" fmla="*/ 1016983 w 1834926"/>
                <a:gd name="connsiteY3" fmla="*/ 1829317 h 1997677"/>
                <a:gd name="connsiteX4" fmla="*/ 930925 w 1834926"/>
                <a:gd name="connsiteY4" fmla="*/ 1997677 h 1997677"/>
                <a:gd name="connsiteX5" fmla="*/ 850447 w 1834926"/>
                <a:gd name="connsiteY5" fmla="*/ 1831542 h 1997677"/>
                <a:gd name="connsiteX6" fmla="*/ 823658 w 1834926"/>
                <a:gd name="connsiteY6" fmla="*/ 1830189 h 1997677"/>
                <a:gd name="connsiteX7" fmla="*/ 0 w 1834926"/>
                <a:gd name="connsiteY7" fmla="*/ 917463 h 1997677"/>
                <a:gd name="connsiteX8" fmla="*/ 917463 w 1834926"/>
                <a:gd name="connsiteY8" fmla="*/ 0 h 199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4926" h="1997677">
                  <a:moveTo>
                    <a:pt x="917463" y="0"/>
                  </a:moveTo>
                  <a:cubicBezTo>
                    <a:pt x="1424164" y="0"/>
                    <a:pt x="1834926" y="410762"/>
                    <a:pt x="1834926" y="917463"/>
                  </a:cubicBezTo>
                  <a:cubicBezTo>
                    <a:pt x="1834926" y="1360827"/>
                    <a:pt x="1520436" y="1730737"/>
                    <a:pt x="1102364" y="1816287"/>
                  </a:cubicBezTo>
                  <a:lnTo>
                    <a:pt x="1016983" y="1829317"/>
                  </a:lnTo>
                  <a:lnTo>
                    <a:pt x="930925" y="1997677"/>
                  </a:lnTo>
                  <a:lnTo>
                    <a:pt x="850447" y="1831542"/>
                  </a:lnTo>
                  <a:lnTo>
                    <a:pt x="823658" y="1830189"/>
                  </a:lnTo>
                  <a:cubicBezTo>
                    <a:pt x="361022" y="1783206"/>
                    <a:pt x="0" y="1392495"/>
                    <a:pt x="0" y="917463"/>
                  </a:cubicBezTo>
                  <a:cubicBezTo>
                    <a:pt x="0" y="410762"/>
                    <a:pt x="410762" y="0"/>
                    <a:pt x="917463" y="0"/>
                  </a:cubicBezTo>
                  <a:close/>
                </a:path>
              </a:pathLst>
            </a:custGeom>
            <a:solidFill>
              <a:srgbClr val="36475C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KSO_Shape"/>
            <p:cNvSpPr>
              <a:spLocks/>
            </p:cNvSpPr>
            <p:nvPr/>
          </p:nvSpPr>
          <p:spPr bwMode="auto">
            <a:xfrm>
              <a:off x="8272488" y="3431336"/>
              <a:ext cx="520284" cy="433570"/>
            </a:xfrm>
            <a:custGeom>
              <a:avLst/>
              <a:gdLst>
                <a:gd name="T0" fmla="*/ 2147483646 w 282"/>
                <a:gd name="T1" fmla="*/ 2147483646 h 235"/>
                <a:gd name="T2" fmla="*/ 2147483646 w 282"/>
                <a:gd name="T3" fmla="*/ 2147483646 h 235"/>
                <a:gd name="T4" fmla="*/ 2147483646 w 282"/>
                <a:gd name="T5" fmla="*/ 2147483646 h 235"/>
                <a:gd name="T6" fmla="*/ 2147483646 w 282"/>
                <a:gd name="T7" fmla="*/ 2147483646 h 235"/>
                <a:gd name="T8" fmla="*/ 2147483646 w 282"/>
                <a:gd name="T9" fmla="*/ 2147483646 h 235"/>
                <a:gd name="T10" fmla="*/ 2147483646 w 282"/>
                <a:gd name="T11" fmla="*/ 2147483646 h 235"/>
                <a:gd name="T12" fmla="*/ 2147483646 w 282"/>
                <a:gd name="T13" fmla="*/ 2147483646 h 235"/>
                <a:gd name="T14" fmla="*/ 2147483646 w 282"/>
                <a:gd name="T15" fmla="*/ 2147483646 h 235"/>
                <a:gd name="T16" fmla="*/ 2147483646 w 282"/>
                <a:gd name="T17" fmla="*/ 2147483646 h 235"/>
                <a:gd name="T18" fmla="*/ 2147483646 w 282"/>
                <a:gd name="T19" fmla="*/ 2147483646 h 235"/>
                <a:gd name="T20" fmla="*/ 2147483646 w 282"/>
                <a:gd name="T21" fmla="*/ 2147483646 h 235"/>
                <a:gd name="T22" fmla="*/ 2147483646 w 282"/>
                <a:gd name="T23" fmla="*/ 2147483646 h 235"/>
                <a:gd name="T24" fmla="*/ 2147483646 w 282"/>
                <a:gd name="T25" fmla="*/ 2147483646 h 235"/>
                <a:gd name="T26" fmla="*/ 2147483646 w 282"/>
                <a:gd name="T27" fmla="*/ 2147483646 h 235"/>
                <a:gd name="T28" fmla="*/ 2147483646 w 282"/>
                <a:gd name="T29" fmla="*/ 2147483646 h 235"/>
                <a:gd name="T30" fmla="*/ 2147483646 w 282"/>
                <a:gd name="T31" fmla="*/ 2147483646 h 235"/>
                <a:gd name="T32" fmla="*/ 2147483646 w 282"/>
                <a:gd name="T33" fmla="*/ 2147483646 h 235"/>
                <a:gd name="T34" fmla="*/ 2147483646 w 282"/>
                <a:gd name="T35" fmla="*/ 2147483646 h 235"/>
                <a:gd name="T36" fmla="*/ 2147483646 w 282"/>
                <a:gd name="T37" fmla="*/ 2147483646 h 235"/>
                <a:gd name="T38" fmla="*/ 2147483646 w 282"/>
                <a:gd name="T39" fmla="*/ 2147483646 h 235"/>
                <a:gd name="T40" fmla="*/ 2147483646 w 282"/>
                <a:gd name="T41" fmla="*/ 2147483646 h 235"/>
                <a:gd name="T42" fmla="*/ 2147483646 w 282"/>
                <a:gd name="T43" fmla="*/ 2147483646 h 235"/>
                <a:gd name="T44" fmla="*/ 2147483646 w 282"/>
                <a:gd name="T45" fmla="*/ 2147483646 h 235"/>
                <a:gd name="T46" fmla="*/ 2147483646 w 282"/>
                <a:gd name="T47" fmla="*/ 2147483646 h 235"/>
                <a:gd name="T48" fmla="*/ 2147483646 w 282"/>
                <a:gd name="T49" fmla="*/ 2147483646 h 235"/>
                <a:gd name="T50" fmla="*/ 2147483646 w 282"/>
                <a:gd name="T51" fmla="*/ 2147483646 h 235"/>
                <a:gd name="T52" fmla="*/ 2147483646 w 282"/>
                <a:gd name="T53" fmla="*/ 2147483646 h 235"/>
                <a:gd name="T54" fmla="*/ 2147483646 w 282"/>
                <a:gd name="T55" fmla="*/ 2147483646 h 235"/>
                <a:gd name="T56" fmla="*/ 2147483646 w 282"/>
                <a:gd name="T57" fmla="*/ 2147483646 h 235"/>
                <a:gd name="T58" fmla="*/ 2147483646 w 282"/>
                <a:gd name="T59" fmla="*/ 2147483646 h 235"/>
                <a:gd name="T60" fmla="*/ 2147483646 w 282"/>
                <a:gd name="T61" fmla="*/ 2147483646 h 235"/>
                <a:gd name="T62" fmla="*/ 2147483646 w 282"/>
                <a:gd name="T63" fmla="*/ 2147483646 h 235"/>
                <a:gd name="T64" fmla="*/ 2147483646 w 282"/>
                <a:gd name="T65" fmla="*/ 2147483646 h 235"/>
                <a:gd name="T66" fmla="*/ 2147483646 w 282"/>
                <a:gd name="T67" fmla="*/ 2147483646 h 235"/>
                <a:gd name="T68" fmla="*/ 2147483646 w 282"/>
                <a:gd name="T69" fmla="*/ 2147483646 h 235"/>
                <a:gd name="T70" fmla="*/ 2147483646 w 282"/>
                <a:gd name="T71" fmla="*/ 2147483646 h 235"/>
                <a:gd name="T72" fmla="*/ 2147483646 w 282"/>
                <a:gd name="T73" fmla="*/ 2147483646 h 235"/>
                <a:gd name="T74" fmla="*/ 2147483646 w 282"/>
                <a:gd name="T75" fmla="*/ 2147483646 h 235"/>
                <a:gd name="T76" fmla="*/ 2147483646 w 282"/>
                <a:gd name="T77" fmla="*/ 2147483646 h 235"/>
                <a:gd name="T78" fmla="*/ 2147483646 w 282"/>
                <a:gd name="T79" fmla="*/ 2147483646 h 235"/>
                <a:gd name="T80" fmla="*/ 2147483646 w 282"/>
                <a:gd name="T81" fmla="*/ 2147483646 h 235"/>
                <a:gd name="T82" fmla="*/ 2147483646 w 282"/>
                <a:gd name="T83" fmla="*/ 2147483646 h 235"/>
                <a:gd name="T84" fmla="*/ 2147483646 w 282"/>
                <a:gd name="T85" fmla="*/ 2147483646 h 235"/>
                <a:gd name="T86" fmla="*/ 2147483646 w 282"/>
                <a:gd name="T87" fmla="*/ 2147483646 h 235"/>
                <a:gd name="T88" fmla="*/ 2147483646 w 282"/>
                <a:gd name="T89" fmla="*/ 2147483646 h 235"/>
                <a:gd name="T90" fmla="*/ 2147483646 w 282"/>
                <a:gd name="T91" fmla="*/ 2147483646 h 235"/>
                <a:gd name="T92" fmla="*/ 2147483646 w 282"/>
                <a:gd name="T93" fmla="*/ 2147483646 h 235"/>
                <a:gd name="T94" fmla="*/ 2147483646 w 282"/>
                <a:gd name="T95" fmla="*/ 2147483646 h 235"/>
                <a:gd name="T96" fmla="*/ 2147483646 w 282"/>
                <a:gd name="T97" fmla="*/ 2147483646 h 235"/>
                <a:gd name="T98" fmla="*/ 2147483646 w 282"/>
                <a:gd name="T99" fmla="*/ 2147483646 h 235"/>
                <a:gd name="T100" fmla="*/ 2147483646 w 282"/>
                <a:gd name="T101" fmla="*/ 2147483646 h 235"/>
                <a:gd name="T102" fmla="*/ 0 w 282"/>
                <a:gd name="T103" fmla="*/ 2147483646 h 235"/>
                <a:gd name="T104" fmla="*/ 0 w 282"/>
                <a:gd name="T105" fmla="*/ 2147483646 h 235"/>
                <a:gd name="T106" fmla="*/ 2147483646 w 282"/>
                <a:gd name="T107" fmla="*/ 2147483646 h 235"/>
                <a:gd name="T108" fmla="*/ 2147483646 w 282"/>
                <a:gd name="T109" fmla="*/ 2147483646 h 235"/>
                <a:gd name="T110" fmla="*/ 2147483646 w 282"/>
                <a:gd name="T111" fmla="*/ 2147483646 h 235"/>
                <a:gd name="T112" fmla="*/ 2147483646 w 282"/>
                <a:gd name="T113" fmla="*/ 2147483646 h 235"/>
                <a:gd name="T114" fmla="*/ 2147483646 w 282"/>
                <a:gd name="T115" fmla="*/ 2147483646 h 235"/>
                <a:gd name="T116" fmla="*/ 2147483646 w 282"/>
                <a:gd name="T117" fmla="*/ 2147483646 h 235"/>
                <a:gd name="T118" fmla="*/ 2147483646 w 282"/>
                <a:gd name="T119" fmla="*/ 2147483646 h 235"/>
                <a:gd name="T120" fmla="*/ 2147483646 w 282"/>
                <a:gd name="T121" fmla="*/ 2147483646 h 235"/>
                <a:gd name="T122" fmla="*/ 2147483646 w 282"/>
                <a:gd name="T123" fmla="*/ 2147483646 h 23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82" h="235">
                  <a:moveTo>
                    <a:pt x="28" y="131"/>
                  </a:moveTo>
                  <a:cubicBezTo>
                    <a:pt x="28" y="53"/>
                    <a:pt x="28" y="53"/>
                    <a:pt x="28" y="53"/>
                  </a:cubicBezTo>
                  <a:cubicBezTo>
                    <a:pt x="28" y="44"/>
                    <a:pt x="36" y="36"/>
                    <a:pt x="46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36" y="148"/>
                    <a:pt x="28" y="140"/>
                    <a:pt x="28" y="131"/>
                  </a:cubicBezTo>
                  <a:close/>
                  <a:moveTo>
                    <a:pt x="214" y="131"/>
                  </a:moveTo>
                  <a:cubicBezTo>
                    <a:pt x="214" y="53"/>
                    <a:pt x="214" y="53"/>
                    <a:pt x="214" y="53"/>
                  </a:cubicBezTo>
                  <a:cubicBezTo>
                    <a:pt x="214" y="44"/>
                    <a:pt x="207" y="36"/>
                    <a:pt x="197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207" y="148"/>
                    <a:pt x="214" y="140"/>
                    <a:pt x="214" y="131"/>
                  </a:cubicBezTo>
                  <a:close/>
                  <a:moveTo>
                    <a:pt x="154" y="36"/>
                  </a:moveTo>
                  <a:cubicBezTo>
                    <a:pt x="152" y="21"/>
                    <a:pt x="143" y="13"/>
                    <a:pt x="13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00" y="13"/>
                    <a:pt x="91" y="21"/>
                    <a:pt x="89" y="3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66" y="36"/>
                    <a:pt x="166" y="36"/>
                    <a:pt x="166" y="36"/>
                  </a:cubicBezTo>
                  <a:lnTo>
                    <a:pt x="154" y="36"/>
                  </a:lnTo>
                  <a:close/>
                  <a:moveTo>
                    <a:pt x="101" y="36"/>
                  </a:moveTo>
                  <a:cubicBezTo>
                    <a:pt x="102" y="23"/>
                    <a:pt x="110" y="23"/>
                    <a:pt x="112" y="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3"/>
                    <a:pt x="141" y="27"/>
                    <a:pt x="142" y="36"/>
                  </a:cubicBezTo>
                  <a:lnTo>
                    <a:pt x="101" y="36"/>
                  </a:lnTo>
                  <a:close/>
                  <a:moveTo>
                    <a:pt x="42" y="187"/>
                  </a:moveTo>
                  <a:cubicBezTo>
                    <a:pt x="28" y="187"/>
                    <a:pt x="17" y="198"/>
                    <a:pt x="17" y="211"/>
                  </a:cubicBezTo>
                  <a:cubicBezTo>
                    <a:pt x="17" y="224"/>
                    <a:pt x="28" y="235"/>
                    <a:pt x="42" y="235"/>
                  </a:cubicBezTo>
                  <a:cubicBezTo>
                    <a:pt x="55" y="235"/>
                    <a:pt x="66" y="224"/>
                    <a:pt x="66" y="211"/>
                  </a:cubicBezTo>
                  <a:cubicBezTo>
                    <a:pt x="66" y="198"/>
                    <a:pt x="55" y="187"/>
                    <a:pt x="42" y="187"/>
                  </a:cubicBezTo>
                  <a:close/>
                  <a:moveTo>
                    <a:pt x="42" y="224"/>
                  </a:moveTo>
                  <a:cubicBezTo>
                    <a:pt x="34" y="224"/>
                    <a:pt x="29" y="218"/>
                    <a:pt x="29" y="211"/>
                  </a:cubicBezTo>
                  <a:cubicBezTo>
                    <a:pt x="29" y="204"/>
                    <a:pt x="34" y="198"/>
                    <a:pt x="42" y="198"/>
                  </a:cubicBezTo>
                  <a:cubicBezTo>
                    <a:pt x="49" y="198"/>
                    <a:pt x="54" y="204"/>
                    <a:pt x="54" y="211"/>
                  </a:cubicBezTo>
                  <a:cubicBezTo>
                    <a:pt x="54" y="218"/>
                    <a:pt x="49" y="224"/>
                    <a:pt x="42" y="224"/>
                  </a:cubicBezTo>
                  <a:close/>
                  <a:moveTo>
                    <a:pt x="202" y="187"/>
                  </a:moveTo>
                  <a:cubicBezTo>
                    <a:pt x="188" y="187"/>
                    <a:pt x="177" y="198"/>
                    <a:pt x="177" y="211"/>
                  </a:cubicBezTo>
                  <a:cubicBezTo>
                    <a:pt x="177" y="224"/>
                    <a:pt x="188" y="235"/>
                    <a:pt x="202" y="235"/>
                  </a:cubicBezTo>
                  <a:cubicBezTo>
                    <a:pt x="215" y="235"/>
                    <a:pt x="226" y="224"/>
                    <a:pt x="226" y="211"/>
                  </a:cubicBezTo>
                  <a:cubicBezTo>
                    <a:pt x="226" y="198"/>
                    <a:pt x="215" y="187"/>
                    <a:pt x="202" y="187"/>
                  </a:cubicBezTo>
                  <a:close/>
                  <a:moveTo>
                    <a:pt x="202" y="224"/>
                  </a:moveTo>
                  <a:cubicBezTo>
                    <a:pt x="194" y="224"/>
                    <a:pt x="189" y="218"/>
                    <a:pt x="189" y="211"/>
                  </a:cubicBezTo>
                  <a:cubicBezTo>
                    <a:pt x="189" y="204"/>
                    <a:pt x="194" y="198"/>
                    <a:pt x="202" y="198"/>
                  </a:cubicBezTo>
                  <a:cubicBezTo>
                    <a:pt x="209" y="198"/>
                    <a:pt x="214" y="204"/>
                    <a:pt x="214" y="211"/>
                  </a:cubicBezTo>
                  <a:cubicBezTo>
                    <a:pt x="214" y="218"/>
                    <a:pt x="209" y="224"/>
                    <a:pt x="202" y="224"/>
                  </a:cubicBezTo>
                  <a:close/>
                  <a:moveTo>
                    <a:pt x="275" y="20"/>
                  </a:moveTo>
                  <a:cubicBezTo>
                    <a:pt x="246" y="36"/>
                    <a:pt x="246" y="36"/>
                    <a:pt x="246" y="36"/>
                  </a:cubicBezTo>
                  <a:cubicBezTo>
                    <a:pt x="246" y="179"/>
                    <a:pt x="246" y="179"/>
                    <a:pt x="246" y="17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60"/>
                    <a:pt x="19" y="160"/>
                    <a:pt x="19" y="160"/>
                  </a:cubicBezTo>
                  <a:cubicBezTo>
                    <a:pt x="226" y="160"/>
                    <a:pt x="226" y="160"/>
                    <a:pt x="226" y="160"/>
                  </a:cubicBezTo>
                  <a:cubicBezTo>
                    <a:pt x="226" y="31"/>
                    <a:pt x="226" y="31"/>
                    <a:pt x="226" y="31"/>
                  </a:cubicBezTo>
                  <a:cubicBezTo>
                    <a:pt x="226" y="31"/>
                    <a:pt x="226" y="30"/>
                    <a:pt x="226" y="29"/>
                  </a:cubicBezTo>
                  <a:cubicBezTo>
                    <a:pt x="227" y="26"/>
                    <a:pt x="228" y="23"/>
                    <a:pt x="231" y="22"/>
                  </a:cubicBezTo>
                  <a:cubicBezTo>
                    <a:pt x="266" y="3"/>
                    <a:pt x="266" y="3"/>
                    <a:pt x="266" y="3"/>
                  </a:cubicBezTo>
                  <a:cubicBezTo>
                    <a:pt x="271" y="0"/>
                    <a:pt x="277" y="2"/>
                    <a:pt x="279" y="7"/>
                  </a:cubicBezTo>
                  <a:cubicBezTo>
                    <a:pt x="282" y="12"/>
                    <a:pt x="280" y="17"/>
                    <a:pt x="275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63"/>
            <p:cNvSpPr txBox="1"/>
            <p:nvPr/>
          </p:nvSpPr>
          <p:spPr>
            <a:xfrm>
              <a:off x="7925165" y="3989043"/>
              <a:ext cx="1477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感召能力</a:t>
              </a:r>
            </a:p>
          </p:txBody>
        </p:sp>
      </p:grpSp>
      <p:sp>
        <p:nvSpPr>
          <p:cNvPr id="47" name="矩形 46"/>
          <p:cNvSpPr/>
          <p:nvPr/>
        </p:nvSpPr>
        <p:spPr>
          <a:xfrm>
            <a:off x="2281163" y="4406100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48" name="矩形 47"/>
          <p:cNvSpPr/>
          <p:nvPr/>
        </p:nvSpPr>
        <p:spPr>
          <a:xfrm>
            <a:off x="4319633" y="4365104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49" name="矩形 48"/>
          <p:cNvSpPr/>
          <p:nvPr/>
        </p:nvSpPr>
        <p:spPr>
          <a:xfrm>
            <a:off x="6313611" y="4365104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0" name="矩形 49"/>
          <p:cNvSpPr/>
          <p:nvPr/>
        </p:nvSpPr>
        <p:spPr>
          <a:xfrm>
            <a:off x="8136057" y="4365104"/>
            <a:ext cx="1849962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303004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47" grpId="0"/>
      <p:bldP spid="48" grpId="0"/>
      <p:bldP spid="49" grpId="0"/>
      <p:bldP spid="50" grpId="0"/>
      <p:bldP spid="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执行力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胜任能力</a:t>
            </a:r>
          </a:p>
        </p:txBody>
      </p:sp>
      <p:sp>
        <p:nvSpPr>
          <p:cNvPr id="22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799641" y="1834699"/>
            <a:ext cx="6120680" cy="3682533"/>
            <a:chOff x="3022028" y="1587732"/>
            <a:chExt cx="6120680" cy="3682533"/>
          </a:xfrm>
        </p:grpSpPr>
        <p:pic>
          <p:nvPicPr>
            <p:cNvPr id="24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矩形 24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22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911" t="-6812" r="-2911" b="-6812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燕尾形 25"/>
          <p:cNvSpPr/>
          <p:nvPr/>
        </p:nvSpPr>
        <p:spPr>
          <a:xfrm rot="5400000">
            <a:off x="7033691" y="2064036"/>
            <a:ext cx="360040" cy="576064"/>
          </a:xfrm>
          <a:prstGeom prst="chevron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213711" y="2640100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7550709" y="1619516"/>
            <a:ext cx="1338810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制度执行力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7537747" y="1958702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制度的实施取决于制度执行力，公司利益和文化得失在于执行力。</a:t>
            </a:r>
          </a:p>
        </p:txBody>
      </p:sp>
      <p:sp>
        <p:nvSpPr>
          <p:cNvPr id="30" name="燕尾形 29"/>
          <p:cNvSpPr/>
          <p:nvPr/>
        </p:nvSpPr>
        <p:spPr>
          <a:xfrm rot="5400000">
            <a:off x="7033691" y="3432188"/>
            <a:ext cx="360040" cy="576064"/>
          </a:xfrm>
          <a:prstGeom prst="chevron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7213711" y="4008252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7550709" y="2987668"/>
            <a:ext cx="1338810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应急执行力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7537747" y="3326854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临危不乱，遇事不急的心态能够在稍纵即逝的时机取得更大的成果。</a:t>
            </a:r>
          </a:p>
        </p:txBody>
      </p:sp>
      <p:sp>
        <p:nvSpPr>
          <p:cNvPr id="34" name="燕尾形 33"/>
          <p:cNvSpPr/>
          <p:nvPr/>
        </p:nvSpPr>
        <p:spPr>
          <a:xfrm rot="5400000">
            <a:off x="7033691" y="4872348"/>
            <a:ext cx="360040" cy="576064"/>
          </a:xfrm>
          <a:prstGeom prst="chevron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213711" y="5448412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7550709" y="4427828"/>
            <a:ext cx="1338810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战略执行力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537747" y="4767014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通过一套有组织系统的规章制度和战略目标，可以更快的实现梦想。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49944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  <p:bldP spid="29" grpId="0"/>
      <p:bldP spid="30" grpId="0" animBg="1"/>
      <p:bldP spid="32" grpId="0"/>
      <p:bldP spid="33" grpId="0"/>
      <p:bldP spid="34" grpId="0" animBg="1"/>
      <p:bldP spid="36" grpId="0"/>
      <p:bldP spid="37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团队合作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胜任能力</a:t>
            </a:r>
          </a:p>
        </p:txBody>
      </p:sp>
      <p:sp>
        <p:nvSpPr>
          <p:cNvPr id="22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2" name="组合 91"/>
          <p:cNvGrpSpPr/>
          <p:nvPr/>
        </p:nvGrpSpPr>
        <p:grpSpPr>
          <a:xfrm>
            <a:off x="2998462" y="1945406"/>
            <a:ext cx="1868593" cy="1866715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93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202A36">
                <a:alpha val="8902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4098235" y="3098333"/>
            <a:ext cx="2345601" cy="2341845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96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7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133002" y="2639598"/>
            <a:ext cx="1538068" cy="1560603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99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202A3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0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7473866" y="2931300"/>
            <a:ext cx="1868593" cy="1866715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102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647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04" name="TextBox 51"/>
          <p:cNvSpPr txBox="1"/>
          <p:nvPr/>
        </p:nvSpPr>
        <p:spPr>
          <a:xfrm>
            <a:off x="1480680" y="2631330"/>
            <a:ext cx="1271652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05" name="矩形 104"/>
          <p:cNvSpPr/>
          <p:nvPr/>
        </p:nvSpPr>
        <p:spPr>
          <a:xfrm>
            <a:off x="3069203" y="1392943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表达与沟通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6" name="TextBox 53"/>
          <p:cNvSpPr txBox="1"/>
          <p:nvPr/>
        </p:nvSpPr>
        <p:spPr>
          <a:xfrm>
            <a:off x="1849272" y="4420619"/>
            <a:ext cx="1981594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4455545" y="5542472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做事主动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8" name="TextBox 55"/>
          <p:cNvSpPr txBox="1"/>
          <p:nvPr/>
        </p:nvSpPr>
        <p:spPr>
          <a:xfrm>
            <a:off x="8105552" y="1934442"/>
            <a:ext cx="1752017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6050349" y="2065958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敬业的品质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0" name="TextBox 57"/>
          <p:cNvSpPr txBox="1"/>
          <p:nvPr/>
        </p:nvSpPr>
        <p:spPr>
          <a:xfrm>
            <a:off x="9564445" y="4164443"/>
            <a:ext cx="1670679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</a:t>
            </a:r>
          </a:p>
        </p:txBody>
      </p:sp>
      <p:sp>
        <p:nvSpPr>
          <p:cNvPr id="111" name="矩形 110"/>
          <p:cNvSpPr/>
          <p:nvPr/>
        </p:nvSpPr>
        <p:spPr>
          <a:xfrm>
            <a:off x="7577962" y="4910072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互帮互助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2" name="肘形连接符 111"/>
          <p:cNvCxnSpPr/>
          <p:nvPr/>
        </p:nvCxnSpPr>
        <p:spPr>
          <a:xfrm rot="10800000" flipV="1">
            <a:off x="1555653" y="2681022"/>
            <a:ext cx="1530873" cy="834621"/>
          </a:xfrm>
          <a:prstGeom prst="bentConnector3">
            <a:avLst>
              <a:gd name="adj1" fmla="val 20581"/>
            </a:avLst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肘形连接符 112"/>
          <p:cNvCxnSpPr/>
          <p:nvPr/>
        </p:nvCxnSpPr>
        <p:spPr>
          <a:xfrm rot="10800000">
            <a:off x="1950914" y="4356789"/>
            <a:ext cx="2473569" cy="569324"/>
          </a:xfrm>
          <a:prstGeom prst="bentConnector3">
            <a:avLst>
              <a:gd name="adj1" fmla="val 21861"/>
            </a:avLst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肘形连接符 113"/>
          <p:cNvCxnSpPr/>
          <p:nvPr/>
        </p:nvCxnSpPr>
        <p:spPr>
          <a:xfrm rot="10800000" flipV="1">
            <a:off x="8671403" y="4106769"/>
            <a:ext cx="2424229" cy="640975"/>
          </a:xfrm>
          <a:prstGeom prst="bentConnector3">
            <a:avLst>
              <a:gd name="adj1" fmla="val 66889"/>
            </a:avLst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肘形连接符 114"/>
          <p:cNvCxnSpPr/>
          <p:nvPr/>
        </p:nvCxnSpPr>
        <p:spPr>
          <a:xfrm rot="10800000" flipV="1">
            <a:off x="7449279" y="1878817"/>
            <a:ext cx="2267929" cy="997559"/>
          </a:xfrm>
          <a:prstGeom prst="bentConnector3">
            <a:avLst>
              <a:gd name="adj1" fmla="val 74673"/>
            </a:avLst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52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0" dur="8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27" dur="7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44" dur="7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1" dur="6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协调能力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胜任能力</a:t>
            </a:r>
          </a:p>
        </p:txBody>
      </p:sp>
      <p:sp>
        <p:nvSpPr>
          <p:cNvPr id="22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6050563" y="408052"/>
            <a:ext cx="0" cy="1948415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4660794" y="1605969"/>
            <a:ext cx="2779537" cy="2779537"/>
            <a:chOff x="3325860" y="1074902"/>
            <a:chExt cx="2531533" cy="2531533"/>
          </a:xfrm>
        </p:grpSpPr>
        <p:sp>
          <p:nvSpPr>
            <p:cNvPr id="29" name="椭圆 28"/>
            <p:cNvSpPr/>
            <p:nvPr/>
          </p:nvSpPr>
          <p:spPr>
            <a:xfrm>
              <a:off x="3325860" y="1074902"/>
              <a:ext cx="2531533" cy="2531533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627"/>
            <p:cNvSpPr>
              <a:spLocks noEditPoints="1"/>
            </p:cNvSpPr>
            <p:nvPr/>
          </p:nvSpPr>
          <p:spPr bwMode="auto">
            <a:xfrm>
              <a:off x="4400627" y="1777117"/>
              <a:ext cx="381999" cy="475170"/>
            </a:xfrm>
            <a:custGeom>
              <a:avLst/>
              <a:gdLst>
                <a:gd name="T0" fmla="*/ 7 w 123"/>
                <a:gd name="T1" fmla="*/ 0 h 153"/>
                <a:gd name="T2" fmla="*/ 116 w 123"/>
                <a:gd name="T3" fmla="*/ 0 h 153"/>
                <a:gd name="T4" fmla="*/ 123 w 123"/>
                <a:gd name="T5" fmla="*/ 0 h 153"/>
                <a:gd name="T6" fmla="*/ 123 w 123"/>
                <a:gd name="T7" fmla="*/ 4 h 153"/>
                <a:gd name="T8" fmla="*/ 123 w 123"/>
                <a:gd name="T9" fmla="*/ 146 h 153"/>
                <a:gd name="T10" fmla="*/ 123 w 123"/>
                <a:gd name="T11" fmla="*/ 153 h 153"/>
                <a:gd name="T12" fmla="*/ 116 w 123"/>
                <a:gd name="T13" fmla="*/ 153 h 153"/>
                <a:gd name="T14" fmla="*/ 38 w 123"/>
                <a:gd name="T15" fmla="*/ 153 h 153"/>
                <a:gd name="T16" fmla="*/ 38 w 123"/>
                <a:gd name="T17" fmla="*/ 153 h 153"/>
                <a:gd name="T18" fmla="*/ 36 w 123"/>
                <a:gd name="T19" fmla="*/ 153 h 153"/>
                <a:gd name="T20" fmla="*/ 3 w 123"/>
                <a:gd name="T21" fmla="*/ 127 h 153"/>
                <a:gd name="T22" fmla="*/ 0 w 123"/>
                <a:gd name="T23" fmla="*/ 127 h 153"/>
                <a:gd name="T24" fmla="*/ 0 w 123"/>
                <a:gd name="T25" fmla="*/ 123 h 153"/>
                <a:gd name="T26" fmla="*/ 0 w 123"/>
                <a:gd name="T27" fmla="*/ 4 h 153"/>
                <a:gd name="T28" fmla="*/ 0 w 123"/>
                <a:gd name="T29" fmla="*/ 0 h 153"/>
                <a:gd name="T30" fmla="*/ 7 w 123"/>
                <a:gd name="T31" fmla="*/ 0 h 153"/>
                <a:gd name="T32" fmla="*/ 7 w 123"/>
                <a:gd name="T33" fmla="*/ 0 h 153"/>
                <a:gd name="T34" fmla="*/ 12 w 123"/>
                <a:gd name="T35" fmla="*/ 115 h 153"/>
                <a:gd name="T36" fmla="*/ 33 w 123"/>
                <a:gd name="T37" fmla="*/ 108 h 153"/>
                <a:gd name="T38" fmla="*/ 36 w 123"/>
                <a:gd name="T39" fmla="*/ 108 h 153"/>
                <a:gd name="T40" fmla="*/ 36 w 123"/>
                <a:gd name="T41" fmla="*/ 111 h 153"/>
                <a:gd name="T42" fmla="*/ 45 w 123"/>
                <a:gd name="T43" fmla="*/ 141 h 153"/>
                <a:gd name="T44" fmla="*/ 112 w 123"/>
                <a:gd name="T45" fmla="*/ 141 h 153"/>
                <a:gd name="T46" fmla="*/ 112 w 123"/>
                <a:gd name="T47" fmla="*/ 11 h 153"/>
                <a:gd name="T48" fmla="*/ 12 w 123"/>
                <a:gd name="T49" fmla="*/ 11 h 153"/>
                <a:gd name="T50" fmla="*/ 12 w 123"/>
                <a:gd name="T51" fmla="*/ 115 h 153"/>
                <a:gd name="T52" fmla="*/ 12 w 123"/>
                <a:gd name="T53" fmla="*/ 115 h 153"/>
                <a:gd name="T54" fmla="*/ 38 w 123"/>
                <a:gd name="T55" fmla="*/ 139 h 153"/>
                <a:gd name="T56" fmla="*/ 31 w 123"/>
                <a:gd name="T57" fmla="*/ 115 h 153"/>
                <a:gd name="T58" fmla="*/ 15 w 123"/>
                <a:gd name="T59" fmla="*/ 123 h 153"/>
                <a:gd name="T60" fmla="*/ 38 w 123"/>
                <a:gd name="T61" fmla="*/ 139 h 153"/>
                <a:gd name="T62" fmla="*/ 38 w 123"/>
                <a:gd name="T63" fmla="*/ 139 h 153"/>
                <a:gd name="T64" fmla="*/ 29 w 123"/>
                <a:gd name="T65" fmla="*/ 82 h 153"/>
                <a:gd name="T66" fmla="*/ 29 w 123"/>
                <a:gd name="T67" fmla="*/ 87 h 153"/>
                <a:gd name="T68" fmla="*/ 95 w 123"/>
                <a:gd name="T69" fmla="*/ 87 h 153"/>
                <a:gd name="T70" fmla="*/ 95 w 123"/>
                <a:gd name="T71" fmla="*/ 82 h 153"/>
                <a:gd name="T72" fmla="*/ 29 w 123"/>
                <a:gd name="T73" fmla="*/ 82 h 153"/>
                <a:gd name="T74" fmla="*/ 29 w 123"/>
                <a:gd name="T75" fmla="*/ 82 h 153"/>
                <a:gd name="T76" fmla="*/ 29 w 123"/>
                <a:gd name="T77" fmla="*/ 66 h 153"/>
                <a:gd name="T78" fmla="*/ 29 w 123"/>
                <a:gd name="T79" fmla="*/ 71 h 153"/>
                <a:gd name="T80" fmla="*/ 95 w 123"/>
                <a:gd name="T81" fmla="*/ 71 h 153"/>
                <a:gd name="T82" fmla="*/ 95 w 123"/>
                <a:gd name="T83" fmla="*/ 66 h 153"/>
                <a:gd name="T84" fmla="*/ 29 w 123"/>
                <a:gd name="T85" fmla="*/ 66 h 153"/>
                <a:gd name="T86" fmla="*/ 29 w 123"/>
                <a:gd name="T87" fmla="*/ 66 h 153"/>
                <a:gd name="T88" fmla="*/ 29 w 123"/>
                <a:gd name="T89" fmla="*/ 49 h 153"/>
                <a:gd name="T90" fmla="*/ 29 w 123"/>
                <a:gd name="T91" fmla="*/ 54 h 153"/>
                <a:gd name="T92" fmla="*/ 95 w 123"/>
                <a:gd name="T93" fmla="*/ 54 h 153"/>
                <a:gd name="T94" fmla="*/ 95 w 123"/>
                <a:gd name="T95" fmla="*/ 49 h 153"/>
                <a:gd name="T96" fmla="*/ 29 w 123"/>
                <a:gd name="T97" fmla="*/ 49 h 153"/>
                <a:gd name="T98" fmla="*/ 29 w 123"/>
                <a:gd name="T99" fmla="*/ 49 h 153"/>
                <a:gd name="T100" fmla="*/ 29 w 123"/>
                <a:gd name="T101" fmla="*/ 33 h 153"/>
                <a:gd name="T102" fmla="*/ 29 w 123"/>
                <a:gd name="T103" fmla="*/ 37 h 153"/>
                <a:gd name="T104" fmla="*/ 95 w 123"/>
                <a:gd name="T105" fmla="*/ 37 h 153"/>
                <a:gd name="T106" fmla="*/ 95 w 123"/>
                <a:gd name="T107" fmla="*/ 33 h 153"/>
                <a:gd name="T108" fmla="*/ 29 w 123"/>
                <a:gd name="T109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3">
                  <a:moveTo>
                    <a:pt x="7" y="0"/>
                  </a:moveTo>
                  <a:lnTo>
                    <a:pt x="116" y="0"/>
                  </a:lnTo>
                  <a:lnTo>
                    <a:pt x="123" y="0"/>
                  </a:lnTo>
                  <a:lnTo>
                    <a:pt x="123" y="4"/>
                  </a:lnTo>
                  <a:lnTo>
                    <a:pt x="123" y="146"/>
                  </a:lnTo>
                  <a:lnTo>
                    <a:pt x="123" y="153"/>
                  </a:lnTo>
                  <a:lnTo>
                    <a:pt x="116" y="153"/>
                  </a:lnTo>
                  <a:lnTo>
                    <a:pt x="38" y="153"/>
                  </a:lnTo>
                  <a:lnTo>
                    <a:pt x="38" y="153"/>
                  </a:lnTo>
                  <a:lnTo>
                    <a:pt x="36" y="153"/>
                  </a:lnTo>
                  <a:lnTo>
                    <a:pt x="3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2" y="115"/>
                  </a:moveTo>
                  <a:lnTo>
                    <a:pt x="33" y="108"/>
                  </a:lnTo>
                  <a:lnTo>
                    <a:pt x="36" y="108"/>
                  </a:lnTo>
                  <a:lnTo>
                    <a:pt x="36" y="111"/>
                  </a:lnTo>
                  <a:lnTo>
                    <a:pt x="45" y="141"/>
                  </a:lnTo>
                  <a:lnTo>
                    <a:pt x="112" y="141"/>
                  </a:lnTo>
                  <a:lnTo>
                    <a:pt x="112" y="11"/>
                  </a:lnTo>
                  <a:lnTo>
                    <a:pt x="12" y="11"/>
                  </a:lnTo>
                  <a:lnTo>
                    <a:pt x="12" y="115"/>
                  </a:lnTo>
                  <a:lnTo>
                    <a:pt x="12" y="115"/>
                  </a:lnTo>
                  <a:close/>
                  <a:moveTo>
                    <a:pt x="38" y="139"/>
                  </a:moveTo>
                  <a:lnTo>
                    <a:pt x="31" y="115"/>
                  </a:lnTo>
                  <a:lnTo>
                    <a:pt x="15" y="123"/>
                  </a:lnTo>
                  <a:lnTo>
                    <a:pt x="38" y="139"/>
                  </a:lnTo>
                  <a:lnTo>
                    <a:pt x="38" y="139"/>
                  </a:lnTo>
                  <a:close/>
                  <a:moveTo>
                    <a:pt x="29" y="82"/>
                  </a:moveTo>
                  <a:lnTo>
                    <a:pt x="29" y="87"/>
                  </a:lnTo>
                  <a:lnTo>
                    <a:pt x="95" y="87"/>
                  </a:lnTo>
                  <a:lnTo>
                    <a:pt x="95" y="82"/>
                  </a:lnTo>
                  <a:lnTo>
                    <a:pt x="29" y="82"/>
                  </a:lnTo>
                  <a:lnTo>
                    <a:pt x="29" y="82"/>
                  </a:lnTo>
                  <a:close/>
                  <a:moveTo>
                    <a:pt x="29" y="66"/>
                  </a:moveTo>
                  <a:lnTo>
                    <a:pt x="29" y="71"/>
                  </a:lnTo>
                  <a:lnTo>
                    <a:pt x="95" y="71"/>
                  </a:lnTo>
                  <a:lnTo>
                    <a:pt x="95" y="66"/>
                  </a:lnTo>
                  <a:lnTo>
                    <a:pt x="29" y="66"/>
                  </a:lnTo>
                  <a:lnTo>
                    <a:pt x="29" y="66"/>
                  </a:lnTo>
                  <a:close/>
                  <a:moveTo>
                    <a:pt x="29" y="49"/>
                  </a:moveTo>
                  <a:lnTo>
                    <a:pt x="29" y="54"/>
                  </a:lnTo>
                  <a:lnTo>
                    <a:pt x="95" y="54"/>
                  </a:lnTo>
                  <a:lnTo>
                    <a:pt x="95" y="49"/>
                  </a:lnTo>
                  <a:lnTo>
                    <a:pt x="29" y="49"/>
                  </a:lnTo>
                  <a:lnTo>
                    <a:pt x="29" y="49"/>
                  </a:lnTo>
                  <a:close/>
                  <a:moveTo>
                    <a:pt x="29" y="33"/>
                  </a:moveTo>
                  <a:lnTo>
                    <a:pt x="29" y="37"/>
                  </a:lnTo>
                  <a:lnTo>
                    <a:pt x="95" y="37"/>
                  </a:lnTo>
                  <a:lnTo>
                    <a:pt x="95" y="33"/>
                  </a:lnTo>
                  <a:lnTo>
                    <a:pt x="29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23"/>
            <p:cNvSpPr txBox="1"/>
            <p:nvPr/>
          </p:nvSpPr>
          <p:spPr>
            <a:xfrm>
              <a:off x="3505189" y="2341943"/>
              <a:ext cx="2172875" cy="364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协调能力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078343" y="1872196"/>
            <a:ext cx="939800" cy="939800"/>
            <a:chOff x="2386060" y="1495059"/>
            <a:chExt cx="939800" cy="939800"/>
          </a:xfrm>
        </p:grpSpPr>
        <p:sp>
          <p:nvSpPr>
            <p:cNvPr id="33" name="椭圆 32"/>
            <p:cNvSpPr/>
            <p:nvPr/>
          </p:nvSpPr>
          <p:spPr>
            <a:xfrm>
              <a:off x="2386060" y="1495059"/>
              <a:ext cx="939800" cy="939800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986"/>
            <p:cNvSpPr>
              <a:spLocks/>
            </p:cNvSpPr>
            <p:nvPr/>
          </p:nvSpPr>
          <p:spPr bwMode="auto">
            <a:xfrm>
              <a:off x="2680513" y="1730231"/>
              <a:ext cx="366922" cy="346817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773534" y="1593639"/>
            <a:ext cx="939800" cy="939800"/>
            <a:chOff x="5454052" y="1074902"/>
            <a:chExt cx="939800" cy="939800"/>
          </a:xfrm>
        </p:grpSpPr>
        <p:sp>
          <p:nvSpPr>
            <p:cNvPr id="36" name="椭圆 35"/>
            <p:cNvSpPr/>
            <p:nvPr/>
          </p:nvSpPr>
          <p:spPr>
            <a:xfrm>
              <a:off x="5454052" y="1074902"/>
              <a:ext cx="939800" cy="939800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5729640" y="1309909"/>
              <a:ext cx="411300" cy="441104"/>
              <a:chOff x="5995987" y="547688"/>
              <a:chExt cx="219075" cy="234950"/>
            </a:xfrm>
            <a:solidFill>
              <a:schemeClr val="bg1"/>
            </a:solidFill>
          </p:grpSpPr>
          <p:sp>
            <p:nvSpPr>
              <p:cNvPr id="38" name="Freeform 1590"/>
              <p:cNvSpPr>
                <a:spLocks noEditPoints="1"/>
              </p:cNvSpPr>
              <p:nvPr/>
            </p:nvSpPr>
            <p:spPr bwMode="auto">
              <a:xfrm>
                <a:off x="5995987" y="547688"/>
                <a:ext cx="168275" cy="168275"/>
              </a:xfrm>
              <a:custGeom>
                <a:avLst/>
                <a:gdLst>
                  <a:gd name="T0" fmla="*/ 114 w 120"/>
                  <a:gd name="T1" fmla="*/ 70 h 120"/>
                  <a:gd name="T2" fmla="*/ 120 w 120"/>
                  <a:gd name="T3" fmla="*/ 64 h 120"/>
                  <a:gd name="T4" fmla="*/ 120 w 120"/>
                  <a:gd name="T5" fmla="*/ 56 h 120"/>
                  <a:gd name="T6" fmla="*/ 114 w 120"/>
                  <a:gd name="T7" fmla="*/ 50 h 120"/>
                  <a:gd name="T8" fmla="*/ 110 w 120"/>
                  <a:gd name="T9" fmla="*/ 50 h 120"/>
                  <a:gd name="T10" fmla="*/ 102 w 120"/>
                  <a:gd name="T11" fmla="*/ 45 h 120"/>
                  <a:gd name="T12" fmla="*/ 102 w 120"/>
                  <a:gd name="T13" fmla="*/ 32 h 120"/>
                  <a:gd name="T14" fmla="*/ 105 w 120"/>
                  <a:gd name="T15" fmla="*/ 29 h 120"/>
                  <a:gd name="T16" fmla="*/ 105 w 120"/>
                  <a:gd name="T17" fmla="*/ 20 h 120"/>
                  <a:gd name="T18" fmla="*/ 100 w 120"/>
                  <a:gd name="T19" fmla="*/ 15 h 120"/>
                  <a:gd name="T20" fmla="*/ 91 w 120"/>
                  <a:gd name="T21" fmla="*/ 15 h 120"/>
                  <a:gd name="T22" fmla="*/ 88 w 120"/>
                  <a:gd name="T23" fmla="*/ 18 h 120"/>
                  <a:gd name="T24" fmla="*/ 79 w 120"/>
                  <a:gd name="T25" fmla="*/ 20 h 120"/>
                  <a:gd name="T26" fmla="*/ 70 w 120"/>
                  <a:gd name="T27" fmla="*/ 10 h 120"/>
                  <a:gd name="T28" fmla="*/ 70 w 120"/>
                  <a:gd name="T29" fmla="*/ 6 h 120"/>
                  <a:gd name="T30" fmla="*/ 64 w 120"/>
                  <a:gd name="T31" fmla="*/ 0 h 120"/>
                  <a:gd name="T32" fmla="*/ 56 w 120"/>
                  <a:gd name="T33" fmla="*/ 0 h 120"/>
                  <a:gd name="T34" fmla="*/ 50 w 120"/>
                  <a:gd name="T35" fmla="*/ 6 h 120"/>
                  <a:gd name="T36" fmla="*/ 50 w 120"/>
                  <a:gd name="T37" fmla="*/ 10 h 120"/>
                  <a:gd name="T38" fmla="*/ 45 w 120"/>
                  <a:gd name="T39" fmla="*/ 18 h 120"/>
                  <a:gd name="T40" fmla="*/ 32 w 120"/>
                  <a:gd name="T41" fmla="*/ 18 h 120"/>
                  <a:gd name="T42" fmla="*/ 29 w 120"/>
                  <a:gd name="T43" fmla="*/ 15 h 120"/>
                  <a:gd name="T44" fmla="*/ 20 w 120"/>
                  <a:gd name="T45" fmla="*/ 15 h 120"/>
                  <a:gd name="T46" fmla="*/ 15 w 120"/>
                  <a:gd name="T47" fmla="*/ 20 h 120"/>
                  <a:gd name="T48" fmla="*/ 15 w 120"/>
                  <a:gd name="T49" fmla="*/ 29 h 120"/>
                  <a:gd name="T50" fmla="*/ 18 w 120"/>
                  <a:gd name="T51" fmla="*/ 32 h 120"/>
                  <a:gd name="T52" fmla="*/ 20 w 120"/>
                  <a:gd name="T53" fmla="*/ 41 h 120"/>
                  <a:gd name="T54" fmla="*/ 10 w 120"/>
                  <a:gd name="T55" fmla="*/ 50 h 120"/>
                  <a:gd name="T56" fmla="*/ 6 w 120"/>
                  <a:gd name="T57" fmla="*/ 50 h 120"/>
                  <a:gd name="T58" fmla="*/ 0 w 120"/>
                  <a:gd name="T59" fmla="*/ 56 h 120"/>
                  <a:gd name="T60" fmla="*/ 0 w 120"/>
                  <a:gd name="T61" fmla="*/ 64 h 120"/>
                  <a:gd name="T62" fmla="*/ 6 w 120"/>
                  <a:gd name="T63" fmla="*/ 70 h 120"/>
                  <a:gd name="T64" fmla="*/ 10 w 120"/>
                  <a:gd name="T65" fmla="*/ 70 h 120"/>
                  <a:gd name="T66" fmla="*/ 18 w 120"/>
                  <a:gd name="T67" fmla="*/ 75 h 120"/>
                  <a:gd name="T68" fmla="*/ 18 w 120"/>
                  <a:gd name="T69" fmla="*/ 88 h 120"/>
                  <a:gd name="T70" fmla="*/ 15 w 120"/>
                  <a:gd name="T71" fmla="*/ 91 h 120"/>
                  <a:gd name="T72" fmla="*/ 15 w 120"/>
                  <a:gd name="T73" fmla="*/ 100 h 120"/>
                  <a:gd name="T74" fmla="*/ 20 w 120"/>
                  <a:gd name="T75" fmla="*/ 105 h 120"/>
                  <a:gd name="T76" fmla="*/ 29 w 120"/>
                  <a:gd name="T77" fmla="*/ 105 h 120"/>
                  <a:gd name="T78" fmla="*/ 32 w 120"/>
                  <a:gd name="T79" fmla="*/ 102 h 120"/>
                  <a:gd name="T80" fmla="*/ 41 w 120"/>
                  <a:gd name="T81" fmla="*/ 100 h 120"/>
                  <a:gd name="T82" fmla="*/ 50 w 120"/>
                  <a:gd name="T83" fmla="*/ 110 h 120"/>
                  <a:gd name="T84" fmla="*/ 50 w 120"/>
                  <a:gd name="T85" fmla="*/ 114 h 120"/>
                  <a:gd name="T86" fmla="*/ 56 w 120"/>
                  <a:gd name="T87" fmla="*/ 120 h 120"/>
                  <a:gd name="T88" fmla="*/ 64 w 120"/>
                  <a:gd name="T89" fmla="*/ 120 h 120"/>
                  <a:gd name="T90" fmla="*/ 70 w 120"/>
                  <a:gd name="T91" fmla="*/ 114 h 120"/>
                  <a:gd name="T92" fmla="*/ 70 w 120"/>
                  <a:gd name="T93" fmla="*/ 110 h 120"/>
                  <a:gd name="T94" fmla="*/ 75 w 120"/>
                  <a:gd name="T95" fmla="*/ 102 h 120"/>
                  <a:gd name="T96" fmla="*/ 88 w 120"/>
                  <a:gd name="T97" fmla="*/ 102 h 120"/>
                  <a:gd name="T98" fmla="*/ 91 w 120"/>
                  <a:gd name="T99" fmla="*/ 105 h 120"/>
                  <a:gd name="T100" fmla="*/ 100 w 120"/>
                  <a:gd name="T101" fmla="*/ 105 h 120"/>
                  <a:gd name="T102" fmla="*/ 105 w 120"/>
                  <a:gd name="T103" fmla="*/ 100 h 120"/>
                  <a:gd name="T104" fmla="*/ 105 w 120"/>
                  <a:gd name="T105" fmla="*/ 91 h 120"/>
                  <a:gd name="T106" fmla="*/ 102 w 120"/>
                  <a:gd name="T107" fmla="*/ 88 h 120"/>
                  <a:gd name="T108" fmla="*/ 100 w 120"/>
                  <a:gd name="T109" fmla="*/ 79 h 120"/>
                  <a:gd name="T110" fmla="*/ 110 w 120"/>
                  <a:gd name="T111" fmla="*/ 70 h 120"/>
                  <a:gd name="T112" fmla="*/ 114 w 120"/>
                  <a:gd name="T113" fmla="*/ 70 h 120"/>
                  <a:gd name="T114" fmla="*/ 60 w 120"/>
                  <a:gd name="T115" fmla="*/ 86 h 120"/>
                  <a:gd name="T116" fmla="*/ 34 w 120"/>
                  <a:gd name="T117" fmla="*/ 60 h 120"/>
                  <a:gd name="T118" fmla="*/ 60 w 120"/>
                  <a:gd name="T119" fmla="*/ 34 h 120"/>
                  <a:gd name="T120" fmla="*/ 86 w 120"/>
                  <a:gd name="T121" fmla="*/ 60 h 120"/>
                  <a:gd name="T122" fmla="*/ 60 w 120"/>
                  <a:gd name="T123" fmla="*/ 8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0" h="120">
                    <a:moveTo>
                      <a:pt x="114" y="70"/>
                    </a:moveTo>
                    <a:cubicBezTo>
                      <a:pt x="117" y="70"/>
                      <a:pt x="120" y="67"/>
                      <a:pt x="120" y="64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53"/>
                      <a:pt x="117" y="50"/>
                      <a:pt x="114" y="50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07" y="50"/>
                      <a:pt x="103" y="48"/>
                      <a:pt x="102" y="45"/>
                    </a:cubicBezTo>
                    <a:cubicBezTo>
                      <a:pt x="101" y="42"/>
                      <a:pt x="100" y="34"/>
                      <a:pt x="102" y="32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8" y="27"/>
                      <a:pt x="108" y="23"/>
                      <a:pt x="10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97" y="12"/>
                      <a:pt x="93" y="12"/>
                      <a:pt x="91" y="15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6" y="20"/>
                      <a:pt x="82" y="21"/>
                      <a:pt x="79" y="20"/>
                    </a:cubicBezTo>
                    <a:cubicBezTo>
                      <a:pt x="77" y="18"/>
                      <a:pt x="70" y="13"/>
                      <a:pt x="70" y="10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3" y="0"/>
                      <a:pt x="50" y="3"/>
                      <a:pt x="50" y="6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3"/>
                      <a:pt x="48" y="17"/>
                      <a:pt x="45" y="18"/>
                    </a:cubicBezTo>
                    <a:cubicBezTo>
                      <a:pt x="42" y="19"/>
                      <a:pt x="34" y="20"/>
                      <a:pt x="32" y="18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7" y="12"/>
                      <a:pt x="23" y="12"/>
                      <a:pt x="20" y="1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2" y="23"/>
                      <a:pt x="12" y="27"/>
                      <a:pt x="15" y="29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0" y="34"/>
                      <a:pt x="21" y="38"/>
                      <a:pt x="20" y="41"/>
                    </a:cubicBezTo>
                    <a:cubicBezTo>
                      <a:pt x="18" y="43"/>
                      <a:pt x="13" y="50"/>
                      <a:pt x="10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3" y="50"/>
                      <a:pt x="0" y="53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7"/>
                      <a:pt x="3" y="70"/>
                      <a:pt x="6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3" y="70"/>
                      <a:pt x="17" y="72"/>
                      <a:pt x="18" y="75"/>
                    </a:cubicBezTo>
                    <a:cubicBezTo>
                      <a:pt x="19" y="78"/>
                      <a:pt x="20" y="86"/>
                      <a:pt x="18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2" y="93"/>
                      <a:pt x="12" y="97"/>
                      <a:pt x="15" y="100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3" y="108"/>
                      <a:pt x="27" y="108"/>
                      <a:pt x="29" y="105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4" y="100"/>
                      <a:pt x="38" y="99"/>
                      <a:pt x="41" y="100"/>
                    </a:cubicBezTo>
                    <a:cubicBezTo>
                      <a:pt x="43" y="102"/>
                      <a:pt x="50" y="107"/>
                      <a:pt x="50" y="110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3" y="120"/>
                      <a:pt x="56" y="120"/>
                    </a:cubicBezTo>
                    <a:cubicBezTo>
                      <a:pt x="64" y="120"/>
                      <a:pt x="64" y="120"/>
                      <a:pt x="64" y="120"/>
                    </a:cubicBezTo>
                    <a:cubicBezTo>
                      <a:pt x="67" y="120"/>
                      <a:pt x="70" y="117"/>
                      <a:pt x="70" y="114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0" y="107"/>
                      <a:pt x="72" y="103"/>
                      <a:pt x="75" y="102"/>
                    </a:cubicBezTo>
                    <a:cubicBezTo>
                      <a:pt x="78" y="101"/>
                      <a:pt x="86" y="100"/>
                      <a:pt x="88" y="102"/>
                    </a:cubicBezTo>
                    <a:cubicBezTo>
                      <a:pt x="91" y="105"/>
                      <a:pt x="91" y="105"/>
                      <a:pt x="91" y="105"/>
                    </a:cubicBezTo>
                    <a:cubicBezTo>
                      <a:pt x="93" y="108"/>
                      <a:pt x="97" y="108"/>
                      <a:pt x="100" y="105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8" y="97"/>
                      <a:pt x="108" y="93"/>
                      <a:pt x="105" y="91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100" y="86"/>
                      <a:pt x="99" y="82"/>
                      <a:pt x="100" y="79"/>
                    </a:cubicBezTo>
                    <a:cubicBezTo>
                      <a:pt x="102" y="77"/>
                      <a:pt x="107" y="70"/>
                      <a:pt x="110" y="70"/>
                    </a:cubicBezTo>
                    <a:lnTo>
                      <a:pt x="114" y="70"/>
                    </a:lnTo>
                    <a:close/>
                    <a:moveTo>
                      <a:pt x="60" y="86"/>
                    </a:moveTo>
                    <a:cubicBezTo>
                      <a:pt x="46" y="86"/>
                      <a:pt x="34" y="74"/>
                      <a:pt x="34" y="60"/>
                    </a:cubicBezTo>
                    <a:cubicBezTo>
                      <a:pt x="34" y="46"/>
                      <a:pt x="46" y="34"/>
                      <a:pt x="60" y="34"/>
                    </a:cubicBezTo>
                    <a:cubicBezTo>
                      <a:pt x="74" y="34"/>
                      <a:pt x="86" y="46"/>
                      <a:pt x="86" y="60"/>
                    </a:cubicBezTo>
                    <a:cubicBezTo>
                      <a:pt x="86" y="74"/>
                      <a:pt x="74" y="86"/>
                      <a:pt x="60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1591"/>
              <p:cNvSpPr>
                <a:spLocks noEditPoints="1"/>
              </p:cNvSpPr>
              <p:nvPr/>
            </p:nvSpPr>
            <p:spPr bwMode="auto">
              <a:xfrm>
                <a:off x="6130925" y="698500"/>
                <a:ext cx="84137" cy="84138"/>
              </a:xfrm>
              <a:custGeom>
                <a:avLst/>
                <a:gdLst>
                  <a:gd name="T0" fmla="*/ 57 w 60"/>
                  <a:gd name="T1" fmla="*/ 35 h 60"/>
                  <a:gd name="T2" fmla="*/ 60 w 60"/>
                  <a:gd name="T3" fmla="*/ 32 h 60"/>
                  <a:gd name="T4" fmla="*/ 60 w 60"/>
                  <a:gd name="T5" fmla="*/ 28 h 60"/>
                  <a:gd name="T6" fmla="*/ 57 w 60"/>
                  <a:gd name="T7" fmla="*/ 25 h 60"/>
                  <a:gd name="T8" fmla="*/ 55 w 60"/>
                  <a:gd name="T9" fmla="*/ 25 h 60"/>
                  <a:gd name="T10" fmla="*/ 51 w 60"/>
                  <a:gd name="T11" fmla="*/ 23 h 60"/>
                  <a:gd name="T12" fmla="*/ 51 w 60"/>
                  <a:gd name="T13" fmla="*/ 16 h 60"/>
                  <a:gd name="T14" fmla="*/ 53 w 60"/>
                  <a:gd name="T15" fmla="*/ 14 h 60"/>
                  <a:gd name="T16" fmla="*/ 53 w 60"/>
                  <a:gd name="T17" fmla="*/ 10 h 60"/>
                  <a:gd name="T18" fmla="*/ 50 w 60"/>
                  <a:gd name="T19" fmla="*/ 7 h 60"/>
                  <a:gd name="T20" fmla="*/ 46 w 60"/>
                  <a:gd name="T21" fmla="*/ 7 h 60"/>
                  <a:gd name="T22" fmla="*/ 44 w 60"/>
                  <a:gd name="T23" fmla="*/ 9 h 60"/>
                  <a:gd name="T24" fmla="*/ 40 w 60"/>
                  <a:gd name="T25" fmla="*/ 10 h 60"/>
                  <a:gd name="T26" fmla="*/ 35 w 60"/>
                  <a:gd name="T27" fmla="*/ 5 h 60"/>
                  <a:gd name="T28" fmla="*/ 35 w 60"/>
                  <a:gd name="T29" fmla="*/ 3 h 60"/>
                  <a:gd name="T30" fmla="*/ 32 w 60"/>
                  <a:gd name="T31" fmla="*/ 0 h 60"/>
                  <a:gd name="T32" fmla="*/ 28 w 60"/>
                  <a:gd name="T33" fmla="*/ 0 h 60"/>
                  <a:gd name="T34" fmla="*/ 25 w 60"/>
                  <a:gd name="T35" fmla="*/ 3 h 60"/>
                  <a:gd name="T36" fmla="*/ 25 w 60"/>
                  <a:gd name="T37" fmla="*/ 5 h 60"/>
                  <a:gd name="T38" fmla="*/ 23 w 60"/>
                  <a:gd name="T39" fmla="*/ 9 h 60"/>
                  <a:gd name="T40" fmla="*/ 16 w 60"/>
                  <a:gd name="T41" fmla="*/ 9 h 60"/>
                  <a:gd name="T42" fmla="*/ 14 w 60"/>
                  <a:gd name="T43" fmla="*/ 7 h 60"/>
                  <a:gd name="T44" fmla="*/ 10 w 60"/>
                  <a:gd name="T45" fmla="*/ 7 h 60"/>
                  <a:gd name="T46" fmla="*/ 7 w 60"/>
                  <a:gd name="T47" fmla="*/ 10 h 60"/>
                  <a:gd name="T48" fmla="*/ 7 w 60"/>
                  <a:gd name="T49" fmla="*/ 14 h 60"/>
                  <a:gd name="T50" fmla="*/ 9 w 60"/>
                  <a:gd name="T51" fmla="*/ 16 h 60"/>
                  <a:gd name="T52" fmla="*/ 10 w 60"/>
                  <a:gd name="T53" fmla="*/ 20 h 60"/>
                  <a:gd name="T54" fmla="*/ 5 w 60"/>
                  <a:gd name="T55" fmla="*/ 25 h 60"/>
                  <a:gd name="T56" fmla="*/ 3 w 60"/>
                  <a:gd name="T57" fmla="*/ 25 h 60"/>
                  <a:gd name="T58" fmla="*/ 0 w 60"/>
                  <a:gd name="T59" fmla="*/ 28 h 60"/>
                  <a:gd name="T60" fmla="*/ 0 w 60"/>
                  <a:gd name="T61" fmla="*/ 32 h 60"/>
                  <a:gd name="T62" fmla="*/ 3 w 60"/>
                  <a:gd name="T63" fmla="*/ 35 h 60"/>
                  <a:gd name="T64" fmla="*/ 5 w 60"/>
                  <a:gd name="T65" fmla="*/ 35 h 60"/>
                  <a:gd name="T66" fmla="*/ 9 w 60"/>
                  <a:gd name="T67" fmla="*/ 37 h 60"/>
                  <a:gd name="T68" fmla="*/ 9 w 60"/>
                  <a:gd name="T69" fmla="*/ 44 h 60"/>
                  <a:gd name="T70" fmla="*/ 7 w 60"/>
                  <a:gd name="T71" fmla="*/ 46 h 60"/>
                  <a:gd name="T72" fmla="*/ 7 w 60"/>
                  <a:gd name="T73" fmla="*/ 50 h 60"/>
                  <a:gd name="T74" fmla="*/ 10 w 60"/>
                  <a:gd name="T75" fmla="*/ 53 h 60"/>
                  <a:gd name="T76" fmla="*/ 14 w 60"/>
                  <a:gd name="T77" fmla="*/ 53 h 60"/>
                  <a:gd name="T78" fmla="*/ 16 w 60"/>
                  <a:gd name="T79" fmla="*/ 51 h 60"/>
                  <a:gd name="T80" fmla="*/ 20 w 60"/>
                  <a:gd name="T81" fmla="*/ 50 h 60"/>
                  <a:gd name="T82" fmla="*/ 25 w 60"/>
                  <a:gd name="T83" fmla="*/ 55 h 60"/>
                  <a:gd name="T84" fmla="*/ 25 w 60"/>
                  <a:gd name="T85" fmla="*/ 57 h 60"/>
                  <a:gd name="T86" fmla="*/ 28 w 60"/>
                  <a:gd name="T87" fmla="*/ 60 h 60"/>
                  <a:gd name="T88" fmla="*/ 32 w 60"/>
                  <a:gd name="T89" fmla="*/ 60 h 60"/>
                  <a:gd name="T90" fmla="*/ 35 w 60"/>
                  <a:gd name="T91" fmla="*/ 57 h 60"/>
                  <a:gd name="T92" fmla="*/ 35 w 60"/>
                  <a:gd name="T93" fmla="*/ 55 h 60"/>
                  <a:gd name="T94" fmla="*/ 37 w 60"/>
                  <a:gd name="T95" fmla="*/ 51 h 60"/>
                  <a:gd name="T96" fmla="*/ 44 w 60"/>
                  <a:gd name="T97" fmla="*/ 51 h 60"/>
                  <a:gd name="T98" fmla="*/ 46 w 60"/>
                  <a:gd name="T99" fmla="*/ 53 h 60"/>
                  <a:gd name="T100" fmla="*/ 50 w 60"/>
                  <a:gd name="T101" fmla="*/ 53 h 60"/>
                  <a:gd name="T102" fmla="*/ 53 w 60"/>
                  <a:gd name="T103" fmla="*/ 50 h 60"/>
                  <a:gd name="T104" fmla="*/ 53 w 60"/>
                  <a:gd name="T105" fmla="*/ 46 h 60"/>
                  <a:gd name="T106" fmla="*/ 51 w 60"/>
                  <a:gd name="T107" fmla="*/ 44 h 60"/>
                  <a:gd name="T108" fmla="*/ 50 w 60"/>
                  <a:gd name="T109" fmla="*/ 40 h 60"/>
                  <a:gd name="T110" fmla="*/ 55 w 60"/>
                  <a:gd name="T111" fmla="*/ 35 h 60"/>
                  <a:gd name="T112" fmla="*/ 57 w 60"/>
                  <a:gd name="T113" fmla="*/ 35 h 60"/>
                  <a:gd name="T114" fmla="*/ 40 w 60"/>
                  <a:gd name="T115" fmla="*/ 30 h 60"/>
                  <a:gd name="T116" fmla="*/ 30 w 60"/>
                  <a:gd name="T117" fmla="*/ 40 h 60"/>
                  <a:gd name="T118" fmla="*/ 20 w 60"/>
                  <a:gd name="T119" fmla="*/ 30 h 60"/>
                  <a:gd name="T120" fmla="*/ 30 w 60"/>
                  <a:gd name="T121" fmla="*/ 20 h 60"/>
                  <a:gd name="T122" fmla="*/ 40 w 60"/>
                  <a:gd name="T12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7" y="35"/>
                    </a:moveTo>
                    <a:cubicBezTo>
                      <a:pt x="59" y="35"/>
                      <a:pt x="60" y="34"/>
                      <a:pt x="60" y="3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6"/>
                      <a:pt x="59" y="25"/>
                      <a:pt x="5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1"/>
                      <a:pt x="50" y="17"/>
                      <a:pt x="51" y="16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4" y="13"/>
                      <a:pt x="54" y="11"/>
                      <a:pt x="53" y="1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9" y="6"/>
                      <a:pt x="47" y="6"/>
                      <a:pt x="46" y="7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10"/>
                      <a:pt x="41" y="10"/>
                      <a:pt x="40" y="10"/>
                    </a:cubicBezTo>
                    <a:cubicBezTo>
                      <a:pt x="39" y="9"/>
                      <a:pt x="35" y="7"/>
                      <a:pt x="35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5" y="1"/>
                      <a:pt x="25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8"/>
                      <a:pt x="23" y="9"/>
                    </a:cubicBezTo>
                    <a:cubicBezTo>
                      <a:pt x="21" y="9"/>
                      <a:pt x="17" y="10"/>
                      <a:pt x="16" y="9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1"/>
                      <a:pt x="6" y="13"/>
                      <a:pt x="7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7"/>
                      <a:pt x="10" y="19"/>
                      <a:pt x="10" y="20"/>
                    </a:cubicBezTo>
                    <a:cubicBezTo>
                      <a:pt x="9" y="21"/>
                      <a:pt x="7" y="25"/>
                      <a:pt x="5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" y="25"/>
                      <a:pt x="0" y="26"/>
                      <a:pt x="0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1" y="35"/>
                      <a:pt x="3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5"/>
                      <a:pt x="8" y="36"/>
                      <a:pt x="9" y="37"/>
                    </a:cubicBezTo>
                    <a:cubicBezTo>
                      <a:pt x="9" y="39"/>
                      <a:pt x="10" y="43"/>
                      <a:pt x="9" y="44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47"/>
                      <a:pt x="6" y="49"/>
                      <a:pt x="7" y="50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4"/>
                      <a:pt x="13" y="54"/>
                      <a:pt x="14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50"/>
                      <a:pt x="19" y="50"/>
                      <a:pt x="20" y="50"/>
                    </a:cubicBezTo>
                    <a:cubicBezTo>
                      <a:pt x="21" y="51"/>
                      <a:pt x="25" y="53"/>
                      <a:pt x="25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9"/>
                      <a:pt x="26" y="60"/>
                      <a:pt x="28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0"/>
                      <a:pt x="35" y="59"/>
                      <a:pt x="35" y="57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5" y="53"/>
                      <a:pt x="36" y="52"/>
                      <a:pt x="37" y="51"/>
                    </a:cubicBezTo>
                    <a:cubicBezTo>
                      <a:pt x="39" y="51"/>
                      <a:pt x="43" y="50"/>
                      <a:pt x="44" y="51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7" y="54"/>
                      <a:pt x="49" y="54"/>
                      <a:pt x="50" y="53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9"/>
                      <a:pt x="54" y="47"/>
                      <a:pt x="53" y="46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0" y="43"/>
                      <a:pt x="50" y="41"/>
                      <a:pt x="50" y="40"/>
                    </a:cubicBezTo>
                    <a:cubicBezTo>
                      <a:pt x="51" y="39"/>
                      <a:pt x="53" y="35"/>
                      <a:pt x="55" y="35"/>
                    </a:cubicBezTo>
                    <a:lnTo>
                      <a:pt x="57" y="35"/>
                    </a:lnTo>
                    <a:close/>
                    <a:moveTo>
                      <a:pt x="40" y="30"/>
                    </a:moveTo>
                    <a:cubicBezTo>
                      <a:pt x="40" y="36"/>
                      <a:pt x="36" y="40"/>
                      <a:pt x="30" y="40"/>
                    </a:cubicBezTo>
                    <a:cubicBezTo>
                      <a:pt x="24" y="40"/>
                      <a:pt x="20" y="36"/>
                      <a:pt x="20" y="30"/>
                    </a:cubicBezTo>
                    <a:cubicBezTo>
                      <a:pt x="20" y="24"/>
                      <a:pt x="24" y="20"/>
                      <a:pt x="30" y="20"/>
                    </a:cubicBezTo>
                    <a:cubicBezTo>
                      <a:pt x="36" y="20"/>
                      <a:pt x="40" y="24"/>
                      <a:pt x="40" y="3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4548243" y="3497312"/>
            <a:ext cx="939800" cy="939800"/>
            <a:chOff x="3080330" y="2789142"/>
            <a:chExt cx="939800" cy="939800"/>
          </a:xfrm>
        </p:grpSpPr>
        <p:sp>
          <p:nvSpPr>
            <p:cNvPr id="41" name="椭圆 40"/>
            <p:cNvSpPr/>
            <p:nvPr/>
          </p:nvSpPr>
          <p:spPr>
            <a:xfrm>
              <a:off x="3080330" y="2789142"/>
              <a:ext cx="939800" cy="939800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3294687" y="3010257"/>
              <a:ext cx="497794" cy="491067"/>
              <a:chOff x="8123237" y="3667126"/>
              <a:chExt cx="234950" cy="231775"/>
            </a:xfrm>
            <a:solidFill>
              <a:schemeClr val="bg1"/>
            </a:solidFill>
          </p:grpSpPr>
          <p:sp>
            <p:nvSpPr>
              <p:cNvPr id="43" name="Freeform 1086"/>
              <p:cNvSpPr>
                <a:spLocks noEditPoints="1"/>
              </p:cNvSpPr>
              <p:nvPr/>
            </p:nvSpPr>
            <p:spPr bwMode="auto">
              <a:xfrm>
                <a:off x="8123237" y="3667126"/>
                <a:ext cx="234950" cy="231775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50 w 100"/>
                  <a:gd name="T9" fmla="*/ 0 h 99"/>
                  <a:gd name="T10" fmla="*/ 50 w 100"/>
                  <a:gd name="T11" fmla="*/ 95 h 99"/>
                  <a:gd name="T12" fmla="*/ 4 w 100"/>
                  <a:gd name="T13" fmla="*/ 49 h 99"/>
                  <a:gd name="T14" fmla="*/ 50 w 100"/>
                  <a:gd name="T15" fmla="*/ 4 h 99"/>
                  <a:gd name="T16" fmla="*/ 96 w 100"/>
                  <a:gd name="T17" fmla="*/ 49 h 99"/>
                  <a:gd name="T18" fmla="*/ 50 w 100"/>
                  <a:gd name="T19" fmla="*/ 9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7" y="99"/>
                      <a:pt x="100" y="77"/>
                      <a:pt x="100" y="49"/>
                    </a:cubicBezTo>
                    <a:cubicBezTo>
                      <a:pt x="100" y="22"/>
                      <a:pt x="77" y="0"/>
                      <a:pt x="50" y="0"/>
                    </a:cubicBezTo>
                    <a:close/>
                    <a:moveTo>
                      <a:pt x="50" y="95"/>
                    </a:moveTo>
                    <a:cubicBezTo>
                      <a:pt x="25" y="95"/>
                      <a:pt x="4" y="75"/>
                      <a:pt x="4" y="49"/>
                    </a:cubicBezTo>
                    <a:cubicBezTo>
                      <a:pt x="4" y="24"/>
                      <a:pt x="25" y="4"/>
                      <a:pt x="50" y="4"/>
                    </a:cubicBezTo>
                    <a:cubicBezTo>
                      <a:pt x="75" y="4"/>
                      <a:pt x="96" y="24"/>
                      <a:pt x="96" y="49"/>
                    </a:cubicBezTo>
                    <a:cubicBezTo>
                      <a:pt x="96" y="75"/>
                      <a:pt x="75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1087"/>
              <p:cNvSpPr>
                <a:spLocks noEditPoints="1"/>
              </p:cNvSpPr>
              <p:nvPr/>
            </p:nvSpPr>
            <p:spPr bwMode="auto">
              <a:xfrm>
                <a:off x="8147050" y="3687763"/>
                <a:ext cx="188912" cy="188913"/>
              </a:xfrm>
              <a:custGeom>
                <a:avLst/>
                <a:gdLst>
                  <a:gd name="T0" fmla="*/ 40 w 80"/>
                  <a:gd name="T1" fmla="*/ 0 h 80"/>
                  <a:gd name="T2" fmla="*/ 0 w 80"/>
                  <a:gd name="T3" fmla="*/ 40 h 80"/>
                  <a:gd name="T4" fmla="*/ 40 w 80"/>
                  <a:gd name="T5" fmla="*/ 80 h 80"/>
                  <a:gd name="T6" fmla="*/ 80 w 80"/>
                  <a:gd name="T7" fmla="*/ 40 h 80"/>
                  <a:gd name="T8" fmla="*/ 40 w 80"/>
                  <a:gd name="T9" fmla="*/ 0 h 80"/>
                  <a:gd name="T10" fmla="*/ 55 w 80"/>
                  <a:gd name="T11" fmla="*/ 40 h 80"/>
                  <a:gd name="T12" fmla="*/ 55 w 80"/>
                  <a:gd name="T13" fmla="*/ 46 h 80"/>
                  <a:gd name="T14" fmla="*/ 43 w 80"/>
                  <a:gd name="T15" fmla="*/ 46 h 80"/>
                  <a:gd name="T16" fmla="*/ 43 w 80"/>
                  <a:gd name="T17" fmla="*/ 49 h 80"/>
                  <a:gd name="T18" fmla="*/ 55 w 80"/>
                  <a:gd name="T19" fmla="*/ 49 h 80"/>
                  <a:gd name="T20" fmla="*/ 55 w 80"/>
                  <a:gd name="T21" fmla="*/ 55 h 80"/>
                  <a:gd name="T22" fmla="*/ 43 w 80"/>
                  <a:gd name="T23" fmla="*/ 55 h 80"/>
                  <a:gd name="T24" fmla="*/ 43 w 80"/>
                  <a:gd name="T25" fmla="*/ 64 h 80"/>
                  <a:gd name="T26" fmla="*/ 37 w 80"/>
                  <a:gd name="T27" fmla="*/ 64 h 80"/>
                  <a:gd name="T28" fmla="*/ 37 w 80"/>
                  <a:gd name="T29" fmla="*/ 55 h 80"/>
                  <a:gd name="T30" fmla="*/ 25 w 80"/>
                  <a:gd name="T31" fmla="*/ 55 h 80"/>
                  <a:gd name="T32" fmla="*/ 25 w 80"/>
                  <a:gd name="T33" fmla="*/ 49 h 80"/>
                  <a:gd name="T34" fmla="*/ 37 w 80"/>
                  <a:gd name="T35" fmla="*/ 49 h 80"/>
                  <a:gd name="T36" fmla="*/ 37 w 80"/>
                  <a:gd name="T37" fmla="*/ 46 h 80"/>
                  <a:gd name="T38" fmla="*/ 25 w 80"/>
                  <a:gd name="T39" fmla="*/ 46 h 80"/>
                  <a:gd name="T40" fmla="*/ 25 w 80"/>
                  <a:gd name="T41" fmla="*/ 40 h 80"/>
                  <a:gd name="T42" fmla="*/ 34 w 80"/>
                  <a:gd name="T43" fmla="*/ 40 h 80"/>
                  <a:gd name="T44" fmla="*/ 23 w 80"/>
                  <a:gd name="T45" fmla="*/ 19 h 80"/>
                  <a:gd name="T46" fmla="*/ 30 w 80"/>
                  <a:gd name="T47" fmla="*/ 19 h 80"/>
                  <a:gd name="T48" fmla="*/ 38 w 80"/>
                  <a:gd name="T49" fmla="*/ 35 h 80"/>
                  <a:gd name="T50" fmla="*/ 40 w 80"/>
                  <a:gd name="T51" fmla="*/ 38 h 80"/>
                  <a:gd name="T52" fmla="*/ 42 w 80"/>
                  <a:gd name="T53" fmla="*/ 34 h 80"/>
                  <a:gd name="T54" fmla="*/ 50 w 80"/>
                  <a:gd name="T55" fmla="*/ 19 h 80"/>
                  <a:gd name="T56" fmla="*/ 57 w 80"/>
                  <a:gd name="T57" fmla="*/ 19 h 80"/>
                  <a:gd name="T58" fmla="*/ 46 w 80"/>
                  <a:gd name="T59" fmla="*/ 40 h 80"/>
                  <a:gd name="T60" fmla="*/ 55 w 80"/>
                  <a:gd name="T61" fmla="*/ 4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62" y="80"/>
                      <a:pt x="80" y="62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55" y="40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9" y="36"/>
                      <a:pt x="39" y="37"/>
                      <a:pt x="40" y="38"/>
                    </a:cubicBezTo>
                    <a:cubicBezTo>
                      <a:pt x="40" y="37"/>
                      <a:pt x="41" y="36"/>
                      <a:pt x="42" y="34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46" y="40"/>
                      <a:pt x="46" y="40"/>
                      <a:pt x="46" y="40"/>
                    </a:cubicBezTo>
                    <a:lnTo>
                      <a:pt x="55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7076985" y="3242525"/>
            <a:ext cx="901165" cy="901165"/>
            <a:chOff x="5719249" y="3077288"/>
            <a:chExt cx="767347" cy="767347"/>
          </a:xfrm>
        </p:grpSpPr>
        <p:sp>
          <p:nvSpPr>
            <p:cNvPr id="46" name="椭圆 45"/>
            <p:cNvSpPr/>
            <p:nvPr/>
          </p:nvSpPr>
          <p:spPr>
            <a:xfrm>
              <a:off x="5719249" y="3077288"/>
              <a:ext cx="767347" cy="767347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748"/>
            <p:cNvSpPr>
              <a:spLocks noEditPoints="1"/>
            </p:cNvSpPr>
            <p:nvPr/>
          </p:nvSpPr>
          <p:spPr bwMode="auto">
            <a:xfrm>
              <a:off x="5947156" y="3271991"/>
              <a:ext cx="311533" cy="318115"/>
            </a:xfrm>
            <a:custGeom>
              <a:avLst/>
              <a:gdLst>
                <a:gd name="T0" fmla="*/ 38 w 60"/>
                <a:gd name="T1" fmla="*/ 8 h 61"/>
                <a:gd name="T2" fmla="*/ 22 w 60"/>
                <a:gd name="T3" fmla="*/ 8 h 61"/>
                <a:gd name="T4" fmla="*/ 45 w 60"/>
                <a:gd name="T5" fmla="*/ 41 h 61"/>
                <a:gd name="T6" fmla="*/ 50 w 60"/>
                <a:gd name="T7" fmla="*/ 58 h 61"/>
                <a:gd name="T8" fmla="*/ 51 w 60"/>
                <a:gd name="T9" fmla="*/ 44 h 61"/>
                <a:gd name="T10" fmla="*/ 55 w 60"/>
                <a:gd name="T11" fmla="*/ 58 h 61"/>
                <a:gd name="T12" fmla="*/ 55 w 60"/>
                <a:gd name="T13" fmla="*/ 38 h 61"/>
                <a:gd name="T14" fmla="*/ 56 w 60"/>
                <a:gd name="T15" fmla="*/ 29 h 61"/>
                <a:gd name="T16" fmla="*/ 60 w 60"/>
                <a:gd name="T17" fmla="*/ 38 h 61"/>
                <a:gd name="T18" fmla="*/ 56 w 60"/>
                <a:gd name="T19" fmla="*/ 21 h 61"/>
                <a:gd name="T20" fmla="*/ 47 w 60"/>
                <a:gd name="T21" fmla="*/ 23 h 61"/>
                <a:gd name="T22" fmla="*/ 45 w 60"/>
                <a:gd name="T23" fmla="*/ 41 h 61"/>
                <a:gd name="T24" fmla="*/ 37 w 60"/>
                <a:gd name="T25" fmla="*/ 26 h 61"/>
                <a:gd name="T26" fmla="*/ 36 w 60"/>
                <a:gd name="T27" fmla="*/ 37 h 61"/>
                <a:gd name="T28" fmla="*/ 36 w 60"/>
                <a:gd name="T29" fmla="*/ 61 h 61"/>
                <a:gd name="T30" fmla="*/ 31 w 60"/>
                <a:gd name="T31" fmla="*/ 44 h 61"/>
                <a:gd name="T32" fmla="*/ 30 w 60"/>
                <a:gd name="T33" fmla="*/ 61 h 61"/>
                <a:gd name="T34" fmla="*/ 24 w 60"/>
                <a:gd name="T35" fmla="*/ 40 h 61"/>
                <a:gd name="T36" fmla="*/ 24 w 60"/>
                <a:gd name="T37" fmla="*/ 26 h 61"/>
                <a:gd name="T38" fmla="*/ 23 w 60"/>
                <a:gd name="T39" fmla="*/ 37 h 61"/>
                <a:gd name="T40" fmla="*/ 18 w 60"/>
                <a:gd name="T41" fmla="*/ 22 h 61"/>
                <a:gd name="T42" fmla="*/ 37 w 60"/>
                <a:gd name="T43" fmla="*/ 17 h 61"/>
                <a:gd name="T44" fmla="*/ 43 w 60"/>
                <a:gd name="T45" fmla="*/ 37 h 61"/>
                <a:gd name="T46" fmla="*/ 15 w 60"/>
                <a:gd name="T47" fmla="*/ 41 h 61"/>
                <a:gd name="T48" fmla="*/ 10 w 60"/>
                <a:gd name="T49" fmla="*/ 58 h 61"/>
                <a:gd name="T50" fmla="*/ 9 w 60"/>
                <a:gd name="T51" fmla="*/ 44 h 61"/>
                <a:gd name="T52" fmla="*/ 5 w 60"/>
                <a:gd name="T53" fmla="*/ 58 h 61"/>
                <a:gd name="T54" fmla="*/ 5 w 60"/>
                <a:gd name="T55" fmla="*/ 38 h 61"/>
                <a:gd name="T56" fmla="*/ 4 w 60"/>
                <a:gd name="T57" fmla="*/ 29 h 61"/>
                <a:gd name="T58" fmla="*/ 0 w 60"/>
                <a:gd name="T59" fmla="*/ 38 h 61"/>
                <a:gd name="T60" fmla="*/ 4 w 60"/>
                <a:gd name="T61" fmla="*/ 21 h 61"/>
                <a:gd name="T62" fmla="*/ 13 w 60"/>
                <a:gd name="T63" fmla="*/ 23 h 61"/>
                <a:gd name="T64" fmla="*/ 15 w 60"/>
                <a:gd name="T65" fmla="*/ 41 h 61"/>
                <a:gd name="T66" fmla="*/ 16 w 60"/>
                <a:gd name="T67" fmla="*/ 14 h 61"/>
                <a:gd name="T68" fmla="*/ 15 w 60"/>
                <a:gd name="T69" fmla="*/ 18 h 61"/>
                <a:gd name="T70" fmla="*/ 3 w 60"/>
                <a:gd name="T71" fmla="*/ 14 h 61"/>
                <a:gd name="T72" fmla="*/ 50 w 60"/>
                <a:gd name="T73" fmla="*/ 7 h 61"/>
                <a:gd name="T74" fmla="*/ 45 w 60"/>
                <a:gd name="T75" fmla="*/ 18 h 61"/>
                <a:gd name="T76" fmla="*/ 50 w 60"/>
                <a:gd name="T77" fmla="*/ 20 h 61"/>
                <a:gd name="T78" fmla="*/ 50 w 60"/>
                <a:gd name="T7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椭圆 47"/>
          <p:cNvSpPr/>
          <p:nvPr/>
        </p:nvSpPr>
        <p:spPr>
          <a:xfrm>
            <a:off x="5733891" y="-157602"/>
            <a:ext cx="633343" cy="633343"/>
          </a:xfrm>
          <a:prstGeom prst="ellipse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2857227" y="3861048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自觉加强学习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353171" y="2204864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提高政治素养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825779" y="1772816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提高业务能力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113811" y="3501008"/>
            <a:ext cx="217180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锻炼心理素质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Freeform 12"/>
          <p:cNvSpPr>
            <a:spLocks/>
          </p:cNvSpPr>
          <p:nvPr/>
        </p:nvSpPr>
        <p:spPr bwMode="auto">
          <a:xfrm>
            <a:off x="1608509" y="450262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Freeform 12"/>
          <p:cNvSpPr>
            <a:spLocks/>
          </p:cNvSpPr>
          <p:nvPr/>
        </p:nvSpPr>
        <p:spPr bwMode="auto">
          <a:xfrm flipH="1" flipV="1">
            <a:off x="10202043" y="5419055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968549" y="4816822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101598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57" dur="500" spd="-99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61" dur="500" spd="-99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100"/>
                            </p:stCondLst>
                            <p:childTnLst>
                              <p:par>
                                <p:cTn id="6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6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/>
      <p:bldP spid="51" grpId="0"/>
      <p:bldP spid="52" grpId="0"/>
      <p:bldP spid="53" grpId="0"/>
      <p:bldP spid="54" grpId="0" animBg="1"/>
      <p:bldP spid="54" grpId="1" animBg="1"/>
      <p:bldP spid="55" grpId="0" animBg="1"/>
      <p:bldP spid="55" grpId="1" animBg="1"/>
      <p:bldP spid="56" grpId="0"/>
      <p:bldP spid="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创新合作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胜任能力</a:t>
            </a:r>
          </a:p>
        </p:txBody>
      </p:sp>
      <p:sp>
        <p:nvSpPr>
          <p:cNvPr id="22" name="Freeform 145"/>
          <p:cNvSpPr>
            <a:spLocks noEditPoints="1"/>
          </p:cNvSpPr>
          <p:nvPr/>
        </p:nvSpPr>
        <p:spPr bwMode="auto">
          <a:xfrm>
            <a:off x="399367" y="187549"/>
            <a:ext cx="201233" cy="303499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504316" y="1196752"/>
            <a:ext cx="9183369" cy="9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6021643" y="2967741"/>
            <a:ext cx="4652394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6038166" y="2416084"/>
            <a:ext cx="1720650" cy="37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sz="20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95%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辛勤汗水</a:t>
            </a:r>
          </a:p>
        </p:txBody>
      </p:sp>
      <p:sp>
        <p:nvSpPr>
          <p:cNvPr id="26" name="矩形 25"/>
          <p:cNvSpPr/>
          <p:nvPr/>
        </p:nvSpPr>
        <p:spPr>
          <a:xfrm>
            <a:off x="6097289" y="2877035"/>
            <a:ext cx="599800" cy="40500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712139" y="2877035"/>
            <a:ext cx="1215000" cy="40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6021643" y="4688345"/>
            <a:ext cx="4652394" cy="11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右键点击图片选择设置图片格式可直接替换图片，在此录入上述图表的描述说明。您可以点击文字框输入您的描述说明，或者通过复制粘贴，在此录入上述图表的综合描述说明。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6038166" y="4136688"/>
            <a:ext cx="1831256" cy="37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sz="20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5%</a:t>
            </a:r>
            <a:r>
              <a:rPr lang="zh-CN" altLang="en-US" sz="20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天赋和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运气</a:t>
            </a:r>
          </a:p>
        </p:txBody>
      </p:sp>
      <p:sp>
        <p:nvSpPr>
          <p:cNvPr id="30" name="矩形 29"/>
          <p:cNvSpPr/>
          <p:nvPr/>
        </p:nvSpPr>
        <p:spPr>
          <a:xfrm>
            <a:off x="6097289" y="4597639"/>
            <a:ext cx="599800" cy="40500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12139" y="4597639"/>
            <a:ext cx="1215000" cy="40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625659" y="2480479"/>
            <a:ext cx="3915332" cy="3245473"/>
          </a:xfrm>
          <a:prstGeom prst="rect">
            <a:avLst/>
          </a:prstGeom>
          <a:blipFill>
            <a:blip r:embed="rId5"/>
            <a:srcRect/>
            <a:stretch>
              <a:fillRect l="-12168" r="-121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200294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5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 animBg="1"/>
      <p:bldP spid="27" grpId="0" animBg="1"/>
      <p:bldP spid="28" grpId="0"/>
      <p:bldP spid="29" grpId="0"/>
      <p:bldP spid="30" grpId="0" animBg="1"/>
      <p:bldP spid="31" grpId="0" animBg="1"/>
      <p:bldP spid="32" grpId="0" animBg="1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0" name="组合 19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3" name="组合 22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2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6" name="Picture 2" descr="C:\Users\Administrator\Desktop\1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" contras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517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矩形 26"/>
          <p:cNvSpPr/>
          <p:nvPr/>
        </p:nvSpPr>
        <p:spPr>
          <a:xfrm>
            <a:off x="0" y="0"/>
            <a:ext cx="12195175" cy="6885384"/>
          </a:xfrm>
          <a:prstGeom prst="rect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Picture 3" descr="C:\Users\Administrator\Desktop\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4349" y="-9730"/>
            <a:ext cx="6238875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任意多边形 28"/>
          <p:cNvSpPr/>
          <p:nvPr/>
        </p:nvSpPr>
        <p:spPr>
          <a:xfrm>
            <a:off x="1476400" y="0"/>
            <a:ext cx="3252551" cy="3677057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202A36">
              <a:alpha val="6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6169595" y="2204864"/>
            <a:ext cx="4392488" cy="4680520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31" name="文本框 18"/>
          <p:cNvSpPr txBox="1"/>
          <p:nvPr/>
        </p:nvSpPr>
        <p:spPr>
          <a:xfrm>
            <a:off x="2112863" y="1579439"/>
            <a:ext cx="1968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</a:p>
        </p:txBody>
      </p:sp>
      <p:sp>
        <p:nvSpPr>
          <p:cNvPr id="32" name="标题 4"/>
          <p:cNvSpPr txBox="1">
            <a:spLocks/>
          </p:cNvSpPr>
          <p:nvPr/>
        </p:nvSpPr>
        <p:spPr>
          <a:xfrm>
            <a:off x="6817667" y="3747604"/>
            <a:ext cx="288032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目标规划</a:t>
            </a:r>
            <a:endParaRPr lang="en-US" altLang="zh-CN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7037176" y="4653716"/>
            <a:ext cx="1436675" cy="215444"/>
            <a:chOff x="4369395" y="3284984"/>
            <a:chExt cx="1436675" cy="215444"/>
          </a:xfrm>
        </p:grpSpPr>
        <p:sp>
          <p:nvSpPr>
            <p:cNvPr id="3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五年计划</a:t>
              </a: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8477336" y="4653716"/>
            <a:ext cx="1436675" cy="215444"/>
            <a:chOff x="4369395" y="3284984"/>
            <a:chExt cx="1436675" cy="215444"/>
          </a:xfrm>
        </p:grpSpPr>
        <p:sp>
          <p:nvSpPr>
            <p:cNvPr id="3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实现步骤</a:t>
              </a: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2" name="等腰三角形 4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7037176" y="5014336"/>
            <a:ext cx="1436675" cy="215444"/>
            <a:chOff x="4369395" y="3284984"/>
            <a:chExt cx="1436675" cy="215444"/>
          </a:xfrm>
        </p:grpSpPr>
        <p:sp>
          <p:nvSpPr>
            <p:cNvPr id="4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可行性评估</a:t>
              </a: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47" name="等腰三角形 4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8477336" y="5014336"/>
            <a:ext cx="1436675" cy="215444"/>
            <a:chOff x="4369395" y="3284984"/>
            <a:chExt cx="1436675" cy="215444"/>
          </a:xfrm>
        </p:grpSpPr>
        <p:sp>
          <p:nvSpPr>
            <p:cNvPr id="4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保障措施</a:t>
              </a: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2" name="等腰三角形 5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7037176" y="5373796"/>
            <a:ext cx="1436675" cy="215444"/>
            <a:chOff x="4369395" y="3284984"/>
            <a:chExt cx="1436675" cy="215444"/>
          </a:xfrm>
        </p:grpSpPr>
        <p:sp>
          <p:nvSpPr>
            <p:cNvPr id="5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结束语</a:t>
              </a: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57" name="等腰三角形 5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cxnSp>
        <p:nvCxnSpPr>
          <p:cNvPr id="63" name="直接连接符 62"/>
          <p:cNvCxnSpPr/>
          <p:nvPr/>
        </p:nvCxnSpPr>
        <p:spPr>
          <a:xfrm>
            <a:off x="7012892" y="4365104"/>
            <a:ext cx="247255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弧形 63"/>
          <p:cNvSpPr/>
          <p:nvPr/>
        </p:nvSpPr>
        <p:spPr>
          <a:xfrm rot="8155962">
            <a:off x="1963074" y="722753"/>
            <a:ext cx="2232248" cy="2232248"/>
          </a:xfrm>
          <a:prstGeom prst="arc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6" name="椭圆 65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7" name="椭圆 66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8" name="椭圆 67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69" name="椭圆 68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70" name="椭圆 69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71" name="椭圆 70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72" name="椭圆 71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73" name="椭圆 72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  <p:sp>
        <p:nvSpPr>
          <p:cNvPr id="74" name="椭圆 73"/>
          <p:cNvSpPr>
            <a:spLocks noChangeAspect="1"/>
          </p:cNvSpPr>
          <p:nvPr/>
        </p:nvSpPr>
        <p:spPr>
          <a:xfrm>
            <a:off x="3073259" y="764704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5D7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36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1" presetClass="path" presetSubtype="0" repeatCount="3000" accel="50000" decel="5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9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" presetClass="path" presetSubtype="0" repeatCount="3000" accel="50000" decel="50000" fill="remove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01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" presetClass="path" presetSubtype="0" repeatCount="3000" accel="50000" decel="50000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03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" presetClass="path" presetSubtype="0" repeatCount="3000" accel="50000" decel="50000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05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" presetClass="path" presetSubtype="0" repeatCount="3000" accel="50000" decel="50000" fill="remove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07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" presetClass="path" presetSubtype="0" repeatCount="3000" accel="50000" decel="50000" fill="remove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09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" presetClass="path" presetSubtype="0" repeatCount="3000" accel="50000" decel="50000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11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" presetClass="path" presetSubtype="0" repeatCount="3000" accel="50000" decel="50000" fill="remove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13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1" presetClass="path" presetSubtype="0" repeatCount="3000" accel="50000" decel="50000" fill="remove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15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1" presetClass="path" presetSubtype="0" repeatCount="3000" accel="50000" decel="50000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0087 0.00309 C 0.05885 0.00309 0.10781 0.08673 0.10781 0.19167 C 0.10781 0.29722 0.05885 0.38303 -0.00087 0.38303 C -0.06076 0.38303 -0.1092 0.29722 -0.1092 0.19167 C -0.1092 0.08673 -0.06076 0.00309 -0.00087 0.00309 Z " pathEditMode="relative" rAng="0" ptsTypes="fffff">
                                      <p:cBhvr>
                                        <p:cTn id="117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/>
      <p:bldP spid="32" grpId="0"/>
      <p:bldP spid="64" grpId="0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5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五年计划</a:t>
            </a:r>
          </a:p>
        </p:txBody>
      </p:sp>
      <p:sp>
        <p:nvSpPr>
          <p:cNvPr id="76" name="六边形 75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7" name="直接连接符 76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矩形 77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79" name="矩形 78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0" name="六边形 79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第四章</a:t>
            </a:r>
          </a:p>
        </p:txBody>
      </p:sp>
      <p:sp>
        <p:nvSpPr>
          <p:cNvPr id="82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</a:p>
        </p:txBody>
      </p:sp>
      <p:sp>
        <p:nvSpPr>
          <p:cNvPr id="84" name="Freeform 206"/>
          <p:cNvSpPr>
            <a:spLocks noChangeAspect="1" noEditPoints="1"/>
          </p:cNvSpPr>
          <p:nvPr/>
        </p:nvSpPr>
        <p:spPr bwMode="auto">
          <a:xfrm>
            <a:off x="374556" y="187549"/>
            <a:ext cx="216024" cy="26112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任意多边形 84"/>
          <p:cNvSpPr/>
          <p:nvPr/>
        </p:nvSpPr>
        <p:spPr>
          <a:xfrm>
            <a:off x="-32084" y="2979130"/>
            <a:ext cx="12240125" cy="1271902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03854 h 1049626"/>
              <a:gd name="connsiteX1" fmla="*/ 3593431 w 12721389"/>
              <a:gd name="connsiteY1" fmla="*/ 22591 h 1049626"/>
              <a:gd name="connsiteX2" fmla="*/ 7908758 w 12721389"/>
              <a:gd name="connsiteY2" fmla="*/ 1049286 h 1049626"/>
              <a:gd name="connsiteX3" fmla="*/ 11774905 w 12721389"/>
              <a:gd name="connsiteY3" fmla="*/ 134886 h 1049626"/>
              <a:gd name="connsiteX4" fmla="*/ 12721389 w 12721389"/>
              <a:gd name="connsiteY4" fmla="*/ 6549 h 1049626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5860"/>
              <a:gd name="connsiteX1" fmla="*/ 3593431 w 12368463"/>
              <a:gd name="connsiteY1" fmla="*/ 17170 h 1045860"/>
              <a:gd name="connsiteX2" fmla="*/ 7908758 w 12368463"/>
              <a:gd name="connsiteY2" fmla="*/ 1043865 h 1045860"/>
              <a:gd name="connsiteX3" fmla="*/ 11357810 w 12368463"/>
              <a:gd name="connsiteY3" fmla="*/ 273844 h 1045860"/>
              <a:gd name="connsiteX4" fmla="*/ 12368463 w 12368463"/>
              <a:gd name="connsiteY4" fmla="*/ 113423 h 1045860"/>
              <a:gd name="connsiteX0" fmla="*/ 0 w 12368463"/>
              <a:gd name="connsiteY0" fmla="*/ 503294 h 1146765"/>
              <a:gd name="connsiteX1" fmla="*/ 3593431 w 12368463"/>
              <a:gd name="connsiteY1" fmla="*/ 22031 h 1146765"/>
              <a:gd name="connsiteX2" fmla="*/ 8855242 w 12368463"/>
              <a:gd name="connsiteY2" fmla="*/ 1144979 h 1146765"/>
              <a:gd name="connsiteX3" fmla="*/ 11357810 w 12368463"/>
              <a:gd name="connsiteY3" fmla="*/ 278705 h 1146765"/>
              <a:gd name="connsiteX4" fmla="*/ 12368463 w 12368463"/>
              <a:gd name="connsiteY4" fmla="*/ 118284 h 1146765"/>
              <a:gd name="connsiteX0" fmla="*/ 0 w 12368463"/>
              <a:gd name="connsiteY0" fmla="*/ 503294 h 1157827"/>
              <a:gd name="connsiteX1" fmla="*/ 3593431 w 12368463"/>
              <a:gd name="connsiteY1" fmla="*/ 22031 h 1157827"/>
              <a:gd name="connsiteX2" fmla="*/ 8855242 w 12368463"/>
              <a:gd name="connsiteY2" fmla="*/ 1144979 h 1157827"/>
              <a:gd name="connsiteX3" fmla="*/ 11357810 w 12368463"/>
              <a:gd name="connsiteY3" fmla="*/ 599547 h 1157827"/>
              <a:gd name="connsiteX4" fmla="*/ 12368463 w 12368463"/>
              <a:gd name="connsiteY4" fmla="*/ 118284 h 1157827"/>
              <a:gd name="connsiteX0" fmla="*/ 0 w 12368463"/>
              <a:gd name="connsiteY0" fmla="*/ 503294 h 1161527"/>
              <a:gd name="connsiteX1" fmla="*/ 3593431 w 12368463"/>
              <a:gd name="connsiteY1" fmla="*/ 22031 h 1161527"/>
              <a:gd name="connsiteX2" fmla="*/ 8855242 w 12368463"/>
              <a:gd name="connsiteY2" fmla="*/ 1144979 h 1161527"/>
              <a:gd name="connsiteX3" fmla="*/ 11357810 w 12368463"/>
              <a:gd name="connsiteY3" fmla="*/ 599547 h 1161527"/>
              <a:gd name="connsiteX4" fmla="*/ 12368463 w 12368463"/>
              <a:gd name="connsiteY4" fmla="*/ 118284 h 1161527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678779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45790"/>
              <a:gd name="connsiteX1" fmla="*/ 3593431 w 12609094"/>
              <a:gd name="connsiteY1" fmla="*/ 22031 h 1145790"/>
              <a:gd name="connsiteX2" fmla="*/ 8678779 w 12609094"/>
              <a:gd name="connsiteY2" fmla="*/ 1144979 h 1145790"/>
              <a:gd name="connsiteX3" fmla="*/ 12609094 w 12609094"/>
              <a:gd name="connsiteY3" fmla="*/ 198494 h 1145790"/>
              <a:gd name="connsiteX0" fmla="*/ 0 w 12609094"/>
              <a:gd name="connsiteY0" fmla="*/ 458098 h 1100219"/>
              <a:gd name="connsiteX1" fmla="*/ 4010526 w 12609094"/>
              <a:gd name="connsiteY1" fmla="*/ 24961 h 1100219"/>
              <a:gd name="connsiteX2" fmla="*/ 8678779 w 12609094"/>
              <a:gd name="connsiteY2" fmla="*/ 1099783 h 1100219"/>
              <a:gd name="connsiteX3" fmla="*/ 12609094 w 12609094"/>
              <a:gd name="connsiteY3" fmla="*/ 153298 h 1100219"/>
              <a:gd name="connsiteX0" fmla="*/ 0 w 12609094"/>
              <a:gd name="connsiteY0" fmla="*/ 459006 h 1117160"/>
              <a:gd name="connsiteX1" fmla="*/ 4010526 w 12609094"/>
              <a:gd name="connsiteY1" fmla="*/ 25869 h 1117160"/>
              <a:gd name="connsiteX2" fmla="*/ 8999621 w 12609094"/>
              <a:gd name="connsiteY2" fmla="*/ 1116733 h 1117160"/>
              <a:gd name="connsiteX3" fmla="*/ 12609094 w 12609094"/>
              <a:gd name="connsiteY3" fmla="*/ 154206 h 1117160"/>
              <a:gd name="connsiteX0" fmla="*/ 0 w 12288251"/>
              <a:gd name="connsiteY0" fmla="*/ 459006 h 1118949"/>
              <a:gd name="connsiteX1" fmla="*/ 4010526 w 12288251"/>
              <a:gd name="connsiteY1" fmla="*/ 25869 h 1118949"/>
              <a:gd name="connsiteX2" fmla="*/ 8999621 w 12288251"/>
              <a:gd name="connsiteY2" fmla="*/ 1116733 h 1118949"/>
              <a:gd name="connsiteX3" fmla="*/ 12288251 w 12288251"/>
              <a:gd name="connsiteY3" fmla="*/ 298585 h 1118949"/>
              <a:gd name="connsiteX0" fmla="*/ 0 w 12288251"/>
              <a:gd name="connsiteY0" fmla="*/ 459006 h 1119678"/>
              <a:gd name="connsiteX1" fmla="*/ 4010526 w 12288251"/>
              <a:gd name="connsiteY1" fmla="*/ 25869 h 1119678"/>
              <a:gd name="connsiteX2" fmla="*/ 8999621 w 12288251"/>
              <a:gd name="connsiteY2" fmla="*/ 1116733 h 1119678"/>
              <a:gd name="connsiteX3" fmla="*/ 12288251 w 12288251"/>
              <a:gd name="connsiteY3" fmla="*/ 298585 h 1119678"/>
              <a:gd name="connsiteX0" fmla="*/ 0 w 12336378"/>
              <a:gd name="connsiteY0" fmla="*/ 459006 h 1119678"/>
              <a:gd name="connsiteX1" fmla="*/ 4010526 w 12336378"/>
              <a:gd name="connsiteY1" fmla="*/ 25869 h 1119678"/>
              <a:gd name="connsiteX2" fmla="*/ 8999621 w 12336378"/>
              <a:gd name="connsiteY2" fmla="*/ 1116733 h 1119678"/>
              <a:gd name="connsiteX3" fmla="*/ 12336378 w 12336378"/>
              <a:gd name="connsiteY3" fmla="*/ 298585 h 1119678"/>
              <a:gd name="connsiteX0" fmla="*/ 0 w 12336378"/>
              <a:gd name="connsiteY0" fmla="*/ 459006 h 1119864"/>
              <a:gd name="connsiteX1" fmla="*/ 4010526 w 12336378"/>
              <a:gd name="connsiteY1" fmla="*/ 25869 h 1119864"/>
              <a:gd name="connsiteX2" fmla="*/ 8999621 w 12336378"/>
              <a:gd name="connsiteY2" fmla="*/ 1116733 h 1119864"/>
              <a:gd name="connsiteX3" fmla="*/ 12336378 w 12336378"/>
              <a:gd name="connsiteY3" fmla="*/ 298585 h 1119864"/>
              <a:gd name="connsiteX0" fmla="*/ 0 w 12336378"/>
              <a:gd name="connsiteY0" fmla="*/ 459920 h 1136723"/>
              <a:gd name="connsiteX1" fmla="*/ 4010526 w 12336378"/>
              <a:gd name="connsiteY1" fmla="*/ 26783 h 1136723"/>
              <a:gd name="connsiteX2" fmla="*/ 9160042 w 12336378"/>
              <a:gd name="connsiteY2" fmla="*/ 1133689 h 1136723"/>
              <a:gd name="connsiteX3" fmla="*/ 12336378 w 12336378"/>
              <a:gd name="connsiteY3" fmla="*/ 299499 h 1136723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6384"/>
              <a:gd name="connsiteX1" fmla="*/ 3930315 w 12336378"/>
              <a:gd name="connsiteY1" fmla="*/ 24662 h 1166384"/>
              <a:gd name="connsiteX2" fmla="*/ 9160042 w 12336378"/>
              <a:gd name="connsiteY2" fmla="*/ 1163652 h 1166384"/>
              <a:gd name="connsiteX3" fmla="*/ 12336378 w 12336378"/>
              <a:gd name="connsiteY3" fmla="*/ 329462 h 1166384"/>
              <a:gd name="connsiteX0" fmla="*/ 0 w 12256167"/>
              <a:gd name="connsiteY0" fmla="*/ 489883 h 1168885"/>
              <a:gd name="connsiteX1" fmla="*/ 3930315 w 12256167"/>
              <a:gd name="connsiteY1" fmla="*/ 24662 h 1168885"/>
              <a:gd name="connsiteX2" fmla="*/ 9160042 w 12256167"/>
              <a:gd name="connsiteY2" fmla="*/ 1163652 h 1168885"/>
              <a:gd name="connsiteX3" fmla="*/ 12256167 w 12256167"/>
              <a:gd name="connsiteY3" fmla="*/ 425715 h 1168885"/>
              <a:gd name="connsiteX0" fmla="*/ 0 w 12240125"/>
              <a:gd name="connsiteY0" fmla="*/ 238646 h 1254532"/>
              <a:gd name="connsiteX1" fmla="*/ 3914273 w 12240125"/>
              <a:gd name="connsiteY1" fmla="*/ 110309 h 1254532"/>
              <a:gd name="connsiteX2" fmla="*/ 9144000 w 12240125"/>
              <a:gd name="connsiteY2" fmla="*/ 1249299 h 1254532"/>
              <a:gd name="connsiteX3" fmla="*/ 12240125 w 12240125"/>
              <a:gd name="connsiteY3" fmla="*/ 511362 h 1254532"/>
              <a:gd name="connsiteX0" fmla="*/ 0 w 12240125"/>
              <a:gd name="connsiteY0" fmla="*/ 259219 h 1275890"/>
              <a:gd name="connsiteX1" fmla="*/ 3978441 w 12240125"/>
              <a:gd name="connsiteY1" fmla="*/ 98798 h 1275890"/>
              <a:gd name="connsiteX2" fmla="*/ 9144000 w 12240125"/>
              <a:gd name="connsiteY2" fmla="*/ 1269872 h 1275890"/>
              <a:gd name="connsiteX3" fmla="*/ 12240125 w 12240125"/>
              <a:gd name="connsiteY3" fmla="*/ 531935 h 1275890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9144000 w 12240125"/>
              <a:gd name="connsiteY2" fmla="*/ 1269872 h 1271902"/>
              <a:gd name="connsiteX3" fmla="*/ 12240125 w 12240125"/>
              <a:gd name="connsiteY3" fmla="*/ 531935 h 1271902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8999621 w 12240125"/>
              <a:gd name="connsiteY2" fmla="*/ 1269872 h 1271902"/>
              <a:gd name="connsiteX3" fmla="*/ 12240125 w 12240125"/>
              <a:gd name="connsiteY3" fmla="*/ 531935 h 127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28575">
            <a:solidFill>
              <a:srgbClr val="3F404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85"/>
          <p:cNvSpPr/>
          <p:nvPr/>
        </p:nvSpPr>
        <p:spPr>
          <a:xfrm>
            <a:off x="563965" y="3335348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2016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87" name="矩形 86"/>
          <p:cNvSpPr/>
          <p:nvPr/>
        </p:nvSpPr>
        <p:spPr>
          <a:xfrm>
            <a:off x="2830958" y="3431325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2017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88" name="矩形 87"/>
          <p:cNvSpPr/>
          <p:nvPr/>
        </p:nvSpPr>
        <p:spPr>
          <a:xfrm>
            <a:off x="5107122" y="394140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2018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89" name="矩形 88"/>
          <p:cNvSpPr/>
          <p:nvPr/>
        </p:nvSpPr>
        <p:spPr>
          <a:xfrm>
            <a:off x="7237244" y="2492896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2019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90" name="矩形 89"/>
          <p:cNvSpPr/>
          <p:nvPr/>
        </p:nvSpPr>
        <p:spPr>
          <a:xfrm>
            <a:off x="9472652" y="2364829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2020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91" name="组合 90"/>
          <p:cNvGrpSpPr/>
          <p:nvPr/>
        </p:nvGrpSpPr>
        <p:grpSpPr>
          <a:xfrm>
            <a:off x="1355999" y="2647567"/>
            <a:ext cx="663125" cy="663125"/>
            <a:chOff x="8077071" y="845254"/>
            <a:chExt cx="2036801" cy="2036802"/>
          </a:xfrm>
        </p:grpSpPr>
        <p:sp>
          <p:nvSpPr>
            <p:cNvPr id="92" name="椭圆 91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3579178" y="2743544"/>
            <a:ext cx="663125" cy="663125"/>
            <a:chOff x="8125599" y="1434035"/>
            <a:chExt cx="2036802" cy="2036802"/>
          </a:xfrm>
        </p:grpSpPr>
        <p:sp>
          <p:nvSpPr>
            <p:cNvPr id="95" name="椭圆 94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5855345" y="3253626"/>
            <a:ext cx="663125" cy="663125"/>
            <a:chOff x="8125599" y="1434035"/>
            <a:chExt cx="2036802" cy="2036802"/>
          </a:xfrm>
        </p:grpSpPr>
        <p:sp>
          <p:nvSpPr>
            <p:cNvPr id="98" name="椭圆 9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9" name="组合 98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100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1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2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7985466" y="3849513"/>
            <a:ext cx="663125" cy="663125"/>
            <a:chOff x="8125599" y="1434035"/>
            <a:chExt cx="2036802" cy="2036802"/>
          </a:xfrm>
        </p:grpSpPr>
        <p:sp>
          <p:nvSpPr>
            <p:cNvPr id="104" name="椭圆 103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0215992" y="3771407"/>
            <a:ext cx="663125" cy="663125"/>
            <a:chOff x="8125599" y="1434035"/>
            <a:chExt cx="2036802" cy="2036802"/>
          </a:xfrm>
        </p:grpSpPr>
        <p:sp>
          <p:nvSpPr>
            <p:cNvPr id="107" name="椭圆 10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1925894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1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2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7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9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20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7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28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3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35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6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43" dur="7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44" dur="7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25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 animBg="1"/>
          <p:bldP spid="86" grpId="0"/>
          <p:bldP spid="87" grpId="0"/>
          <p:bldP spid="88" grpId="0"/>
          <p:bldP spid="89" grpId="0"/>
          <p:bldP spid="90" grpId="0"/>
          <p:bldP spid="10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25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 animBg="1"/>
          <p:bldP spid="86" grpId="0"/>
          <p:bldP spid="87" grpId="0"/>
          <p:bldP spid="88" grpId="0"/>
          <p:bldP spid="89" grpId="0"/>
          <p:bldP spid="90" grpId="0"/>
          <p:bldP spid="109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实现步骤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第四章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</a:p>
        </p:txBody>
      </p:sp>
      <p:sp>
        <p:nvSpPr>
          <p:cNvPr id="22" name="Freeform 206"/>
          <p:cNvSpPr>
            <a:spLocks noChangeAspect="1" noEditPoints="1"/>
          </p:cNvSpPr>
          <p:nvPr/>
        </p:nvSpPr>
        <p:spPr bwMode="auto">
          <a:xfrm>
            <a:off x="374556" y="187549"/>
            <a:ext cx="216024" cy="26112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肘形连接符 22"/>
          <p:cNvCxnSpPr>
            <a:stCxn id="25" idx="6"/>
            <a:endCxn id="50" idx="2"/>
          </p:cNvCxnSpPr>
          <p:nvPr/>
        </p:nvCxnSpPr>
        <p:spPr>
          <a:xfrm>
            <a:off x="4899620" y="2088460"/>
            <a:ext cx="5359962" cy="109697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4143620" y="1710460"/>
            <a:ext cx="756000" cy="756000"/>
            <a:chOff x="4534974" y="2492893"/>
            <a:chExt cx="756000" cy="756000"/>
          </a:xfrm>
        </p:grpSpPr>
        <p:sp>
          <p:nvSpPr>
            <p:cNvPr id="25" name="椭圆 24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27" name="Freeform 159"/>
              <p:cNvSpPr>
                <a:spLocks/>
              </p:cNvSpPr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  <p:sp>
            <p:nvSpPr>
              <p:cNvPr id="28" name="Freeform 160"/>
              <p:cNvSpPr>
                <a:spLocks/>
              </p:cNvSpPr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</p:grpSp>
      </p:grpSp>
      <p:cxnSp>
        <p:nvCxnSpPr>
          <p:cNvPr id="29" name="肘形连接符 28"/>
          <p:cNvCxnSpPr>
            <a:stCxn id="31" idx="6"/>
            <a:endCxn id="52" idx="2"/>
          </p:cNvCxnSpPr>
          <p:nvPr/>
        </p:nvCxnSpPr>
        <p:spPr>
          <a:xfrm>
            <a:off x="4899620" y="4275092"/>
            <a:ext cx="2891928" cy="5317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4143620" y="3897092"/>
            <a:ext cx="756000" cy="756000"/>
            <a:chOff x="4534974" y="4368345"/>
            <a:chExt cx="756000" cy="756000"/>
          </a:xfrm>
        </p:grpSpPr>
        <p:sp>
          <p:nvSpPr>
            <p:cNvPr id="31" name="椭圆 30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3" name="肘形连接符 32"/>
          <p:cNvCxnSpPr>
            <a:stCxn id="35" idx="6"/>
            <a:endCxn id="51" idx="2"/>
          </p:cNvCxnSpPr>
          <p:nvPr/>
        </p:nvCxnSpPr>
        <p:spPr>
          <a:xfrm>
            <a:off x="4899620" y="3181776"/>
            <a:ext cx="4125946" cy="98507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4143620" y="2803776"/>
            <a:ext cx="756000" cy="756000"/>
            <a:chOff x="4534974" y="3430619"/>
            <a:chExt cx="756000" cy="756000"/>
          </a:xfrm>
        </p:grpSpPr>
        <p:sp>
          <p:nvSpPr>
            <p:cNvPr id="35" name="椭圆 34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6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37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38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39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</p:grpSp>
      </p:grpSp>
      <p:cxnSp>
        <p:nvCxnSpPr>
          <p:cNvPr id="40" name="直接连接符 39"/>
          <p:cNvCxnSpPr>
            <a:endCxn id="42" idx="6"/>
          </p:cNvCxnSpPr>
          <p:nvPr/>
        </p:nvCxnSpPr>
        <p:spPr>
          <a:xfrm flipH="1" flipV="1">
            <a:off x="4899620" y="5368407"/>
            <a:ext cx="1280086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4143620" y="4990407"/>
            <a:ext cx="756000" cy="756000"/>
            <a:chOff x="4534974" y="5306072"/>
            <a:chExt cx="756000" cy="756000"/>
          </a:xfrm>
        </p:grpSpPr>
        <p:sp>
          <p:nvSpPr>
            <p:cNvPr id="42" name="椭圆 41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44" name="Freeform 17"/>
              <p:cNvSpPr>
                <a:spLocks/>
              </p:cNvSpPr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45" name="Freeform 18"/>
              <p:cNvSpPr>
                <a:spLocks/>
              </p:cNvSpPr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46" name="任意多边形 45"/>
          <p:cNvSpPr/>
          <p:nvPr/>
        </p:nvSpPr>
        <p:spPr>
          <a:xfrm>
            <a:off x="9813031" y="2004588"/>
            <a:ext cx="1181100" cy="3698875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579015" y="3781607"/>
            <a:ext cx="1181100" cy="1921854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7344997" y="4541708"/>
            <a:ext cx="1181100" cy="1161755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5355331" y="5080381"/>
            <a:ext cx="1936748" cy="623080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10259582" y="3041430"/>
            <a:ext cx="288000" cy="288000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9025566" y="4022849"/>
            <a:ext cx="288000" cy="288000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7791548" y="4662823"/>
            <a:ext cx="288000" cy="288000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6179706" y="5229841"/>
            <a:ext cx="288000" cy="288000"/>
          </a:xfrm>
          <a:prstGeom prst="ellipse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2991738" y="1631783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536689" y="2011760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991738" y="273360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536689" y="3113581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991738" y="3835425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536689" y="4215402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991738" y="4937246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1536689" y="5317223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点击输入图表的描述说明，点击输入图表的描述说明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166912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9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5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3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85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350"/>
                            </p:stCondLst>
                            <p:childTnLst>
                              <p:par>
                                <p:cTn id="8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85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6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1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6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可行性评估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第四章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</a:p>
        </p:txBody>
      </p:sp>
      <p:sp>
        <p:nvSpPr>
          <p:cNvPr id="22" name="Freeform 206"/>
          <p:cNvSpPr>
            <a:spLocks noChangeAspect="1" noEditPoints="1"/>
          </p:cNvSpPr>
          <p:nvPr/>
        </p:nvSpPr>
        <p:spPr bwMode="auto">
          <a:xfrm>
            <a:off x="374556" y="187549"/>
            <a:ext cx="216024" cy="26112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598155" y="1814449"/>
            <a:ext cx="2877871" cy="363241"/>
            <a:chOff x="3249264" y="1751685"/>
            <a:chExt cx="2994025" cy="363240"/>
          </a:xfrm>
        </p:grpSpPr>
        <p:grpSp>
          <p:nvGrpSpPr>
            <p:cNvPr id="24" name="组合 23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26" name="圆角矩形 25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7" name="圆角矩形 26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202A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5" name="文本框 4"/>
            <p:cNvSpPr txBox="1"/>
            <p:nvPr/>
          </p:nvSpPr>
          <p:spPr>
            <a:xfrm>
              <a:off x="5335260" y="1751685"/>
              <a:ext cx="673754" cy="363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rPr>
                <a:t>70%</a:t>
              </a:r>
              <a:endParaRPr lang="zh-CN" altLang="en-US" sz="1467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98155" y="2225515"/>
            <a:ext cx="2877871" cy="363241"/>
            <a:chOff x="3249264" y="2162753"/>
            <a:chExt cx="2994025" cy="363241"/>
          </a:xfrm>
        </p:grpSpPr>
        <p:grpSp>
          <p:nvGrpSpPr>
            <p:cNvPr id="29" name="组合 28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31" name="圆角矩形 30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2" name="圆角矩形 31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202A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9"/>
            <p:cNvSpPr txBox="1"/>
            <p:nvPr/>
          </p:nvSpPr>
          <p:spPr>
            <a:xfrm>
              <a:off x="4118871" y="2162753"/>
              <a:ext cx="673754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rPr>
                <a:t>30%</a:t>
              </a:r>
              <a:endParaRPr lang="zh-CN" altLang="en-US" sz="1467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577307" y="3688889"/>
            <a:ext cx="2894725" cy="363241"/>
            <a:chOff x="3244272" y="3932941"/>
            <a:chExt cx="3011560" cy="363240"/>
          </a:xfrm>
        </p:grpSpPr>
        <p:sp>
          <p:nvSpPr>
            <p:cNvPr id="34" name="圆角矩形 33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6" name="文本框 15"/>
            <p:cNvSpPr txBox="1"/>
            <p:nvPr/>
          </p:nvSpPr>
          <p:spPr>
            <a:xfrm>
              <a:off x="4418923" y="3932941"/>
              <a:ext cx="907694" cy="363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rPr>
                <a:t>40%</a:t>
              </a:r>
              <a:endParaRPr lang="zh-CN" altLang="en-US" sz="1467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591266" y="4090236"/>
            <a:ext cx="2877871" cy="363241"/>
            <a:chOff x="3258789" y="4324968"/>
            <a:chExt cx="2994025" cy="363239"/>
          </a:xfrm>
        </p:grpSpPr>
        <p:sp>
          <p:nvSpPr>
            <p:cNvPr id="38" name="圆角矩形 37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330858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3647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19"/>
            <p:cNvSpPr txBox="1"/>
            <p:nvPr/>
          </p:nvSpPr>
          <p:spPr>
            <a:xfrm>
              <a:off x="5326614" y="4324968"/>
              <a:ext cx="673754" cy="36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cs typeface="Arial" panose="020B0604020202020204" pitchFamily="34" charset="0"/>
                </a:rPr>
                <a:t>60%</a:t>
              </a:r>
              <a:endParaRPr lang="zh-CN" altLang="en-US" sz="1467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632822" y="1510440"/>
            <a:ext cx="2158455" cy="2196000"/>
            <a:chOff x="471707" y="1675770"/>
            <a:chExt cx="2158455" cy="2196000"/>
          </a:xfrm>
          <a:solidFill>
            <a:srgbClr val="202A36"/>
          </a:solidFill>
        </p:grpSpPr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46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8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3" name="组合 42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44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933"/>
              <p:cNvSpPr>
                <a:spLocks/>
              </p:cNvSpPr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1642897" y="3517732"/>
            <a:ext cx="2158455" cy="2196000"/>
            <a:chOff x="478903" y="4355475"/>
            <a:chExt cx="2158455" cy="2196000"/>
          </a:xfrm>
          <a:solidFill>
            <a:srgbClr val="36475C"/>
          </a:solidFill>
        </p:grpSpPr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55" name="Freeform 69"/>
              <p:cNvSpPr>
                <a:spLocks/>
              </p:cNvSpPr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70"/>
              <p:cNvSpPr>
                <a:spLocks/>
              </p:cNvSpPr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52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7" name="矩形 56"/>
          <p:cNvSpPr/>
          <p:nvPr/>
        </p:nvSpPr>
        <p:spPr>
          <a:xfrm>
            <a:off x="7084548" y="1432300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7084548" y="1801075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7084548" y="2771644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60" name="矩形 59"/>
          <p:cNvSpPr>
            <a:spLocks noChangeArrowheads="1"/>
          </p:cNvSpPr>
          <p:nvPr/>
        </p:nvSpPr>
        <p:spPr bwMode="auto">
          <a:xfrm>
            <a:off x="7084548" y="3140418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61" name="矩形 60"/>
          <p:cNvSpPr/>
          <p:nvPr/>
        </p:nvSpPr>
        <p:spPr>
          <a:xfrm>
            <a:off x="7084548" y="406778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7084548" y="4436561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63" name="矩形 62"/>
          <p:cNvSpPr/>
          <p:nvPr/>
        </p:nvSpPr>
        <p:spPr>
          <a:xfrm>
            <a:off x="3690988" y="143035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3675225" y="2594849"/>
            <a:ext cx="281266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65" name="矩形 64"/>
          <p:cNvSpPr/>
          <p:nvPr/>
        </p:nvSpPr>
        <p:spPr>
          <a:xfrm>
            <a:off x="3675135" y="332892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3659372" y="4486969"/>
            <a:ext cx="281266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70938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保障措施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第四章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</a:p>
        </p:txBody>
      </p:sp>
      <p:sp>
        <p:nvSpPr>
          <p:cNvPr id="22" name="Freeform 206"/>
          <p:cNvSpPr>
            <a:spLocks noChangeAspect="1" noEditPoints="1"/>
          </p:cNvSpPr>
          <p:nvPr/>
        </p:nvSpPr>
        <p:spPr bwMode="auto">
          <a:xfrm>
            <a:off x="374556" y="187549"/>
            <a:ext cx="216024" cy="26112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3152816" y="2017780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rgbClr val="202A36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2595984" y="2995791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rgbClr val="36475C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5" name="Freeform 7"/>
          <p:cNvSpPr>
            <a:spLocks/>
          </p:cNvSpPr>
          <p:nvPr/>
        </p:nvSpPr>
        <p:spPr bwMode="auto">
          <a:xfrm>
            <a:off x="2043086" y="3971512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rgbClr val="202A36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6" name="Freeform 8"/>
          <p:cNvSpPr>
            <a:spLocks/>
          </p:cNvSpPr>
          <p:nvPr/>
        </p:nvSpPr>
        <p:spPr bwMode="auto">
          <a:xfrm>
            <a:off x="1486255" y="4944940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rgbClr val="36475C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2945179" y="5248134"/>
            <a:ext cx="286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2945179" y="4273561"/>
            <a:ext cx="286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3283593" y="3298985"/>
            <a:ext cx="21861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3443488" y="2322119"/>
            <a:ext cx="18663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31" name="Oval 11"/>
          <p:cNvSpPr/>
          <p:nvPr/>
        </p:nvSpPr>
        <p:spPr>
          <a:xfrm>
            <a:off x="5162860" y="2365312"/>
            <a:ext cx="282947" cy="282947"/>
          </a:xfrm>
          <a:prstGeom prst="ellipse">
            <a:avLst/>
          </a:prstGeom>
          <a:solidFill>
            <a:srgbClr val="202A36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2" name="Oval 12"/>
          <p:cNvSpPr/>
          <p:nvPr/>
        </p:nvSpPr>
        <p:spPr>
          <a:xfrm>
            <a:off x="5723806" y="3342178"/>
            <a:ext cx="282947" cy="282947"/>
          </a:xfrm>
          <a:prstGeom prst="ellipse">
            <a:avLst/>
          </a:prstGeom>
          <a:solidFill>
            <a:srgbClr val="36475C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3" name="Oval 13"/>
          <p:cNvSpPr/>
          <p:nvPr/>
        </p:nvSpPr>
        <p:spPr>
          <a:xfrm>
            <a:off x="6291751" y="4316754"/>
            <a:ext cx="282947" cy="282947"/>
          </a:xfrm>
          <a:prstGeom prst="ellipse">
            <a:avLst/>
          </a:prstGeom>
          <a:solidFill>
            <a:srgbClr val="202A36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4" name="Oval 14"/>
          <p:cNvSpPr/>
          <p:nvPr/>
        </p:nvSpPr>
        <p:spPr>
          <a:xfrm>
            <a:off x="6848730" y="5291327"/>
            <a:ext cx="282947" cy="282947"/>
          </a:xfrm>
          <a:prstGeom prst="ellipse">
            <a:avLst/>
          </a:prstGeom>
          <a:solidFill>
            <a:srgbClr val="36475C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5" name="肘形接點 23"/>
          <p:cNvSpPr>
            <a:spLocks noChangeShapeType="1"/>
          </p:cNvSpPr>
          <p:nvPr/>
        </p:nvSpPr>
        <p:spPr bwMode="auto">
          <a:xfrm rot="5400000" flipH="1" flipV="1">
            <a:off x="6194499" y="896826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  <a:gd name="connsiteX0" fmla="*/ 0 w 626447"/>
              <a:gd name="connsiteY0" fmla="*/ 0 h 2200551"/>
              <a:gd name="connsiteX1" fmla="*/ 626447 w 626447"/>
              <a:gd name="connsiteY1" fmla="*/ 464024 h 2200551"/>
              <a:gd name="connsiteX2" fmla="*/ 622250 w 626447"/>
              <a:gd name="connsiteY2" fmla="*/ 2200551 h 220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prstDash val="sys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876723" y="1268760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876723" y="1618958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8" name="肘形接點 23"/>
          <p:cNvSpPr>
            <a:spLocks noChangeShapeType="1"/>
          </p:cNvSpPr>
          <p:nvPr/>
        </p:nvSpPr>
        <p:spPr bwMode="auto">
          <a:xfrm rot="5400000" flipH="1" flipV="1">
            <a:off x="6605709" y="2346365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  <a:gd name="connsiteX0" fmla="*/ 0 w 626447"/>
              <a:gd name="connsiteY0" fmla="*/ 0 h 2084046"/>
              <a:gd name="connsiteX1" fmla="*/ 626447 w 626447"/>
              <a:gd name="connsiteY1" fmla="*/ 464024 h 2084046"/>
              <a:gd name="connsiteX2" fmla="*/ 626446 w 626447"/>
              <a:gd name="connsiteY2" fmla="*/ 2084046 h 208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prstDash val="sys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876723" y="2554301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7876723" y="2904499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在此录入上述图表的描述说明，在此录入上述图表的综合描述说明。</a:t>
            </a:r>
          </a:p>
        </p:txBody>
      </p:sp>
      <p:cxnSp>
        <p:nvCxnSpPr>
          <p:cNvPr id="41" name="直接连接符 40"/>
          <p:cNvCxnSpPr>
            <a:stCxn id="33" idx="6"/>
          </p:cNvCxnSpPr>
          <p:nvPr/>
        </p:nvCxnSpPr>
        <p:spPr>
          <a:xfrm flipV="1">
            <a:off x="6574698" y="4450406"/>
            <a:ext cx="1088286" cy="7822"/>
          </a:xfrm>
          <a:prstGeom prst="line">
            <a:avLst/>
          </a:pr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prstDash val="sys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直接连接符 41"/>
          <p:cNvCxnSpPr/>
          <p:nvPr/>
        </p:nvCxnSpPr>
        <p:spPr>
          <a:xfrm flipV="1">
            <a:off x="7131677" y="5408952"/>
            <a:ext cx="531307" cy="1"/>
          </a:xfrm>
          <a:prstGeom prst="line">
            <a:avLst/>
          </a:pr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prstDash val="sys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矩形 42"/>
          <p:cNvSpPr/>
          <p:nvPr/>
        </p:nvSpPr>
        <p:spPr>
          <a:xfrm>
            <a:off x="7876723" y="389438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876723" y="4244582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5" name="矩形 44"/>
          <p:cNvSpPr/>
          <p:nvPr/>
        </p:nvSpPr>
        <p:spPr>
          <a:xfrm>
            <a:off x="7876723" y="523451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7876723" y="5584715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在此录入上述图表的描述说明，在此录入上述图表的综合描述说明。</a:t>
            </a:r>
          </a:p>
        </p:txBody>
      </p:sp>
      <p:sp>
        <p:nvSpPr>
          <p:cNvPr id="47" name="文本框 32"/>
          <p:cNvSpPr txBox="1"/>
          <p:nvPr/>
        </p:nvSpPr>
        <p:spPr>
          <a:xfrm>
            <a:off x="4001242" y="1527183"/>
            <a:ext cx="800201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 typeface="Arial" charset="0"/>
              <a:buNone/>
              <a:defRPr sz="2933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sz="2400" dirty="0">
                <a:solidFill>
                  <a:srgbClr val="C00000"/>
                </a:solidFill>
              </a:rPr>
              <a:t>措施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33003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9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95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4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9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4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4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9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4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25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 animBg="1"/>
      <p:bldP spid="39" grpId="0"/>
      <p:bldP spid="40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</a:p>
        </p:txBody>
      </p:sp>
      <p:sp>
        <p:nvSpPr>
          <p:cNvPr id="9" name="六边形 8"/>
          <p:cNvSpPr/>
          <p:nvPr/>
        </p:nvSpPr>
        <p:spPr>
          <a:xfrm>
            <a:off x="241896" y="125398"/>
            <a:ext cx="481345" cy="414953"/>
          </a:xfrm>
          <a:prstGeom prst="hexagon">
            <a:avLst/>
          </a:prstGeom>
          <a:solidFill>
            <a:srgbClr val="202A36"/>
          </a:solidFill>
          <a:ln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841003" y="505764"/>
            <a:ext cx="85718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9412843" y="188639"/>
            <a:ext cx="933216" cy="334417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矩形 11"/>
          <p:cNvSpPr/>
          <p:nvPr/>
        </p:nvSpPr>
        <p:spPr>
          <a:xfrm>
            <a:off x="10347503" y="187549"/>
            <a:ext cx="1582732" cy="334417"/>
          </a:xfrm>
          <a:prstGeom prst="rect">
            <a:avLst/>
          </a:prstGeom>
          <a:solidFill>
            <a:srgbClr val="3647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六边形 18"/>
          <p:cNvSpPr/>
          <p:nvPr/>
        </p:nvSpPr>
        <p:spPr>
          <a:xfrm>
            <a:off x="624979" y="392472"/>
            <a:ext cx="261790" cy="225682"/>
          </a:xfrm>
          <a:prstGeom prst="hexagon">
            <a:avLst/>
          </a:prstGeom>
          <a:solidFill>
            <a:srgbClr val="202A36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9"/>
          <p:cNvSpPr txBox="1"/>
          <p:nvPr/>
        </p:nvSpPr>
        <p:spPr>
          <a:xfrm>
            <a:off x="9412843" y="221071"/>
            <a:ext cx="93321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第四章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10338630" y="213500"/>
            <a:ext cx="158417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目标规划</a:t>
            </a:r>
          </a:p>
        </p:txBody>
      </p:sp>
      <p:sp>
        <p:nvSpPr>
          <p:cNvPr id="22" name="Freeform 206"/>
          <p:cNvSpPr>
            <a:spLocks noChangeAspect="1" noEditPoints="1"/>
          </p:cNvSpPr>
          <p:nvPr/>
        </p:nvSpPr>
        <p:spPr bwMode="auto">
          <a:xfrm>
            <a:off x="374556" y="187549"/>
            <a:ext cx="216024" cy="26112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"/>
          <p:cNvSpPr/>
          <p:nvPr/>
        </p:nvSpPr>
        <p:spPr>
          <a:xfrm>
            <a:off x="0" y="1740272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Rectangle 2"/>
          <p:cNvSpPr/>
          <p:nvPr/>
        </p:nvSpPr>
        <p:spPr>
          <a:xfrm>
            <a:off x="6097587" y="1740272"/>
            <a:ext cx="4883150" cy="2332788"/>
          </a:xfrm>
          <a:prstGeom prst="rect">
            <a:avLst/>
          </a:pr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850530" y="1988840"/>
            <a:ext cx="103103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1489075" y="2441398"/>
            <a:ext cx="4359786" cy="136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27" name="Freeform 12"/>
          <p:cNvSpPr>
            <a:spLocks/>
          </p:cNvSpPr>
          <p:nvPr/>
        </p:nvSpPr>
        <p:spPr bwMode="auto">
          <a:xfrm>
            <a:off x="1608509" y="450262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 flipH="1" flipV="1">
            <a:off x="10202043" y="5419055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202A36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68549" y="4816822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45247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3" dur="500" spd="-999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27" dur="500" spd="-999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/>
      <p:bldP spid="27" grpId="0" animBg="1"/>
      <p:bldP spid="27" grpId="1" animBg="1"/>
      <p:bldP spid="28" grpId="0" animBg="1"/>
      <p:bldP spid="28" grpId="1" animBg="1"/>
      <p:bldP spid="29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23092" y="1700808"/>
            <a:ext cx="12241359" cy="3601229"/>
          </a:xfrm>
          <a:prstGeom prst="rect">
            <a:avLst/>
          </a:prstGeom>
          <a:solidFill>
            <a:srgbClr val="202A36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 flipH="1">
            <a:off x="-23093" y="4522187"/>
            <a:ext cx="4032448" cy="2198473"/>
            <a:chOff x="5917425" y="3435846"/>
            <a:chExt cx="3226575" cy="1707654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6" name="组合 15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矩形 7"/>
          <p:cNvSpPr/>
          <p:nvPr/>
        </p:nvSpPr>
        <p:spPr>
          <a:xfrm>
            <a:off x="-23093" y="1917661"/>
            <a:ext cx="12241360" cy="31236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-23093" y="2061677"/>
            <a:ext cx="12241360" cy="28083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7"/>
          <p:cNvSpPr>
            <a:spLocks noChangeArrowheads="1"/>
          </p:cNvSpPr>
          <p:nvPr/>
        </p:nvSpPr>
        <p:spPr bwMode="auto">
          <a:xfrm>
            <a:off x="3361283" y="3062238"/>
            <a:ext cx="5471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谢谢您的指导</a:t>
            </a:r>
          </a:p>
        </p:txBody>
      </p:sp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3505299" y="2785819"/>
            <a:ext cx="51119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THANK YOU FOR YOUR GUIDANCE.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741368"/>
            <a:ext cx="12195175" cy="11663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2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125"/>
                            </p:stCondLst>
                            <p:childTnLst>
                              <p:par>
                                <p:cTn id="1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2108</Words>
  <Application>Microsoft Office PowerPoint</Application>
  <PresentationFormat>自定义</PresentationFormat>
  <Paragraphs>388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4" baseType="lpstr">
      <vt:lpstr>Impact MT Std</vt:lpstr>
      <vt:lpstr>方正兰亭黑简体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求职23</dc:title>
  <dc:creator>深度联盟http://www.deepbbs.org</dc:creator>
  <cp:lastModifiedBy>Administrator</cp:lastModifiedBy>
  <cp:revision>88</cp:revision>
  <dcterms:created xsi:type="dcterms:W3CDTF">2015-12-10T01:38:56Z</dcterms:created>
  <dcterms:modified xsi:type="dcterms:W3CDTF">2020-02-17T08:26:37Z</dcterms:modified>
</cp:coreProperties>
</file>