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110" d="100"/>
          <a:sy n="110" d="100"/>
        </p:scale>
        <p:origin x="-630" y="-84"/>
      </p:cViewPr>
      <p:guideLst>
        <p:guide orient="horz" pos="2183"/>
        <p:guide orient="horz" pos="3748"/>
        <p:guide orient="horz" pos="3543"/>
        <p:guide pos="3840"/>
        <p:guide pos="325"/>
        <p:guide pos="7355"/>
        <p:guide pos="2774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2020/4/8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6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4" r:id="rId4"/>
    <p:sldLayoutId id="2147483663" r:id="rId5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354240" y="1810078"/>
            <a:ext cx="73646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清爽</a:t>
            </a:r>
            <a:r>
              <a:rPr lang="zh-CN" altLang="en-US" sz="6000" spc="15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</a:t>
            </a:r>
            <a:r>
              <a:rPr lang="zh-CN" altLang="en-US" sz="6000" spc="15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</a:t>
            </a:r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业计划书</a:t>
            </a:r>
          </a:p>
          <a:p>
            <a:pPr algn="ctr">
              <a:lnSpc>
                <a:spcPct val="120000"/>
              </a:lnSpc>
            </a:pPr>
            <a:endParaRPr lang="zh-CN" altLang="en-US" sz="6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="" xmlns:a16="http://schemas.microsoft.com/office/drawing/2014/main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="" xmlns:a16="http://schemas.microsoft.com/office/drawing/2014/main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="" xmlns:a16="http://schemas.microsoft.com/office/drawing/2014/main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="" xmlns:a16="http://schemas.microsoft.com/office/drawing/2014/main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="" xmlns:a16="http://schemas.microsoft.com/office/drawing/2014/main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="" xmlns:a16="http://schemas.microsoft.com/office/drawing/2014/main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="" xmlns:a16="http://schemas.microsoft.com/office/drawing/2014/main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="" xmlns:a16="http://schemas.microsoft.com/office/drawing/2014/main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="" xmlns:a16="http://schemas.microsoft.com/office/drawing/2014/main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="" xmlns:a16="http://schemas.microsoft.com/office/drawing/2014/main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="" xmlns:a16="http://schemas.microsoft.com/office/drawing/2014/main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="" xmlns:a16="http://schemas.microsoft.com/office/drawing/2014/main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="" xmlns:a16="http://schemas.microsoft.com/office/drawing/2014/main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="" xmlns:a16="http://schemas.microsoft.com/office/drawing/2014/main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="" xmlns:a16="http://schemas.microsoft.com/office/drawing/2014/main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="" xmlns:a16="http://schemas.microsoft.com/office/drawing/2014/main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="" xmlns:a16="http://schemas.microsoft.com/office/drawing/2014/main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="" xmlns:a16="http://schemas.microsoft.com/office/drawing/2014/main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="" xmlns:a16="http://schemas.microsoft.com/office/drawing/2014/main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="" xmlns:a16="http://schemas.microsoft.com/office/drawing/2014/main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="" xmlns:a16="http://schemas.microsoft.com/office/drawing/2014/main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="" xmlns:a16="http://schemas.microsoft.com/office/drawing/2014/main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="" xmlns:a16="http://schemas.microsoft.com/office/drawing/2014/main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="" xmlns:a16="http://schemas.microsoft.com/office/drawing/2014/main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="" xmlns:a16="http://schemas.microsoft.com/office/drawing/2014/main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="" xmlns:a16="http://schemas.microsoft.com/office/drawing/2014/main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="" xmlns:a16="http://schemas.microsoft.com/office/drawing/2014/main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="" xmlns:a16="http://schemas.microsoft.com/office/drawing/2014/main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="" xmlns:a16="http://schemas.microsoft.com/office/drawing/2014/main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="" xmlns:a16="http://schemas.microsoft.com/office/drawing/2014/main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="" xmlns:a16="http://schemas.microsoft.com/office/drawing/2014/main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="" xmlns:a16="http://schemas.microsoft.com/office/drawing/2014/main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="" xmlns:a16="http://schemas.microsoft.com/office/drawing/2014/main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="" xmlns:a16="http://schemas.microsoft.com/office/drawing/2014/main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="" xmlns:a16="http://schemas.microsoft.com/office/drawing/2014/main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="" xmlns:a16="http://schemas.microsoft.com/office/drawing/2014/main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="" xmlns:a16="http://schemas.microsoft.com/office/drawing/2014/main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="" xmlns:a16="http://schemas.microsoft.com/office/drawing/2014/main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="" xmlns:a16="http://schemas.microsoft.com/office/drawing/2014/main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="" xmlns:a16="http://schemas.microsoft.com/office/drawing/2014/main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="" xmlns:a16="http://schemas.microsoft.com/office/drawing/2014/main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="" xmlns:a16="http://schemas.microsoft.com/office/drawing/2014/main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="" xmlns:a16="http://schemas.microsoft.com/office/drawing/2014/main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="" xmlns:a16="http://schemas.microsoft.com/office/drawing/2014/main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="" xmlns:a16="http://schemas.microsoft.com/office/drawing/2014/main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="" xmlns:a16="http://schemas.microsoft.com/office/drawing/2014/main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="" xmlns:a16="http://schemas.microsoft.com/office/drawing/2014/main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="" xmlns:a16="http://schemas.microsoft.com/office/drawing/2014/main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="" xmlns:a16="http://schemas.microsoft.com/office/drawing/2014/main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="" xmlns:a16="http://schemas.microsoft.com/office/drawing/2014/main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="" xmlns:a16="http://schemas.microsoft.com/office/drawing/2014/main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="" xmlns:a16="http://schemas.microsoft.com/office/drawing/2014/main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="" xmlns:a16="http://schemas.microsoft.com/office/drawing/2014/main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="" xmlns:a16="http://schemas.microsoft.com/office/drawing/2014/main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="" xmlns:a16="http://schemas.microsoft.com/office/drawing/2014/main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="" xmlns:a16="http://schemas.microsoft.com/office/drawing/2014/main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="" xmlns:a16="http://schemas.microsoft.com/office/drawing/2014/main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="" xmlns:a16="http://schemas.microsoft.com/office/drawing/2014/main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="" xmlns:a16="http://schemas.microsoft.com/office/drawing/2014/main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="" xmlns:a16="http://schemas.microsoft.com/office/drawing/2014/main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="" xmlns:a16="http://schemas.microsoft.com/office/drawing/2014/main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="" xmlns:a16="http://schemas.microsoft.com/office/drawing/2014/main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="" xmlns:a16="http://schemas.microsoft.com/office/drawing/2014/main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="" xmlns:a16="http://schemas.microsoft.com/office/drawing/2014/main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="" xmlns:a16="http://schemas.microsoft.com/office/drawing/2014/main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="" xmlns:a16="http://schemas.microsoft.com/office/drawing/2014/main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="" xmlns:a16="http://schemas.microsoft.com/office/drawing/2014/main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="" xmlns:a16="http://schemas.microsoft.com/office/drawing/2014/main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="" xmlns:a16="http://schemas.microsoft.com/office/drawing/2014/main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="" xmlns:a16="http://schemas.microsoft.com/office/drawing/2014/main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="" xmlns:a16="http://schemas.microsoft.com/office/drawing/2014/main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="" xmlns:a16="http://schemas.microsoft.com/office/drawing/2014/main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="" xmlns:a16="http://schemas.microsoft.com/office/drawing/2014/main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="" xmlns:a16="http://schemas.microsoft.com/office/drawing/2014/main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="" xmlns:a16="http://schemas.microsoft.com/office/drawing/2014/main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="" xmlns:a16="http://schemas.microsoft.com/office/drawing/2014/main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="" xmlns:a16="http://schemas.microsoft.com/office/drawing/2014/main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="" xmlns:a16="http://schemas.microsoft.com/office/drawing/2014/main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="" xmlns:a16="http://schemas.microsoft.com/office/drawing/2014/main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="" xmlns:a16="http://schemas.microsoft.com/office/drawing/2014/main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="" xmlns:a16="http://schemas.microsoft.com/office/drawing/2014/main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="" xmlns:a16="http://schemas.microsoft.com/office/drawing/2014/main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="" xmlns:a16="http://schemas.microsoft.com/office/drawing/2014/main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="" xmlns:a16="http://schemas.microsoft.com/office/drawing/2014/main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="" xmlns:a16="http://schemas.microsoft.com/office/drawing/2014/main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="" xmlns:a16="http://schemas.microsoft.com/office/drawing/2014/main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="" xmlns:a16="http://schemas.microsoft.com/office/drawing/2014/main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="" xmlns:a16="http://schemas.microsoft.com/office/drawing/2014/main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="" xmlns:a16="http://schemas.microsoft.com/office/drawing/2014/main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="" xmlns:a16="http://schemas.microsoft.com/office/drawing/2014/main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="" xmlns:a16="http://schemas.microsoft.com/office/drawing/2014/main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="" xmlns:a16="http://schemas.microsoft.com/office/drawing/2014/main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="" xmlns:a16="http://schemas.microsoft.com/office/drawing/2014/main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="" xmlns:a16="http://schemas.microsoft.com/office/drawing/2014/main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="" xmlns:a16="http://schemas.microsoft.com/office/drawing/2014/main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="" xmlns:a16="http://schemas.microsoft.com/office/drawing/2014/main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="" xmlns:a16="http://schemas.microsoft.com/office/drawing/2014/main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="" xmlns:a16="http://schemas.microsoft.com/office/drawing/2014/main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="" xmlns:a16="http://schemas.microsoft.com/office/drawing/2014/main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="" xmlns:a16="http://schemas.microsoft.com/office/drawing/2014/main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="" xmlns:a16="http://schemas.microsoft.com/office/drawing/2014/main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="" xmlns:a16="http://schemas.microsoft.com/office/drawing/2014/main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="" xmlns:a16="http://schemas.microsoft.com/office/drawing/2014/main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="" xmlns:a16="http://schemas.microsoft.com/office/drawing/2014/main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="" xmlns:a16="http://schemas.microsoft.com/office/drawing/2014/main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="" xmlns:a16="http://schemas.microsoft.com/office/drawing/2014/main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="" xmlns:a16="http://schemas.microsoft.com/office/drawing/2014/main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="" xmlns:a16="http://schemas.microsoft.com/office/drawing/2014/main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="" xmlns:a16="http://schemas.microsoft.com/office/drawing/2014/main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="" xmlns:a16="http://schemas.microsoft.com/office/drawing/2014/main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="" xmlns:a16="http://schemas.microsoft.com/office/drawing/2014/main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="" xmlns:a16="http://schemas.microsoft.com/office/drawing/2014/main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="" xmlns:a16="http://schemas.microsoft.com/office/drawing/2014/main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="" xmlns:a16="http://schemas.microsoft.com/office/drawing/2014/main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="" xmlns:a16="http://schemas.microsoft.com/office/drawing/2014/main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="" xmlns:a16="http://schemas.microsoft.com/office/drawing/2014/main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="" xmlns:a16="http://schemas.microsoft.com/office/drawing/2014/main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="" xmlns:a16="http://schemas.microsoft.com/office/drawing/2014/main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="" xmlns:a16="http://schemas.microsoft.com/office/drawing/2014/main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="" xmlns:a16="http://schemas.microsoft.com/office/drawing/2014/main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="" xmlns:a16="http://schemas.microsoft.com/office/drawing/2014/main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="" xmlns:a16="http://schemas.microsoft.com/office/drawing/2014/main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="" xmlns:a16="http://schemas.microsoft.com/office/drawing/2014/main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="" xmlns:a16="http://schemas.microsoft.com/office/drawing/2014/main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="" xmlns:a16="http://schemas.microsoft.com/office/drawing/2014/main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="" xmlns:a16="http://schemas.microsoft.com/office/drawing/2014/main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="" xmlns:a16="http://schemas.microsoft.com/office/drawing/2014/main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="" xmlns:a16="http://schemas.microsoft.com/office/drawing/2014/main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="" xmlns:a16="http://schemas.microsoft.com/office/drawing/2014/main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="" xmlns:a16="http://schemas.microsoft.com/office/drawing/2014/main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="" xmlns:a16="http://schemas.microsoft.com/office/drawing/2014/main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="" xmlns:a16="http://schemas.microsoft.com/office/drawing/2014/main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="" xmlns:a16="http://schemas.microsoft.com/office/drawing/2014/main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="" xmlns:a16="http://schemas.microsoft.com/office/drawing/2014/main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="" xmlns:a16="http://schemas.microsoft.com/office/drawing/2014/main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="" xmlns:a16="http://schemas.microsoft.com/office/drawing/2014/main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="" xmlns:a16="http://schemas.microsoft.com/office/drawing/2014/main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="" xmlns:a16="http://schemas.microsoft.com/office/drawing/2014/main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="" xmlns:a16="http://schemas.microsoft.com/office/drawing/2014/main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="" xmlns:a16="http://schemas.microsoft.com/office/drawing/2014/main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="" xmlns:a16="http://schemas.microsoft.com/office/drawing/2014/main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="" xmlns:a16="http://schemas.microsoft.com/office/drawing/2014/main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="" xmlns:a16="http://schemas.microsoft.com/office/drawing/2014/main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="" xmlns:a16="http://schemas.microsoft.com/office/drawing/2014/main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="" xmlns:a16="http://schemas.microsoft.com/office/drawing/2014/main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="" xmlns:a16="http://schemas.microsoft.com/office/drawing/2014/main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="" xmlns:a16="http://schemas.microsoft.com/office/drawing/2014/main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="" xmlns:a16="http://schemas.microsoft.com/office/drawing/2014/main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="" xmlns:a16="http://schemas.microsoft.com/office/drawing/2014/main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="" xmlns:a16="http://schemas.microsoft.com/office/drawing/2014/main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="" xmlns:a16="http://schemas.microsoft.com/office/drawing/2014/main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="" xmlns:a16="http://schemas.microsoft.com/office/drawing/2014/main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="" xmlns:a16="http://schemas.microsoft.com/office/drawing/2014/main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="" xmlns:a16="http://schemas.microsoft.com/office/drawing/2014/main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="" xmlns:a16="http://schemas.microsoft.com/office/drawing/2014/main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="" xmlns:a16="http://schemas.microsoft.com/office/drawing/2014/main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="" xmlns:a16="http://schemas.microsoft.com/office/drawing/2014/main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="" xmlns:a16="http://schemas.microsoft.com/office/drawing/2014/main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="" xmlns:a16="http://schemas.microsoft.com/office/drawing/2014/main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="" xmlns:a16="http://schemas.microsoft.com/office/drawing/2014/main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="" xmlns:a16="http://schemas.microsoft.com/office/drawing/2014/main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="" xmlns:a16="http://schemas.microsoft.com/office/drawing/2014/main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="" xmlns:a16="http://schemas.microsoft.com/office/drawing/2014/main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="" xmlns:a16="http://schemas.microsoft.com/office/drawing/2014/main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="" xmlns:a16="http://schemas.microsoft.com/office/drawing/2014/main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="" xmlns:a16="http://schemas.microsoft.com/office/drawing/2014/main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="" xmlns:a16="http://schemas.microsoft.com/office/drawing/2014/main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="" xmlns:a16="http://schemas.microsoft.com/office/drawing/2014/main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="" xmlns:a16="http://schemas.microsoft.com/office/drawing/2014/main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="" xmlns:a16="http://schemas.microsoft.com/office/drawing/2014/main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="" xmlns:a16="http://schemas.microsoft.com/office/drawing/2014/main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="" xmlns:a16="http://schemas.microsoft.com/office/drawing/2014/main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="" xmlns:a16="http://schemas.microsoft.com/office/drawing/2014/main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="" xmlns:a16="http://schemas.microsoft.com/office/drawing/2014/main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="" xmlns:a16="http://schemas.microsoft.com/office/drawing/2014/main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="" xmlns:a16="http://schemas.microsoft.com/office/drawing/2014/main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="" xmlns:a16="http://schemas.microsoft.com/office/drawing/2014/main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="" xmlns:a16="http://schemas.microsoft.com/office/drawing/2014/main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="" xmlns:a16="http://schemas.microsoft.com/office/drawing/2014/main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="" xmlns:a16="http://schemas.microsoft.com/office/drawing/2014/main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="" xmlns:a16="http://schemas.microsoft.com/office/drawing/2014/main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="" xmlns:a16="http://schemas.microsoft.com/office/drawing/2014/main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="" xmlns:a16="http://schemas.microsoft.com/office/drawing/2014/main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="" xmlns:a16="http://schemas.microsoft.com/office/drawing/2014/main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="" xmlns:a16="http://schemas.microsoft.com/office/drawing/2014/main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="" xmlns:a16="http://schemas.microsoft.com/office/drawing/2014/main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="" xmlns:a16="http://schemas.microsoft.com/office/drawing/2014/main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="" xmlns:a16="http://schemas.microsoft.com/office/drawing/2014/main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="" xmlns:a16="http://schemas.microsoft.com/office/drawing/2014/main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="" xmlns:a16="http://schemas.microsoft.com/office/drawing/2014/main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="" xmlns:a16="http://schemas.microsoft.com/office/drawing/2014/main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="" xmlns:a16="http://schemas.microsoft.com/office/drawing/2014/main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="" xmlns:a16="http://schemas.microsoft.com/office/drawing/2014/main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="" xmlns:a16="http://schemas.microsoft.com/office/drawing/2014/main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="" xmlns:a16="http://schemas.microsoft.com/office/drawing/2014/main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="" xmlns:a16="http://schemas.microsoft.com/office/drawing/2014/main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="" xmlns:a16="http://schemas.microsoft.com/office/drawing/2014/main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="" xmlns:a16="http://schemas.microsoft.com/office/drawing/2014/main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="" xmlns:a16="http://schemas.microsoft.com/office/drawing/2014/main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="" xmlns:a16="http://schemas.microsoft.com/office/drawing/2014/main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="" xmlns:a16="http://schemas.microsoft.com/office/drawing/2014/main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="" xmlns:a16="http://schemas.microsoft.com/office/drawing/2014/main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="" xmlns:a16="http://schemas.microsoft.com/office/drawing/2014/main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="" xmlns:a16="http://schemas.microsoft.com/office/drawing/2014/main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="" xmlns:a16="http://schemas.microsoft.com/office/drawing/2014/main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="" xmlns:a16="http://schemas.microsoft.com/office/drawing/2014/main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="" xmlns:a16="http://schemas.microsoft.com/office/drawing/2014/main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="" xmlns:a16="http://schemas.microsoft.com/office/drawing/2014/main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="" xmlns:a16="http://schemas.microsoft.com/office/drawing/2014/main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="" xmlns:a16="http://schemas.microsoft.com/office/drawing/2014/main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="" xmlns:a16="http://schemas.microsoft.com/office/drawing/2014/main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="" xmlns:a16="http://schemas.microsoft.com/office/drawing/2014/main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="" xmlns:a16="http://schemas.microsoft.com/office/drawing/2014/main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="" xmlns:a16="http://schemas.microsoft.com/office/drawing/2014/main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="" xmlns:a16="http://schemas.microsoft.com/office/drawing/2014/main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="" xmlns:a16="http://schemas.microsoft.com/office/drawing/2014/main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="" xmlns:a16="http://schemas.microsoft.com/office/drawing/2014/main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="" xmlns:a16="http://schemas.microsoft.com/office/drawing/2014/main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="" xmlns:a16="http://schemas.microsoft.com/office/drawing/2014/main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="" xmlns:a16="http://schemas.microsoft.com/office/drawing/2014/main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="" xmlns:a16="http://schemas.microsoft.com/office/drawing/2014/main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="" xmlns:a16="http://schemas.microsoft.com/office/drawing/2014/main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="" xmlns:a16="http://schemas.microsoft.com/office/drawing/2014/main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="" xmlns:a16="http://schemas.microsoft.com/office/drawing/2014/main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="" xmlns:a16="http://schemas.microsoft.com/office/drawing/2014/main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="" xmlns:a16="http://schemas.microsoft.com/office/drawing/2014/main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="" xmlns:a16="http://schemas.microsoft.com/office/drawing/2014/main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="" xmlns:a16="http://schemas.microsoft.com/office/drawing/2014/main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="" xmlns:a16="http://schemas.microsoft.com/office/drawing/2014/main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="" xmlns:a16="http://schemas.microsoft.com/office/drawing/2014/main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="" xmlns:a16="http://schemas.microsoft.com/office/drawing/2014/main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="" xmlns:a16="http://schemas.microsoft.com/office/drawing/2014/main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="" xmlns:a16="http://schemas.microsoft.com/office/drawing/2014/main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="" xmlns:a16="http://schemas.microsoft.com/office/drawing/2014/main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="" xmlns:a16="http://schemas.microsoft.com/office/drawing/2014/main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="" xmlns:a16="http://schemas.microsoft.com/office/drawing/2014/main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="" xmlns:a16="http://schemas.microsoft.com/office/drawing/2014/main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="" xmlns:a16="http://schemas.microsoft.com/office/drawing/2014/main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="" xmlns:a16="http://schemas.microsoft.com/office/drawing/2014/main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="" xmlns:a16="http://schemas.microsoft.com/office/drawing/2014/main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="" xmlns:a16="http://schemas.microsoft.com/office/drawing/2014/main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="" xmlns:a16="http://schemas.microsoft.com/office/drawing/2014/main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="" xmlns:a16="http://schemas.microsoft.com/office/drawing/2014/main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="" xmlns:a16="http://schemas.microsoft.com/office/drawing/2014/main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="" xmlns:a16="http://schemas.microsoft.com/office/drawing/2014/main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="" xmlns:a16="http://schemas.microsoft.com/office/drawing/2014/main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="" xmlns:a16="http://schemas.microsoft.com/office/drawing/2014/main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="" xmlns:a16="http://schemas.microsoft.com/office/drawing/2014/main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="" xmlns:a16="http://schemas.microsoft.com/office/drawing/2014/main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="" xmlns:a16="http://schemas.microsoft.com/office/drawing/2014/main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="" xmlns:a16="http://schemas.microsoft.com/office/drawing/2014/main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="" xmlns:a16="http://schemas.microsoft.com/office/drawing/2014/main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="" xmlns:a16="http://schemas.microsoft.com/office/drawing/2014/main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="" xmlns:a16="http://schemas.microsoft.com/office/drawing/2014/main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="" xmlns:a16="http://schemas.microsoft.com/office/drawing/2014/main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="" xmlns:a16="http://schemas.microsoft.com/office/drawing/2014/main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="" xmlns:a16="http://schemas.microsoft.com/office/drawing/2014/main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="" xmlns:a16="http://schemas.microsoft.com/office/drawing/2014/main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="" xmlns:a16="http://schemas.microsoft.com/office/drawing/2014/main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="" xmlns:a16="http://schemas.microsoft.com/office/drawing/2014/main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="" xmlns:a16="http://schemas.microsoft.com/office/drawing/2014/main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="" xmlns:a16="http://schemas.microsoft.com/office/drawing/2014/main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="" xmlns:a16="http://schemas.microsoft.com/office/drawing/2014/main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="" xmlns:a16="http://schemas.microsoft.com/office/drawing/2014/main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="" xmlns:a16="http://schemas.microsoft.com/office/drawing/2014/main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="" xmlns:a16="http://schemas.microsoft.com/office/drawing/2014/main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="" xmlns:a16="http://schemas.microsoft.com/office/drawing/2014/main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="" xmlns:a16="http://schemas.microsoft.com/office/drawing/2014/main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="" xmlns:a16="http://schemas.microsoft.com/office/drawing/2014/main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="" xmlns:a16="http://schemas.microsoft.com/office/drawing/2014/main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="" xmlns:a16="http://schemas.microsoft.com/office/drawing/2014/main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="" xmlns:a16="http://schemas.microsoft.com/office/drawing/2014/main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="" xmlns:a16="http://schemas.microsoft.com/office/drawing/2014/main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="" xmlns:a16="http://schemas.microsoft.com/office/drawing/2014/main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="" xmlns:a16="http://schemas.microsoft.com/office/drawing/2014/main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="" xmlns:a16="http://schemas.microsoft.com/office/drawing/2014/main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="" xmlns:a16="http://schemas.microsoft.com/office/drawing/2014/main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="" xmlns:a16="http://schemas.microsoft.com/office/drawing/2014/main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="" xmlns:a16="http://schemas.microsoft.com/office/drawing/2014/main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="" xmlns:a16="http://schemas.microsoft.com/office/drawing/2014/main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="" xmlns:a16="http://schemas.microsoft.com/office/drawing/2014/main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="" xmlns:a16="http://schemas.microsoft.com/office/drawing/2014/main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="" xmlns:a16="http://schemas.microsoft.com/office/drawing/2014/main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="" xmlns:a16="http://schemas.microsoft.com/office/drawing/2014/main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="" xmlns:a16="http://schemas.microsoft.com/office/drawing/2014/main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="" xmlns:a16="http://schemas.microsoft.com/office/drawing/2014/main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="" xmlns:a16="http://schemas.microsoft.com/office/drawing/2014/main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="" xmlns:a16="http://schemas.microsoft.com/office/drawing/2014/main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="" xmlns:a16="http://schemas.microsoft.com/office/drawing/2014/main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="" xmlns:a16="http://schemas.microsoft.com/office/drawing/2014/main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="" xmlns:a16="http://schemas.microsoft.com/office/drawing/2014/main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="" xmlns:a16="http://schemas.microsoft.com/office/drawing/2014/main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="" xmlns:a16="http://schemas.microsoft.com/office/drawing/2014/main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="" xmlns:a16="http://schemas.microsoft.com/office/drawing/2014/main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="" xmlns:a16="http://schemas.microsoft.com/office/drawing/2014/main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="" xmlns:a16="http://schemas.microsoft.com/office/drawing/2014/main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="" xmlns:a16="http://schemas.microsoft.com/office/drawing/2014/main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="" xmlns:a16="http://schemas.microsoft.com/office/drawing/2014/main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="" xmlns:a16="http://schemas.microsoft.com/office/drawing/2014/main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="" xmlns:a16="http://schemas.microsoft.com/office/drawing/2014/main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="" xmlns:a16="http://schemas.microsoft.com/office/drawing/2014/main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="" xmlns:a16="http://schemas.microsoft.com/office/drawing/2014/main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="" xmlns:a16="http://schemas.microsoft.com/office/drawing/2014/main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="" xmlns:a16="http://schemas.microsoft.com/office/drawing/2014/main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="" xmlns:a16="http://schemas.microsoft.com/office/drawing/2014/main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="" xmlns:a16="http://schemas.microsoft.com/office/drawing/2014/main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="" xmlns:a16="http://schemas.microsoft.com/office/drawing/2014/main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="" xmlns:a16="http://schemas.microsoft.com/office/drawing/2014/main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="" xmlns:a16="http://schemas.microsoft.com/office/drawing/2014/main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="" xmlns:a16="http://schemas.microsoft.com/office/drawing/2014/main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="" xmlns:a16="http://schemas.microsoft.com/office/drawing/2014/main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="" xmlns:a16="http://schemas.microsoft.com/office/drawing/2014/main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="" xmlns:a16="http://schemas.microsoft.com/office/drawing/2014/main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="" xmlns:a16="http://schemas.microsoft.com/office/drawing/2014/main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="" xmlns:a16="http://schemas.microsoft.com/office/drawing/2014/main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="" xmlns:a16="http://schemas.microsoft.com/office/drawing/2014/main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="" xmlns:a16="http://schemas.microsoft.com/office/drawing/2014/main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="" xmlns:a16="http://schemas.microsoft.com/office/drawing/2014/main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="" xmlns:a16="http://schemas.microsoft.com/office/drawing/2014/main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="" xmlns:a16="http://schemas.microsoft.com/office/drawing/2014/main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="" xmlns:a16="http://schemas.microsoft.com/office/drawing/2014/main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="" xmlns:a16="http://schemas.microsoft.com/office/drawing/2014/main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="" xmlns:a16="http://schemas.microsoft.com/office/drawing/2014/main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="" xmlns:a16="http://schemas.microsoft.com/office/drawing/2014/main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="" xmlns:a16="http://schemas.microsoft.com/office/drawing/2014/main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="" xmlns:a16="http://schemas.microsoft.com/office/drawing/2014/main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="" xmlns:a16="http://schemas.microsoft.com/office/drawing/2014/main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="" xmlns:a16="http://schemas.microsoft.com/office/drawing/2014/main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="" xmlns:a16="http://schemas.microsoft.com/office/drawing/2014/main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="" xmlns:a16="http://schemas.microsoft.com/office/drawing/2014/main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="" xmlns:a16="http://schemas.microsoft.com/office/drawing/2014/main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="" xmlns:a16="http://schemas.microsoft.com/office/drawing/2014/main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="" xmlns:a16="http://schemas.microsoft.com/office/drawing/2014/main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="" xmlns:a16="http://schemas.microsoft.com/office/drawing/2014/main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="" xmlns:a16="http://schemas.microsoft.com/office/drawing/2014/main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="" xmlns:a16="http://schemas.microsoft.com/office/drawing/2014/main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="" xmlns:a16="http://schemas.microsoft.com/office/drawing/2014/main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="" xmlns:a16="http://schemas.microsoft.com/office/drawing/2014/main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="" xmlns:a16="http://schemas.microsoft.com/office/drawing/2014/main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="" xmlns:a16="http://schemas.microsoft.com/office/drawing/2014/main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="" xmlns:a16="http://schemas.microsoft.com/office/drawing/2014/main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="" xmlns:a16="http://schemas.microsoft.com/office/drawing/2014/main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="" xmlns:a16="http://schemas.microsoft.com/office/drawing/2014/main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="" xmlns:a16="http://schemas.microsoft.com/office/drawing/2014/main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="" xmlns:a16="http://schemas.microsoft.com/office/drawing/2014/main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="" xmlns:a16="http://schemas.microsoft.com/office/drawing/2014/main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="" xmlns:a16="http://schemas.microsoft.com/office/drawing/2014/main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="" xmlns:a16="http://schemas.microsoft.com/office/drawing/2014/main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="" xmlns:a16="http://schemas.microsoft.com/office/drawing/2014/main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="" xmlns:a16="http://schemas.microsoft.com/office/drawing/2014/main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="" xmlns:a16="http://schemas.microsoft.com/office/drawing/2014/main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="" xmlns:a16="http://schemas.microsoft.com/office/drawing/2014/main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="" xmlns:a16="http://schemas.microsoft.com/office/drawing/2014/main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="" xmlns:a16="http://schemas.microsoft.com/office/drawing/2014/main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="" xmlns:a16="http://schemas.microsoft.com/office/drawing/2014/main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="" xmlns:a16="http://schemas.microsoft.com/office/drawing/2014/main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="" xmlns:a16="http://schemas.microsoft.com/office/drawing/2014/main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="" xmlns:a16="http://schemas.microsoft.com/office/drawing/2014/main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="" xmlns:a16="http://schemas.microsoft.com/office/drawing/2014/main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="" xmlns:a16="http://schemas.microsoft.com/office/drawing/2014/main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="" xmlns:a16="http://schemas.microsoft.com/office/drawing/2014/main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="" xmlns:a16="http://schemas.microsoft.com/office/drawing/2014/main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="" xmlns:a16="http://schemas.microsoft.com/office/drawing/2014/main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商业融资计划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第一PPT，www.1ppt.com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自定义</PresentationFormat>
  <Paragraphs>225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简洁商业融资计划书</dc:title>
  <dc:creator/>
  <cp:keywords>www.1ppt.com</cp:keywords>
  <dc:description>www.1ppt.com</dc:description>
  <cp:lastModifiedBy/>
  <cp:revision>1</cp:revision>
  <dcterms:created xsi:type="dcterms:W3CDTF">2019-05-14T03:32:24Z</dcterms:created>
  <dcterms:modified xsi:type="dcterms:W3CDTF">2020-04-08T05:58:57Z</dcterms:modified>
</cp:coreProperties>
</file>