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61" r:id="rId2"/>
    <p:sldId id="298" r:id="rId3"/>
    <p:sldId id="313" r:id="rId4"/>
    <p:sldId id="272" r:id="rId5"/>
    <p:sldId id="295" r:id="rId6"/>
    <p:sldId id="274" r:id="rId7"/>
    <p:sldId id="289" r:id="rId8"/>
    <p:sldId id="314" r:id="rId9"/>
    <p:sldId id="292" r:id="rId10"/>
    <p:sldId id="268" r:id="rId11"/>
    <p:sldId id="305" r:id="rId12"/>
    <p:sldId id="317" r:id="rId13"/>
    <p:sldId id="316" r:id="rId14"/>
    <p:sldId id="312" r:id="rId15"/>
    <p:sldId id="293" r:id="rId16"/>
    <p:sldId id="276" r:id="rId17"/>
    <p:sldId id="285" r:id="rId18"/>
    <p:sldId id="315" r:id="rId19"/>
    <p:sldId id="311" r:id="rId20"/>
    <p:sldId id="318" r:id="rId21"/>
    <p:sldId id="304" r:id="rId22"/>
    <p:sldId id="284" r:id="rId23"/>
    <p:sldId id="299" r:id="rId24"/>
  </p:sldIdLst>
  <p:sldSz cx="12192000" cy="6858000"/>
  <p:notesSz cx="6858000" cy="9144000"/>
  <p:embeddedFontLst>
    <p:embeddedFont>
      <p:font typeface="造字工房悦黑体验版常规体" charset="-122"/>
      <p:regular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Microsoft JhengHei Light" panose="020B0304030504040204" pitchFamily="34" charset="-120"/>
      <p:regular r:id="rId29"/>
    </p:embeddedFont>
    <p:embeddedFont>
      <p:font typeface="Franklin Gothic Medium Cond" panose="020B0606030402020204" pitchFamily="34" charset="0"/>
      <p:regular r:id="rId30"/>
    </p:embeddedFont>
    <p:embeddedFont>
      <p:font typeface="张海山锐线体简" panose="02010600030101010101" charset="-122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16" orient="horz" pos="2160" userDrawn="1">
          <p15:clr>
            <a:srgbClr val="A4A3A4"/>
          </p15:clr>
        </p15:guide>
        <p15:guide id="17" pos="4747" userDrawn="1">
          <p15:clr>
            <a:srgbClr val="A4A3A4"/>
          </p15:clr>
        </p15:guide>
        <p15:guide id="18" pos="2933" userDrawn="1">
          <p15:clr>
            <a:srgbClr val="A4A3A4"/>
          </p15:clr>
        </p15:guide>
        <p15:guide id="19" pos="1799" userDrawn="1">
          <p15:clr>
            <a:srgbClr val="A4A3A4"/>
          </p15:clr>
        </p15:guide>
        <p15:guide id="20" pos="710" userDrawn="1">
          <p15:clr>
            <a:srgbClr val="A4A3A4"/>
          </p15:clr>
        </p15:guide>
        <p15:guide id="21" pos="6970" userDrawn="1">
          <p15:clr>
            <a:srgbClr val="A4A3A4"/>
          </p15:clr>
        </p15:guide>
        <p15:guide id="22" orient="horz" pos="3861" userDrawn="1">
          <p15:clr>
            <a:srgbClr val="A4A3A4"/>
          </p15:clr>
        </p15:guide>
        <p15:guide id="23" orient="horz" pos="459" userDrawn="1">
          <p15:clr>
            <a:srgbClr val="A4A3A4"/>
          </p15:clr>
        </p15:guide>
        <p15:guide id="24" pos="5881" userDrawn="1">
          <p15:clr>
            <a:srgbClr val="A4A3A4"/>
          </p15:clr>
        </p15:guide>
        <p15:guide id="25" orient="horz" pos="2296" userDrawn="1">
          <p15:clr>
            <a:srgbClr val="A4A3A4"/>
          </p15:clr>
        </p15:guide>
        <p15:guide id="26" orient="horz" pos="2024" userDrawn="1">
          <p15:clr>
            <a:srgbClr val="A4A3A4"/>
          </p15:clr>
        </p15:guide>
        <p15:guide id="27" orient="horz" pos="2364" userDrawn="1">
          <p15:clr>
            <a:srgbClr val="A4A3A4"/>
          </p15:clr>
        </p15:guide>
        <p15:guide id="28" orient="horz" pos="1956" userDrawn="1">
          <p15:clr>
            <a:srgbClr val="A4A3A4"/>
          </p15:clr>
        </p15:guide>
        <p15:guide id="29" pos="121" userDrawn="1">
          <p15:clr>
            <a:srgbClr val="A4A3A4"/>
          </p15:clr>
        </p15:guide>
        <p15:guide id="30" pos="75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4C49"/>
    <a:srgbClr val="D1AA73"/>
    <a:srgbClr val="E7CF8F"/>
    <a:srgbClr val="CCCCCC"/>
    <a:srgbClr val="EBD79A"/>
    <a:srgbClr val="09090C"/>
    <a:srgbClr val="B8B8B8"/>
    <a:srgbClr val="EFEFEF"/>
    <a:srgbClr val="EDDD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pos="3840"/>
        <p:guide orient="horz" pos="2160"/>
        <p:guide pos="4747"/>
        <p:guide pos="2933"/>
        <p:guide pos="1799"/>
        <p:guide pos="710"/>
        <p:guide pos="6970"/>
        <p:guide orient="horz" pos="3861"/>
        <p:guide orient="horz" pos="459"/>
        <p:guide pos="5881"/>
        <p:guide orient="horz" pos="2296"/>
        <p:guide orient="horz" pos="2024"/>
        <p:guide orient="horz" pos="2364"/>
        <p:guide orient="horz" pos="1956"/>
        <p:guide pos="121"/>
        <p:guide pos="75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5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16201305100239"/>
          <c:y val="4.170119365295915E-2"/>
          <c:w val="0.55853075544255459"/>
          <c:h val="0.83779602137030307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chemeClr val="bg1"/>
              </a:solidFill>
              <a:round/>
            </a:ln>
            <a:effectLst>
              <a:outerShdw blurRad="63500" sx="101000" sy="101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c:spPr>
          <c:marker>
            <c:symbol val="circle"/>
            <c:size val="5"/>
            <c:spPr>
              <a:solidFill>
                <a:schemeClr val="bg1"/>
              </a:solidFill>
              <a:ln w="76200">
                <a:solidFill>
                  <a:schemeClr val="bg1"/>
                </a:solidFill>
              </a:ln>
              <a:effectLst>
                <a:outerShdw blurRad="63500" sx="101000" sy="101000" algn="ctr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c:spPr>
          </c:marker>
          <c:dLbls>
            <c:dLbl>
              <c:idx val="3"/>
              <c:layout>
                <c:manualLayout>
                  <c:x val="0"/>
                  <c:y val="-4.3213775887233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1862606728433112E-2"/>
                  <c:y val="1.0167947267584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76200" cap="rnd">
              <a:solidFill>
                <a:srgbClr val="D1AA73"/>
              </a:solidFill>
              <a:round/>
            </a:ln>
            <a:effectLst>
              <a:outerShdw blurRad="63500" sx="104000" sy="104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c:spPr>
          <c:marker>
            <c:symbol val="circle"/>
            <c:size val="5"/>
            <c:spPr>
              <a:solidFill>
                <a:srgbClr val="D1AA73"/>
              </a:solidFill>
              <a:ln w="76200">
                <a:solidFill>
                  <a:srgbClr val="D1AA73"/>
                </a:solidFill>
              </a:ln>
              <a:effectLst>
                <a:outerShdw blurRad="63500" sx="104000" sy="104000" algn="ctr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张海山锐线体简" panose="02000000000000000000" pitchFamily="2" charset="-122"/>
                    <a:ea typeface="张海山锐线体简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9886704"/>
        <c:axId val="-29879088"/>
      </c:radarChart>
      <c:catAx>
        <c:axId val="-2988670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-29879088"/>
        <c:crosses val="autoZero"/>
        <c:auto val="1"/>
        <c:lblAlgn val="ctr"/>
        <c:lblOffset val="100"/>
        <c:noMultiLvlLbl val="0"/>
      </c:catAx>
      <c:valAx>
        <c:axId val="-29879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988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'[Microsoft PowerPoint 中的图表]Sheet1'!$B$1</c:f>
              <c:strCache>
                <c:ptCount val="1"/>
                <c:pt idx="0">
                  <c:v>数据1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中的图表]Sheet1'!$A$2:$A$13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'[Microsoft PowerPoint 中的图表]Sheet1'!$B$2:$B$13</c:f>
              <c:numCache>
                <c:formatCode>General</c:formatCode>
                <c:ptCount val="12"/>
                <c:pt idx="0">
                  <c:v>10</c:v>
                </c:pt>
                <c:pt idx="1">
                  <c:v>11</c:v>
                </c:pt>
                <c:pt idx="2">
                  <c:v>14</c:v>
                </c:pt>
                <c:pt idx="3">
                  <c:v>15</c:v>
                </c:pt>
                <c:pt idx="4">
                  <c:v>13</c:v>
                </c:pt>
                <c:pt idx="5">
                  <c:v>14</c:v>
                </c:pt>
                <c:pt idx="6">
                  <c:v>12</c:v>
                </c:pt>
                <c:pt idx="7">
                  <c:v>9</c:v>
                </c:pt>
                <c:pt idx="8">
                  <c:v>18</c:v>
                </c:pt>
                <c:pt idx="9">
                  <c:v>15</c:v>
                </c:pt>
                <c:pt idx="10">
                  <c:v>13</c:v>
                </c:pt>
                <c:pt idx="11">
                  <c:v>14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29881808"/>
        <c:axId val="-29878000"/>
      </c:barChart>
      <c:scatterChart>
        <c:scatterStyle val="smoothMarker"/>
        <c:varyColors val="0"/>
        <c:ser>
          <c:idx val="1"/>
          <c:order val="1"/>
          <c:tx>
            <c:strRef>
              <c:f>'[Microsoft PowerPoint 中的图表]Sheet1'!$C$1</c:f>
              <c:strCache>
                <c:ptCount val="1"/>
                <c:pt idx="0">
                  <c:v>数据2</c:v>
                </c:pt>
              </c:strCache>
            </c:strRef>
          </c:tx>
          <c:spPr>
            <a:ln w="76200" cap="rnd">
              <a:solidFill>
                <a:schemeClr val="bg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elete val="1"/>
          </c:dLbls>
          <c:xVal>
            <c:strRef>
              <c:f>'[Microsoft PowerPoint 中的图表]Sheet1'!$A$2:$A$13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xVal>
          <c:yVal>
            <c:numRef>
              <c:f>'[Microsoft PowerPoint 中的图表]Sheet1'!$C$2:$C$13</c:f>
              <c:numCache>
                <c:formatCode>General</c:formatCode>
                <c:ptCount val="12"/>
                <c:pt idx="0">
                  <c:v>10</c:v>
                </c:pt>
                <c:pt idx="1">
                  <c:v>11</c:v>
                </c:pt>
                <c:pt idx="2">
                  <c:v>14</c:v>
                </c:pt>
                <c:pt idx="3">
                  <c:v>15</c:v>
                </c:pt>
                <c:pt idx="4">
                  <c:v>13</c:v>
                </c:pt>
                <c:pt idx="5">
                  <c:v>14</c:v>
                </c:pt>
                <c:pt idx="6">
                  <c:v>12</c:v>
                </c:pt>
                <c:pt idx="7">
                  <c:v>9</c:v>
                </c:pt>
                <c:pt idx="8">
                  <c:v>18</c:v>
                </c:pt>
                <c:pt idx="9">
                  <c:v>15</c:v>
                </c:pt>
                <c:pt idx="10">
                  <c:v>13</c:v>
                </c:pt>
                <c:pt idx="11">
                  <c:v>14</c:v>
                </c:pt>
              </c:numCache>
            </c:numRef>
          </c:y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-29881808"/>
        <c:axId val="-29878000"/>
      </c:scatterChart>
      <c:catAx>
        <c:axId val="-2988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29878000"/>
        <c:crosses val="autoZero"/>
        <c:auto val="1"/>
        <c:lblAlgn val="ctr"/>
        <c:lblOffset val="100"/>
        <c:noMultiLvlLbl val="0"/>
      </c:catAx>
      <c:valAx>
        <c:axId val="-298780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98818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rgbClr val="EBD79A"/>
            </a:solidFill>
            <a:ln w="3175">
              <a:solidFill>
                <a:srgbClr val="EBD79A"/>
              </a:solidFill>
            </a:ln>
            <a:effectLst/>
          </c:spPr>
          <c:dPt>
            <c:idx val="0"/>
            <c:bubble3D val="0"/>
            <c:spPr>
              <a:solidFill>
                <a:srgbClr val="EBD79A"/>
              </a:solidFill>
              <a:ln w="3175">
                <a:solidFill>
                  <a:srgbClr val="EBD79A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EBD79A"/>
              </a:solidFill>
              <a:ln w="3175">
                <a:solidFill>
                  <a:srgbClr val="EBD79A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rgbClr val="EBD79A"/>
              </a:solidFill>
            </a:ln>
          </c:spPr>
          <c:dPt>
            <c:idx val="0"/>
            <c:bubble3D val="0"/>
            <c:spPr>
              <a:solidFill>
                <a:srgbClr val="EBD79A"/>
              </a:solidFill>
              <a:ln w="3175">
                <a:solidFill>
                  <a:srgbClr val="EBD79A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3346915516024"/>
          <c:y val="9.2359798034367405E-2"/>
          <c:w val="0.67212838221695481"/>
          <c:h val="0.798941342697446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EBD79A"/>
              </a:solidFill>
              <a:ln w="3175">
                <a:solidFill>
                  <a:srgbClr val="EDDDB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3175"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defRPr>
            </a:pPr>
            <a:r>
              <a:rPr lang="zh-CN" sz="1100">
                <a:solidFill>
                  <a:schemeClr val="bg1"/>
                </a:solidFill>
              </a:rPr>
              <a:t>在此添加标题</a:t>
            </a:r>
          </a:p>
        </c:rich>
      </c:tx>
      <c:overlay val="0"/>
      <c:spPr>
        <a:solidFill>
          <a:srgbClr val="534C49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-29874736"/>
        <c:axId val="-29902480"/>
      </c:barChart>
      <c:catAx>
        <c:axId val="-2987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defRPr>
            </a:pPr>
            <a:endParaRPr lang="zh-CN"/>
          </a:p>
        </c:txPr>
        <c:crossAx val="-29902480"/>
        <c:crosses val="autoZero"/>
        <c:auto val="1"/>
        <c:lblAlgn val="ctr"/>
        <c:lblOffset val="100"/>
        <c:noMultiLvlLbl val="0"/>
      </c:catAx>
      <c:valAx>
        <c:axId val="-299024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987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张海山锐线体简" panose="02000000000000000000" pitchFamily="2" charset="-122"/>
          <a:ea typeface="张海山锐线体简" panose="02000000000000000000" pitchFamily="2" charset="-122"/>
        </a:defRPr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1BBB5-5CF4-4D87-8B56-A36976ABC8F4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21850-9F06-486E-B9DC-FD6A03C4F9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343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817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06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46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496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848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775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563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160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337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902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71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943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248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608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244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458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669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665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82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948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7199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80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21850-9F06-486E-B9DC-FD6A03C4F9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85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51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36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46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74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502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82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5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480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70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81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023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0ABD9-1B29-4A83-B153-EDAAA498EEEE}" type="datetimeFigureOut">
              <a:rPr lang="zh-CN" altLang="en-US" smtClean="0"/>
              <a:t>2019/11/1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81E6E-10D6-4DBD-9B09-13EDC1C7D4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42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7.pn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63" Type="http://schemas.openxmlformats.org/officeDocument/2006/relationships/image" Target="../media/image63.png"/><Relationship Id="rId84" Type="http://schemas.openxmlformats.org/officeDocument/2006/relationships/image" Target="../media/image84.png"/><Relationship Id="rId138" Type="http://schemas.openxmlformats.org/officeDocument/2006/relationships/image" Target="../media/image138.png"/><Relationship Id="rId159" Type="http://schemas.openxmlformats.org/officeDocument/2006/relationships/image" Target="../media/image159.png"/><Relationship Id="rId170" Type="http://schemas.openxmlformats.org/officeDocument/2006/relationships/image" Target="../media/image170.png"/><Relationship Id="rId107" Type="http://schemas.openxmlformats.org/officeDocument/2006/relationships/image" Target="../media/image107.png"/><Relationship Id="rId11" Type="http://schemas.openxmlformats.org/officeDocument/2006/relationships/image" Target="../media/image11.png"/><Relationship Id="rId32" Type="http://schemas.openxmlformats.org/officeDocument/2006/relationships/image" Target="../media/image32.png"/><Relationship Id="rId53" Type="http://schemas.openxmlformats.org/officeDocument/2006/relationships/image" Target="../media/image53.png"/><Relationship Id="rId74" Type="http://schemas.openxmlformats.org/officeDocument/2006/relationships/image" Target="../media/image74.png"/><Relationship Id="rId128" Type="http://schemas.openxmlformats.org/officeDocument/2006/relationships/image" Target="../media/image128.png"/><Relationship Id="rId149" Type="http://schemas.openxmlformats.org/officeDocument/2006/relationships/image" Target="../media/image149.png"/><Relationship Id="rId5" Type="http://schemas.openxmlformats.org/officeDocument/2006/relationships/image" Target="../media/image5.png"/><Relationship Id="rId95" Type="http://schemas.openxmlformats.org/officeDocument/2006/relationships/image" Target="../media/image95.png"/><Relationship Id="rId160" Type="http://schemas.openxmlformats.org/officeDocument/2006/relationships/image" Target="../media/image160.png"/><Relationship Id="rId22" Type="http://schemas.openxmlformats.org/officeDocument/2006/relationships/image" Target="../media/image22.png"/><Relationship Id="rId43" Type="http://schemas.openxmlformats.org/officeDocument/2006/relationships/image" Target="../media/image43.png"/><Relationship Id="rId64" Type="http://schemas.openxmlformats.org/officeDocument/2006/relationships/image" Target="../media/image64.png"/><Relationship Id="rId118" Type="http://schemas.openxmlformats.org/officeDocument/2006/relationships/image" Target="../media/image118.png"/><Relationship Id="rId139" Type="http://schemas.openxmlformats.org/officeDocument/2006/relationships/image" Target="../media/image139.png"/><Relationship Id="rId85" Type="http://schemas.openxmlformats.org/officeDocument/2006/relationships/image" Target="../media/image85.png"/><Relationship Id="rId150" Type="http://schemas.openxmlformats.org/officeDocument/2006/relationships/image" Target="../media/image150.png"/><Relationship Id="rId171" Type="http://schemas.openxmlformats.org/officeDocument/2006/relationships/image" Target="../media/image171.png"/><Relationship Id="rId12" Type="http://schemas.openxmlformats.org/officeDocument/2006/relationships/image" Target="../media/image12.png"/><Relationship Id="rId33" Type="http://schemas.openxmlformats.org/officeDocument/2006/relationships/image" Target="../media/image33.png"/><Relationship Id="rId108" Type="http://schemas.openxmlformats.org/officeDocument/2006/relationships/image" Target="../media/image108.png"/><Relationship Id="rId129" Type="http://schemas.openxmlformats.org/officeDocument/2006/relationships/image" Target="../media/image129.png"/><Relationship Id="rId54" Type="http://schemas.openxmlformats.org/officeDocument/2006/relationships/image" Target="../media/image54.png"/><Relationship Id="rId75" Type="http://schemas.openxmlformats.org/officeDocument/2006/relationships/image" Target="../media/image75.png"/><Relationship Id="rId96" Type="http://schemas.openxmlformats.org/officeDocument/2006/relationships/image" Target="../media/image96.png"/><Relationship Id="rId140" Type="http://schemas.openxmlformats.org/officeDocument/2006/relationships/image" Target="../media/image140.png"/><Relationship Id="rId161" Type="http://schemas.openxmlformats.org/officeDocument/2006/relationships/image" Target="../media/image1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49" Type="http://schemas.openxmlformats.org/officeDocument/2006/relationships/image" Target="../media/image49.png"/><Relationship Id="rId114" Type="http://schemas.openxmlformats.org/officeDocument/2006/relationships/image" Target="../media/image114.png"/><Relationship Id="rId119" Type="http://schemas.openxmlformats.org/officeDocument/2006/relationships/image" Target="../media/image119.png"/><Relationship Id="rId44" Type="http://schemas.openxmlformats.org/officeDocument/2006/relationships/image" Target="../media/image44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Relationship Id="rId130" Type="http://schemas.openxmlformats.org/officeDocument/2006/relationships/image" Target="../media/image130.png"/><Relationship Id="rId135" Type="http://schemas.openxmlformats.org/officeDocument/2006/relationships/image" Target="../media/image135.png"/><Relationship Id="rId151" Type="http://schemas.openxmlformats.org/officeDocument/2006/relationships/image" Target="../media/image151.png"/><Relationship Id="rId156" Type="http://schemas.openxmlformats.org/officeDocument/2006/relationships/image" Target="../media/image156.png"/><Relationship Id="rId172" Type="http://schemas.openxmlformats.org/officeDocument/2006/relationships/image" Target="../media/image172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109" Type="http://schemas.openxmlformats.org/officeDocument/2006/relationships/image" Target="../media/image109.png"/><Relationship Id="rId34" Type="http://schemas.openxmlformats.org/officeDocument/2006/relationships/image" Target="../media/image34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6" Type="http://schemas.openxmlformats.org/officeDocument/2006/relationships/image" Target="../media/image76.png"/><Relationship Id="rId97" Type="http://schemas.openxmlformats.org/officeDocument/2006/relationships/image" Target="../media/image97.png"/><Relationship Id="rId104" Type="http://schemas.openxmlformats.org/officeDocument/2006/relationships/image" Target="../media/image104.png"/><Relationship Id="rId120" Type="http://schemas.openxmlformats.org/officeDocument/2006/relationships/image" Target="../media/image120.png"/><Relationship Id="rId125" Type="http://schemas.openxmlformats.org/officeDocument/2006/relationships/image" Target="../media/image125.png"/><Relationship Id="rId141" Type="http://schemas.openxmlformats.org/officeDocument/2006/relationships/image" Target="../media/image141.png"/><Relationship Id="rId146" Type="http://schemas.openxmlformats.org/officeDocument/2006/relationships/image" Target="../media/image146.png"/><Relationship Id="rId167" Type="http://schemas.openxmlformats.org/officeDocument/2006/relationships/image" Target="../media/image167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92" Type="http://schemas.openxmlformats.org/officeDocument/2006/relationships/image" Target="../media/image92.png"/><Relationship Id="rId162" Type="http://schemas.openxmlformats.org/officeDocument/2006/relationships/image" Target="../media/image162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29.png"/><Relationship Id="rId24" Type="http://schemas.openxmlformats.org/officeDocument/2006/relationships/image" Target="../media/image24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66" Type="http://schemas.openxmlformats.org/officeDocument/2006/relationships/image" Target="../media/image66.png"/><Relationship Id="rId87" Type="http://schemas.openxmlformats.org/officeDocument/2006/relationships/image" Target="../media/image87.png"/><Relationship Id="rId110" Type="http://schemas.openxmlformats.org/officeDocument/2006/relationships/image" Target="../media/image110.png"/><Relationship Id="rId115" Type="http://schemas.openxmlformats.org/officeDocument/2006/relationships/image" Target="../media/image115.png"/><Relationship Id="rId131" Type="http://schemas.openxmlformats.org/officeDocument/2006/relationships/image" Target="../media/image131.png"/><Relationship Id="rId136" Type="http://schemas.openxmlformats.org/officeDocument/2006/relationships/image" Target="../media/image136.png"/><Relationship Id="rId157" Type="http://schemas.openxmlformats.org/officeDocument/2006/relationships/image" Target="../media/image157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52" Type="http://schemas.openxmlformats.org/officeDocument/2006/relationships/image" Target="../media/image152.png"/><Relationship Id="rId173" Type="http://schemas.openxmlformats.org/officeDocument/2006/relationships/image" Target="../media/image173.png"/><Relationship Id="rId19" Type="http://schemas.openxmlformats.org/officeDocument/2006/relationships/image" Target="../media/image19.png"/><Relationship Id="rId14" Type="http://schemas.openxmlformats.org/officeDocument/2006/relationships/image" Target="../media/image14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56" Type="http://schemas.openxmlformats.org/officeDocument/2006/relationships/image" Target="../media/image56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105" Type="http://schemas.openxmlformats.org/officeDocument/2006/relationships/image" Target="../media/image105.png"/><Relationship Id="rId126" Type="http://schemas.openxmlformats.org/officeDocument/2006/relationships/image" Target="../media/image126.png"/><Relationship Id="rId147" Type="http://schemas.openxmlformats.org/officeDocument/2006/relationships/image" Target="../media/image147.png"/><Relationship Id="rId168" Type="http://schemas.openxmlformats.org/officeDocument/2006/relationships/image" Target="../media/image168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93" Type="http://schemas.openxmlformats.org/officeDocument/2006/relationships/image" Target="../media/image93.png"/><Relationship Id="rId98" Type="http://schemas.openxmlformats.org/officeDocument/2006/relationships/image" Target="../media/image98.png"/><Relationship Id="rId121" Type="http://schemas.openxmlformats.org/officeDocument/2006/relationships/image" Target="../media/image121.png"/><Relationship Id="rId142" Type="http://schemas.openxmlformats.org/officeDocument/2006/relationships/image" Target="../media/image142.png"/><Relationship Id="rId163" Type="http://schemas.openxmlformats.org/officeDocument/2006/relationships/image" Target="../media/image163.png"/><Relationship Id="rId3" Type="http://schemas.openxmlformats.org/officeDocument/2006/relationships/image" Target="../media/image3.png"/><Relationship Id="rId25" Type="http://schemas.openxmlformats.org/officeDocument/2006/relationships/image" Target="../media/image25.png"/><Relationship Id="rId46" Type="http://schemas.openxmlformats.org/officeDocument/2006/relationships/image" Target="../media/image46.png"/><Relationship Id="rId67" Type="http://schemas.openxmlformats.org/officeDocument/2006/relationships/image" Target="../media/image67.png"/><Relationship Id="rId116" Type="http://schemas.openxmlformats.org/officeDocument/2006/relationships/image" Target="../media/image116.png"/><Relationship Id="rId137" Type="http://schemas.openxmlformats.org/officeDocument/2006/relationships/image" Target="../media/image137.png"/><Relationship Id="rId158" Type="http://schemas.openxmlformats.org/officeDocument/2006/relationships/image" Target="../media/image158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62" Type="http://schemas.openxmlformats.org/officeDocument/2006/relationships/image" Target="../media/image62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111" Type="http://schemas.openxmlformats.org/officeDocument/2006/relationships/image" Target="../media/image111.png"/><Relationship Id="rId132" Type="http://schemas.openxmlformats.org/officeDocument/2006/relationships/image" Target="../media/image132.png"/><Relationship Id="rId153" Type="http://schemas.openxmlformats.org/officeDocument/2006/relationships/image" Target="../media/image153.png"/><Relationship Id="rId174" Type="http://schemas.openxmlformats.org/officeDocument/2006/relationships/image" Target="../media/image174.jpeg"/><Relationship Id="rId15" Type="http://schemas.openxmlformats.org/officeDocument/2006/relationships/image" Target="../media/image15.png"/><Relationship Id="rId36" Type="http://schemas.openxmlformats.org/officeDocument/2006/relationships/image" Target="../media/image36.png"/><Relationship Id="rId57" Type="http://schemas.openxmlformats.org/officeDocument/2006/relationships/image" Target="../media/image57.png"/><Relationship Id="rId106" Type="http://schemas.openxmlformats.org/officeDocument/2006/relationships/image" Target="../media/image106.png"/><Relationship Id="rId127" Type="http://schemas.openxmlformats.org/officeDocument/2006/relationships/image" Target="../media/image12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52" Type="http://schemas.openxmlformats.org/officeDocument/2006/relationships/image" Target="../media/image52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94" Type="http://schemas.openxmlformats.org/officeDocument/2006/relationships/image" Target="../media/image94.pn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122" Type="http://schemas.openxmlformats.org/officeDocument/2006/relationships/image" Target="../media/image122.png"/><Relationship Id="rId143" Type="http://schemas.openxmlformats.org/officeDocument/2006/relationships/image" Target="../media/image143.png"/><Relationship Id="rId148" Type="http://schemas.openxmlformats.org/officeDocument/2006/relationships/image" Target="../media/image148.png"/><Relationship Id="rId164" Type="http://schemas.openxmlformats.org/officeDocument/2006/relationships/image" Target="../media/image164.png"/><Relationship Id="rId169" Type="http://schemas.openxmlformats.org/officeDocument/2006/relationships/image" Target="../media/image16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26" Type="http://schemas.openxmlformats.org/officeDocument/2006/relationships/image" Target="../media/image26.png"/><Relationship Id="rId47" Type="http://schemas.openxmlformats.org/officeDocument/2006/relationships/image" Target="../media/image47.png"/><Relationship Id="rId68" Type="http://schemas.openxmlformats.org/officeDocument/2006/relationships/image" Target="../media/image68.png"/><Relationship Id="rId89" Type="http://schemas.openxmlformats.org/officeDocument/2006/relationships/image" Target="../media/image89.png"/><Relationship Id="rId112" Type="http://schemas.openxmlformats.org/officeDocument/2006/relationships/image" Target="../media/image112.png"/><Relationship Id="rId133" Type="http://schemas.openxmlformats.org/officeDocument/2006/relationships/image" Target="../media/image133.png"/><Relationship Id="rId154" Type="http://schemas.openxmlformats.org/officeDocument/2006/relationships/image" Target="../media/image154.png"/><Relationship Id="rId16" Type="http://schemas.openxmlformats.org/officeDocument/2006/relationships/image" Target="../media/image16.png"/><Relationship Id="rId37" Type="http://schemas.openxmlformats.org/officeDocument/2006/relationships/image" Target="../media/image37.png"/><Relationship Id="rId58" Type="http://schemas.openxmlformats.org/officeDocument/2006/relationships/image" Target="../media/image58.png"/><Relationship Id="rId79" Type="http://schemas.openxmlformats.org/officeDocument/2006/relationships/image" Target="../media/image79.png"/><Relationship Id="rId102" Type="http://schemas.openxmlformats.org/officeDocument/2006/relationships/image" Target="../media/image102.png"/><Relationship Id="rId123" Type="http://schemas.openxmlformats.org/officeDocument/2006/relationships/image" Target="../media/image123.png"/><Relationship Id="rId144" Type="http://schemas.openxmlformats.org/officeDocument/2006/relationships/image" Target="../media/image144.png"/><Relationship Id="rId90" Type="http://schemas.openxmlformats.org/officeDocument/2006/relationships/image" Target="../media/image90.png"/><Relationship Id="rId165" Type="http://schemas.openxmlformats.org/officeDocument/2006/relationships/image" Target="../media/image165.png"/><Relationship Id="rId27" Type="http://schemas.openxmlformats.org/officeDocument/2006/relationships/image" Target="../media/image27.png"/><Relationship Id="rId48" Type="http://schemas.openxmlformats.org/officeDocument/2006/relationships/image" Target="../media/image48.png"/><Relationship Id="rId69" Type="http://schemas.openxmlformats.org/officeDocument/2006/relationships/image" Target="../media/image69.png"/><Relationship Id="rId113" Type="http://schemas.openxmlformats.org/officeDocument/2006/relationships/image" Target="../media/image113.png"/><Relationship Id="rId134" Type="http://schemas.openxmlformats.org/officeDocument/2006/relationships/image" Target="../media/image134.png"/><Relationship Id="rId80" Type="http://schemas.openxmlformats.org/officeDocument/2006/relationships/image" Target="../media/image80.png"/><Relationship Id="rId155" Type="http://schemas.openxmlformats.org/officeDocument/2006/relationships/image" Target="../media/image155.png"/><Relationship Id="rId17" Type="http://schemas.openxmlformats.org/officeDocument/2006/relationships/image" Target="../media/image17.png"/><Relationship Id="rId38" Type="http://schemas.openxmlformats.org/officeDocument/2006/relationships/image" Target="../media/image38.png"/><Relationship Id="rId59" Type="http://schemas.openxmlformats.org/officeDocument/2006/relationships/image" Target="../media/image59.png"/><Relationship Id="rId103" Type="http://schemas.openxmlformats.org/officeDocument/2006/relationships/image" Target="../media/image103.png"/><Relationship Id="rId124" Type="http://schemas.openxmlformats.org/officeDocument/2006/relationships/image" Target="../media/image124.png"/><Relationship Id="rId70" Type="http://schemas.openxmlformats.org/officeDocument/2006/relationships/image" Target="../media/image70.png"/><Relationship Id="rId91" Type="http://schemas.openxmlformats.org/officeDocument/2006/relationships/image" Target="../media/image91.png"/><Relationship Id="rId145" Type="http://schemas.openxmlformats.org/officeDocument/2006/relationships/image" Target="../media/image145.png"/><Relationship Id="rId166" Type="http://schemas.openxmlformats.org/officeDocument/2006/relationships/image" Target="../media/image16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063"/>
            <a:ext cx="12192000" cy="69165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8621" y="3462080"/>
            <a:ext cx="4914757" cy="461665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 smtClean="0">
                <a:solidFill>
                  <a:schemeClr val="bg1"/>
                </a:solidFill>
                <a:latin typeface="+mj-lt"/>
                <a:ea typeface="张海山锐线体简" panose="02000000000000000000" pitchFamily="2" charset="-122"/>
              </a:rPr>
              <a:t>POWERPOINT</a:t>
            </a:r>
            <a:endParaRPr lang="zh-CN" altLang="en-US" sz="2400" dirty="0">
              <a:solidFill>
                <a:schemeClr val="bg1"/>
              </a:solidFill>
              <a:latin typeface="+mj-lt"/>
              <a:ea typeface="张海山锐线体简" panose="020000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86000" y="2149629"/>
            <a:ext cx="5220000" cy="12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486000" y="2149629"/>
            <a:ext cx="5220000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造字工房悦黑体验版常规体" pitchFamily="50" charset="-122"/>
                <a:ea typeface="造字工房悦黑体验版常规体" pitchFamily="50" charset="-122"/>
              </a:rPr>
              <a:t>职称评审论文</a:t>
            </a:r>
            <a:r>
              <a:rPr lang="en-US" altLang="zh-CN" sz="4000" spc="50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造字工房悦黑体验版常规体" pitchFamily="50" charset="-122"/>
                <a:ea typeface="造字工房悦黑体验版常规体" pitchFamily="50" charset="-122"/>
              </a:rPr>
              <a:t>ppt</a:t>
            </a:r>
            <a:r>
              <a:rPr lang="zh-CN" altLang="en-US" sz="40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造字工房悦黑体验版常规体" pitchFamily="50" charset="-122"/>
                <a:ea typeface="造字工房悦黑体验版常规体" pitchFamily="50" charset="-122"/>
              </a:rPr>
              <a:t>模板</a:t>
            </a:r>
            <a:endParaRPr lang="en-US" altLang="zh-CN" sz="4000" spc="50" dirty="0" smtClean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造字工房悦黑体验版常规体" pitchFamily="50" charset="-122"/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86000" y="3422806"/>
            <a:ext cx="5220000" cy="487925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63882" y="6483585"/>
            <a:ext cx="1664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cap="all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THE Scenery DESIGN</a:t>
            </a:r>
            <a:endParaRPr lang="zh-CN" altLang="en-US" sz="1200" cap="all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366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剪去单角的矩形 19"/>
          <p:cNvSpPr/>
          <p:nvPr/>
        </p:nvSpPr>
        <p:spPr>
          <a:xfrm flipV="1">
            <a:off x="696000" y="729000"/>
            <a:ext cx="10800000" cy="5400000"/>
          </a:xfrm>
          <a:prstGeom prst="snip1Rect">
            <a:avLst>
              <a:gd name="adj" fmla="val 19900"/>
            </a:avLst>
          </a:prstGeom>
          <a:solidFill>
            <a:srgbClr val="D1AA73"/>
          </a:solidFill>
          <a:ln w="28575">
            <a:solidFill>
              <a:srgbClr val="D1AA7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>
            <a:off x="10684188" y="5317187"/>
            <a:ext cx="835877" cy="835877"/>
          </a:xfrm>
          <a:prstGeom prst="rtTriangle">
            <a:avLst/>
          </a:prstGeom>
          <a:noFill/>
          <a:ln w="28575">
            <a:solidFill>
              <a:srgbClr val="D1AA7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214206" y="3429000"/>
            <a:ext cx="1734552" cy="1499042"/>
          </a:xfrm>
          <a:custGeom>
            <a:avLst/>
            <a:gdLst>
              <a:gd name="connsiteX0" fmla="*/ 0 w 675382"/>
              <a:gd name="connsiteY0" fmla="*/ 0 h 1286933"/>
              <a:gd name="connsiteX1" fmla="*/ 337691 w 675382"/>
              <a:gd name="connsiteY1" fmla="*/ 0 h 1286933"/>
              <a:gd name="connsiteX2" fmla="*/ 337691 w 675382"/>
              <a:gd name="connsiteY2" fmla="*/ 1286933 h 1286933"/>
              <a:gd name="connsiteX3" fmla="*/ 675382 w 675382"/>
              <a:gd name="connsiteY3" fmla="*/ 1286933 h 128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382" h="1286933">
                <a:moveTo>
                  <a:pt x="0" y="0"/>
                </a:moveTo>
                <a:lnTo>
                  <a:pt x="337691" y="0"/>
                </a:lnTo>
                <a:lnTo>
                  <a:pt x="337691" y="1286933"/>
                </a:lnTo>
                <a:lnTo>
                  <a:pt x="675382" y="1286933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4057" tIns="607132" rIns="314056" bIns="60713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/>
          </a:p>
        </p:txBody>
      </p:sp>
      <p:sp>
        <p:nvSpPr>
          <p:cNvPr id="14" name="任意多边形 13"/>
          <p:cNvSpPr/>
          <p:nvPr/>
        </p:nvSpPr>
        <p:spPr>
          <a:xfrm>
            <a:off x="5899762" y="3379763"/>
            <a:ext cx="1157128" cy="98474"/>
          </a:xfrm>
          <a:custGeom>
            <a:avLst/>
            <a:gdLst>
              <a:gd name="connsiteX0" fmla="*/ 0 w 675382"/>
              <a:gd name="connsiteY0" fmla="*/ 45720 h 91440"/>
              <a:gd name="connsiteX1" fmla="*/ 675382 w 675382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5382" h="91440">
                <a:moveTo>
                  <a:pt x="0" y="45720"/>
                </a:moveTo>
                <a:lnTo>
                  <a:pt x="675382" y="4572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3507" tIns="28835" rIns="333506" bIns="28836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/>
          </a:p>
        </p:txBody>
      </p:sp>
      <p:sp>
        <p:nvSpPr>
          <p:cNvPr id="22" name="任意多边形 21"/>
          <p:cNvSpPr/>
          <p:nvPr/>
        </p:nvSpPr>
        <p:spPr>
          <a:xfrm>
            <a:off x="6194397" y="2924057"/>
            <a:ext cx="1774170" cy="504944"/>
          </a:xfrm>
          <a:custGeom>
            <a:avLst/>
            <a:gdLst>
              <a:gd name="connsiteX0" fmla="*/ 0 w 675382"/>
              <a:gd name="connsiteY0" fmla="*/ 1286933 h 1286933"/>
              <a:gd name="connsiteX1" fmla="*/ 337691 w 675382"/>
              <a:gd name="connsiteY1" fmla="*/ 1286933 h 1286933"/>
              <a:gd name="connsiteX2" fmla="*/ 337691 w 675382"/>
              <a:gd name="connsiteY2" fmla="*/ 0 h 1286933"/>
              <a:gd name="connsiteX3" fmla="*/ 675382 w 675382"/>
              <a:gd name="connsiteY3" fmla="*/ 0 h 128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382" h="1286933">
                <a:moveTo>
                  <a:pt x="0" y="1286933"/>
                </a:moveTo>
                <a:lnTo>
                  <a:pt x="337691" y="1286933"/>
                </a:lnTo>
                <a:lnTo>
                  <a:pt x="337691" y="0"/>
                </a:lnTo>
                <a:lnTo>
                  <a:pt x="675382" y="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4057" tIns="607132" rIns="314056" bIns="60713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/>
          </a:p>
        </p:txBody>
      </p:sp>
      <p:sp>
        <p:nvSpPr>
          <p:cNvPr id="23" name="任意多边形 22"/>
          <p:cNvSpPr/>
          <p:nvPr/>
        </p:nvSpPr>
        <p:spPr>
          <a:xfrm>
            <a:off x="6212447" y="3428999"/>
            <a:ext cx="1736312" cy="514350"/>
          </a:xfrm>
          <a:custGeom>
            <a:avLst/>
            <a:gdLst>
              <a:gd name="connsiteX0" fmla="*/ 0 w 675382"/>
              <a:gd name="connsiteY0" fmla="*/ 0 h 1286933"/>
              <a:gd name="connsiteX1" fmla="*/ 337691 w 675382"/>
              <a:gd name="connsiteY1" fmla="*/ 0 h 1286933"/>
              <a:gd name="connsiteX2" fmla="*/ 337691 w 675382"/>
              <a:gd name="connsiteY2" fmla="*/ 1286933 h 1286933"/>
              <a:gd name="connsiteX3" fmla="*/ 675382 w 675382"/>
              <a:gd name="connsiteY3" fmla="*/ 1286933 h 128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382" h="1286933">
                <a:moveTo>
                  <a:pt x="0" y="0"/>
                </a:moveTo>
                <a:lnTo>
                  <a:pt x="337691" y="0"/>
                </a:lnTo>
                <a:lnTo>
                  <a:pt x="337691" y="1286933"/>
                </a:lnTo>
                <a:lnTo>
                  <a:pt x="675382" y="1286933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4057" tIns="607132" rIns="314056" bIns="60713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/>
          </a:p>
        </p:txBody>
      </p:sp>
      <p:sp>
        <p:nvSpPr>
          <p:cNvPr id="10" name="文本框 9"/>
          <p:cNvSpPr txBox="1"/>
          <p:nvPr/>
        </p:nvSpPr>
        <p:spPr>
          <a:xfrm>
            <a:off x="7968567" y="2662892"/>
            <a:ext cx="1723549" cy="553998"/>
          </a:xfrm>
          <a:prstGeom prst="rect">
            <a:avLst/>
          </a:prstGeom>
          <a:solidFill>
            <a:srgbClr val="534C49"/>
          </a:solidFill>
          <a:ln w="19050">
            <a:noFill/>
          </a:ln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r>
              <a:rPr lang="zh-CN" altLang="en-US" dirty="0" smtClean="0"/>
              <a:t>运营状况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7948759" y="3650516"/>
            <a:ext cx="1726755" cy="553998"/>
          </a:xfrm>
          <a:prstGeom prst="rect">
            <a:avLst/>
          </a:prstGeom>
          <a:solidFill>
            <a:srgbClr val="534C49"/>
          </a:solidFill>
          <a:ln w="19050">
            <a:noFill/>
          </a:ln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r>
              <a:rPr lang="zh-CN" altLang="en-US" dirty="0" smtClean="0"/>
              <a:t>业绩回顾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948758" y="4638140"/>
            <a:ext cx="1723549" cy="553998"/>
          </a:xfrm>
          <a:prstGeom prst="rect">
            <a:avLst/>
          </a:prstGeom>
          <a:solidFill>
            <a:srgbClr val="534C49"/>
          </a:solidFill>
          <a:ln w="19050">
            <a:noFill/>
          </a:ln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00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defRPr>
            </a:lvl1pPr>
          </a:lstStyle>
          <a:p>
            <a:r>
              <a:rPr lang="zh-CN" altLang="en-US" dirty="0" smtClean="0"/>
              <a:t>发展规划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36000" y="1675268"/>
            <a:ext cx="5760000" cy="3516870"/>
          </a:xfrm>
          <a:prstGeom prst="rect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794723" y="2514602"/>
            <a:ext cx="2842553" cy="1775788"/>
            <a:chOff x="1794723" y="2515487"/>
            <a:chExt cx="2842553" cy="1775788"/>
          </a:xfrm>
        </p:grpSpPr>
        <p:sp>
          <p:nvSpPr>
            <p:cNvPr id="2" name="文本框 1"/>
            <p:cNvSpPr txBox="1"/>
            <p:nvPr/>
          </p:nvSpPr>
          <p:spPr>
            <a:xfrm>
              <a:off x="2177894" y="3675722"/>
              <a:ext cx="207620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400" dirty="0" smtClean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CONTENT</a:t>
              </a:r>
              <a:endParaRPr lang="zh-CN" altLang="en-US" sz="3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794723" y="2515487"/>
              <a:ext cx="284255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目录</a:t>
              </a: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6194397" y="1941040"/>
            <a:ext cx="1774170" cy="1487864"/>
          </a:xfrm>
          <a:custGeom>
            <a:avLst/>
            <a:gdLst>
              <a:gd name="connsiteX0" fmla="*/ 0 w 675382"/>
              <a:gd name="connsiteY0" fmla="*/ 1286933 h 1286933"/>
              <a:gd name="connsiteX1" fmla="*/ 337691 w 675382"/>
              <a:gd name="connsiteY1" fmla="*/ 1286933 h 1286933"/>
              <a:gd name="connsiteX2" fmla="*/ 337691 w 675382"/>
              <a:gd name="connsiteY2" fmla="*/ 0 h 1286933"/>
              <a:gd name="connsiteX3" fmla="*/ 675382 w 675382"/>
              <a:gd name="connsiteY3" fmla="*/ 0 h 128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382" h="1286933">
                <a:moveTo>
                  <a:pt x="0" y="1286933"/>
                </a:moveTo>
                <a:lnTo>
                  <a:pt x="337691" y="1286933"/>
                </a:lnTo>
                <a:lnTo>
                  <a:pt x="337691" y="0"/>
                </a:lnTo>
                <a:lnTo>
                  <a:pt x="675382" y="0"/>
                </a:lnTo>
              </a:path>
            </a:pathLst>
          </a:cu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4057" tIns="607132" rIns="314056" bIns="60713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00" kern="1200"/>
          </a:p>
        </p:txBody>
      </p:sp>
      <p:sp>
        <p:nvSpPr>
          <p:cNvPr id="18" name="文本框 17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68567" y="1675268"/>
            <a:ext cx="1723549" cy="553998"/>
          </a:xfrm>
          <a:prstGeom prst="rect">
            <a:avLst/>
          </a:prstGeom>
          <a:solidFill>
            <a:srgbClr val="534C49"/>
          </a:solidFill>
          <a:ln w="190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关于公司</a:t>
            </a:r>
            <a:endParaRPr lang="zh-CN" altLang="en-US" sz="3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0439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106886" cy="6858000"/>
          </a:xfrm>
          <a:prstGeom prst="rect">
            <a:avLst/>
          </a:prstGeom>
        </p:spPr>
      </p:pic>
      <p:sp>
        <p:nvSpPr>
          <p:cNvPr id="18" name="任意多边形 17"/>
          <p:cNvSpPr/>
          <p:nvPr/>
        </p:nvSpPr>
        <p:spPr>
          <a:xfrm rot="5400000" flipH="1">
            <a:off x="2664318" y="-2669683"/>
            <a:ext cx="6863365" cy="12192000"/>
          </a:xfrm>
          <a:custGeom>
            <a:avLst/>
            <a:gdLst>
              <a:gd name="connsiteX0" fmla="*/ 6858000 w 6863365"/>
              <a:gd name="connsiteY0" fmla="*/ 12192000 h 12192000"/>
              <a:gd name="connsiteX1" fmla="*/ 6858000 w 6863365"/>
              <a:gd name="connsiteY1" fmla="*/ 12190476 h 12192000"/>
              <a:gd name="connsiteX2" fmla="*/ 18771 w 6863365"/>
              <a:gd name="connsiteY2" fmla="*/ 12190476 h 12192000"/>
              <a:gd name="connsiteX3" fmla="*/ 3441068 w 6863365"/>
              <a:gd name="connsiteY3" fmla="*/ 6289964 h 12192000"/>
              <a:gd name="connsiteX4" fmla="*/ 6858000 w 6863365"/>
              <a:gd name="connsiteY4" fmla="*/ 12181226 h 12192000"/>
              <a:gd name="connsiteX5" fmla="*/ 6858000 w 6863365"/>
              <a:gd name="connsiteY5" fmla="*/ 0 h 12192000"/>
              <a:gd name="connsiteX6" fmla="*/ 0 w 6863365"/>
              <a:gd name="connsiteY6" fmla="*/ 0 h 12192000"/>
              <a:gd name="connsiteX7" fmla="*/ 0 w 6863365"/>
              <a:gd name="connsiteY7" fmla="*/ 12192000 h 12192000"/>
              <a:gd name="connsiteX8" fmla="*/ 6863365 w 6863365"/>
              <a:gd name="connsiteY8" fmla="*/ 12190476 h 12192000"/>
              <a:gd name="connsiteX9" fmla="*/ 6858000 w 6863365"/>
              <a:gd name="connsiteY9" fmla="*/ 12181226 h 12192000"/>
              <a:gd name="connsiteX10" fmla="*/ 6858000 w 6863365"/>
              <a:gd name="connsiteY10" fmla="*/ 12190476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63365" h="12192000">
                <a:moveTo>
                  <a:pt x="6858000" y="12192000"/>
                </a:moveTo>
                <a:lnTo>
                  <a:pt x="6858000" y="12190476"/>
                </a:lnTo>
                <a:lnTo>
                  <a:pt x="18771" y="12190476"/>
                </a:lnTo>
                <a:lnTo>
                  <a:pt x="3441068" y="6289964"/>
                </a:lnTo>
                <a:lnTo>
                  <a:pt x="6858000" y="12181226"/>
                </a:lnTo>
                <a:lnTo>
                  <a:pt x="6858000" y="0"/>
                </a:lnTo>
                <a:lnTo>
                  <a:pt x="0" y="0"/>
                </a:lnTo>
                <a:lnTo>
                  <a:pt x="0" y="12192000"/>
                </a:lnTo>
                <a:close/>
                <a:moveTo>
                  <a:pt x="6863365" y="12190476"/>
                </a:moveTo>
                <a:lnTo>
                  <a:pt x="6858000" y="12181226"/>
                </a:lnTo>
                <a:lnTo>
                  <a:pt x="6858000" y="12190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5863" y="2663601"/>
            <a:ext cx="1210588" cy="400110"/>
          </a:xfrm>
          <a:prstGeom prst="rect">
            <a:avLst/>
          </a:prstGeom>
          <a:solidFill>
            <a:srgbClr val="D1AA73"/>
          </a:solidFill>
          <a:ln w="190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关于公司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5712264" y="3863245"/>
            <a:ext cx="447195" cy="385513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442604" y="3906363"/>
            <a:ext cx="175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cap="all" dirty="0" smtClean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DESIGN</a:t>
            </a:r>
            <a:endParaRPr lang="zh-CN" altLang="en-US" sz="1200" cap="all" dirty="0">
              <a:solidFill>
                <a:srgbClr val="534C49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17890" y="3137670"/>
            <a:ext cx="3467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请输入此部分标题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535863" y="3796404"/>
            <a:ext cx="3240000" cy="1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237068"/>
            <a:ext cx="12192002" cy="256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5400000" flipH="1">
            <a:off x="-508617" y="466676"/>
            <a:ext cx="6844594" cy="5900512"/>
          </a:xfrm>
          <a:prstGeom prst="triangle">
            <a:avLst/>
          </a:prstGeom>
          <a:noFill/>
          <a:ln w="57150"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5094590" y="2304591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479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200778" y="4017292"/>
            <a:ext cx="11800624" cy="2075533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-864603" y="-5252205"/>
            <a:ext cx="13921205" cy="10443449"/>
            <a:chOff x="2855913" y="985838"/>
            <a:chExt cx="6513512" cy="488632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55913" y="985838"/>
              <a:ext cx="6513512" cy="488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1" t="1" r="219" b="-5"/>
            <a:stretch/>
          </p:blipFill>
          <p:spPr bwMode="auto">
            <a:xfrm>
              <a:off x="3262230" y="5084763"/>
              <a:ext cx="5700879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8" r="110" b="-4"/>
            <a:stretch/>
          </p:blipFill>
          <p:spPr bwMode="auto">
            <a:xfrm>
              <a:off x="3261813" y="5084763"/>
              <a:ext cx="5701296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2" r="116" b="-4"/>
            <a:stretch/>
          </p:blipFill>
          <p:spPr bwMode="auto">
            <a:xfrm>
              <a:off x="3261814" y="5084763"/>
              <a:ext cx="569773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3" name="Picture 9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58" b="-2"/>
            <a:stretch/>
          </p:blipFill>
          <p:spPr bwMode="auto">
            <a:xfrm>
              <a:off x="3260725" y="5084763"/>
              <a:ext cx="5700601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3900" y="5084763"/>
              <a:ext cx="5697537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075" y="5084763"/>
              <a:ext cx="5691187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0" y="5084763"/>
              <a:ext cx="5683250" cy="7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3425" y="5087938"/>
              <a:ext cx="5676900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5087938"/>
              <a:ext cx="5670550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9775" y="5086351"/>
              <a:ext cx="5664200" cy="7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2950" y="5086351"/>
              <a:ext cx="5659437" cy="7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713" y="5086351"/>
              <a:ext cx="5651500" cy="7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18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0888" y="5086351"/>
              <a:ext cx="5641975" cy="7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19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4063" y="5086351"/>
              <a:ext cx="5637212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7238" y="5086351"/>
              <a:ext cx="5630862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Picture 21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0413" y="5086351"/>
              <a:ext cx="5624512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Picture 22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588" y="5086351"/>
              <a:ext cx="5618162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Picture 23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6763" y="5086351"/>
              <a:ext cx="5610225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9938" y="5089526"/>
              <a:ext cx="56038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9" name="Picture 25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700" y="5089526"/>
              <a:ext cx="5595937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0" name="Picture 26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7875" y="5089526"/>
              <a:ext cx="559117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1" name="Picture 27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1050" y="5089526"/>
              <a:ext cx="5584825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2" name="Picture 28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225" y="5089526"/>
              <a:ext cx="5575300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3" name="Picture 29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7400" y="5089526"/>
              <a:ext cx="5570537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4" name="Picture 30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575" y="5089526"/>
              <a:ext cx="5564187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5" name="Picture 31"/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50" y="5087938"/>
              <a:ext cx="5557837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5087938"/>
              <a:ext cx="5551487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7" name="Picture 33"/>
            <p:cNvPicPr>
              <a:picLocks noChangeAspect="1" noChangeArrowheads="1"/>
            </p:cNvPicPr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1688" y="5087938"/>
              <a:ext cx="5541962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4863" y="5087938"/>
              <a:ext cx="5535612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9" name="Picture 35"/>
            <p:cNvPicPr>
              <a:picLocks noChangeAspect="1" noChangeArrowheads="1"/>
            </p:cNvPicPr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38" y="5087938"/>
              <a:ext cx="5529262" cy="68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1213" y="5091113"/>
              <a:ext cx="5524500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1" name="Picture 37"/>
            <p:cNvPicPr>
              <a:picLocks noChangeAspect="1" noChangeArrowheads="1"/>
            </p:cNvPicPr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4388" y="5091113"/>
              <a:ext cx="5518150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2" name="Picture 38"/>
            <p:cNvPicPr>
              <a:picLocks noChangeAspect="1" noChangeArrowheads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563" y="5091113"/>
              <a:ext cx="550862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3" name="Picture 39"/>
            <p:cNvPicPr>
              <a:picLocks noChangeAspect="1" noChangeArrowheads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738" y="5091113"/>
              <a:ext cx="5503862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4" name="Picture 40"/>
            <p:cNvPicPr>
              <a:picLocks noChangeAspect="1" noChangeArrowheads="1"/>
            </p:cNvPicPr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3913" y="5091113"/>
              <a:ext cx="5497512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5" name="Picture 41"/>
            <p:cNvPicPr>
              <a:picLocks noChangeAspect="1" noChangeArrowheads="1"/>
            </p:cNvPicPr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8675" y="5091113"/>
              <a:ext cx="548957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6" name="Picture 42"/>
            <p:cNvPicPr>
              <a:picLocks noChangeAspect="1" noChangeArrowheads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850" y="5091113"/>
              <a:ext cx="548322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7" name="Picture 43"/>
            <p:cNvPicPr>
              <a:picLocks noChangeAspect="1" noChangeArrowheads="1"/>
            </p:cNvPicPr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025" y="5091113"/>
              <a:ext cx="5478462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8" name="Picture 44"/>
            <p:cNvPicPr>
              <a:picLocks noChangeAspect="1" noChangeArrowheads="1"/>
            </p:cNvPicPr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8200" y="5091113"/>
              <a:ext cx="5468937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9" name="Picture 45"/>
            <p:cNvPicPr>
              <a:picLocks noChangeAspect="1" noChangeArrowheads="1"/>
            </p:cNvPicPr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375" y="5091113"/>
              <a:ext cx="5462587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0" name="Picture 46"/>
            <p:cNvPicPr>
              <a:picLocks noChangeAspect="1" noChangeArrowheads="1"/>
            </p:cNvPicPr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4550" y="5091113"/>
              <a:ext cx="5457825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1" name="Picture 47"/>
            <p:cNvPicPr>
              <a:picLocks noChangeAspect="1" noChangeArrowheads="1"/>
            </p:cNvPicPr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7725" y="5094288"/>
              <a:ext cx="5451475" cy="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2" name="Picture 48"/>
            <p:cNvPicPr>
              <a:picLocks noChangeAspect="1" noChangeArrowheads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0900" y="5092701"/>
              <a:ext cx="5445125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3" name="Picture 49"/>
            <p:cNvPicPr>
              <a:picLocks noChangeAspect="1" noChangeArrowheads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5663" y="5092701"/>
              <a:ext cx="5434012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4" name="Picture 50"/>
            <p:cNvPicPr>
              <a:picLocks noChangeAspect="1" noChangeArrowheads="1"/>
            </p:cNvPicPr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5092701"/>
              <a:ext cx="5429250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5" name="Picture 51"/>
            <p:cNvPicPr>
              <a:picLocks noChangeAspect="1" noChangeArrowheads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013" y="5092701"/>
              <a:ext cx="5422900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6" name="Picture 52"/>
            <p:cNvPicPr>
              <a:picLocks noChangeAspect="1" noChangeArrowheads="1"/>
            </p:cNvPicPr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188" y="5092701"/>
              <a:ext cx="5416550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7" name="Picture 53"/>
            <p:cNvPicPr>
              <a:picLocks noChangeAspect="1" noChangeArrowheads="1"/>
            </p:cNvPicPr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363" y="5092701"/>
              <a:ext cx="5411787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8" name="Picture 54"/>
            <p:cNvPicPr>
              <a:picLocks noChangeAspect="1" noChangeArrowheads="1"/>
            </p:cNvPicPr>
            <p:nvPr/>
          </p:nvPicPr>
          <p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1538" y="5092701"/>
              <a:ext cx="5402262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9" name="Picture 55"/>
            <p:cNvPicPr>
              <a:picLocks noChangeAspect="1" noChangeArrowheads="1"/>
            </p:cNvPicPr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4713" y="5092701"/>
              <a:ext cx="5395912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0" name="Picture 56"/>
            <p:cNvPicPr>
              <a:picLocks noChangeAspect="1" noChangeArrowheads="1"/>
            </p:cNvPicPr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888" y="5092701"/>
              <a:ext cx="5389562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1" name="Picture 57"/>
            <p:cNvPicPr>
              <a:picLocks noChangeAspect="1" noChangeArrowheads="1"/>
            </p:cNvPicPr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2650" y="5092701"/>
              <a:ext cx="5383212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2" name="Picture 58"/>
            <p:cNvPicPr>
              <a:picLocks noChangeAspect="1" noChangeArrowheads="1"/>
            </p:cNvPicPr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5825" y="5095876"/>
              <a:ext cx="5376862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3" name="Picture 59"/>
            <p:cNvPicPr>
              <a:picLocks noChangeAspect="1" noChangeArrowheads="1"/>
            </p:cNvPicPr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0" y="5095876"/>
              <a:ext cx="5367337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4" name="Picture 60"/>
            <p:cNvPicPr>
              <a:picLocks noChangeAspect="1" noChangeArrowheads="1"/>
            </p:cNvPicPr>
            <p:nvPr/>
          </p:nvPicPr>
          <p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2175" y="5095876"/>
              <a:ext cx="5362575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5" name="Picture 61"/>
            <p:cNvPicPr>
              <a:picLocks noChangeAspect="1" noChangeArrowheads="1"/>
            </p:cNvPicPr>
            <p:nvPr/>
          </p:nvPicPr>
          <p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5350" y="5095876"/>
              <a:ext cx="5356225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6" name="Picture 62"/>
            <p:cNvPicPr>
              <a:picLocks noChangeAspect="1" noChangeArrowheads="1"/>
            </p:cNvPicPr>
            <p:nvPr/>
          </p:nvPicPr>
          <p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8525" y="5095876"/>
              <a:ext cx="5349875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7" name="Picture 63"/>
            <p:cNvPicPr>
              <a:picLocks noChangeAspect="1" noChangeArrowheads="1"/>
            </p:cNvPicPr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1700" y="5095876"/>
              <a:ext cx="5343525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8" name="Picture 64"/>
            <p:cNvPicPr>
              <a:picLocks noChangeAspect="1" noChangeArrowheads="1"/>
            </p:cNvPicPr>
            <p:nvPr/>
          </p:nvPicPr>
          <p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875" y="5095876"/>
              <a:ext cx="5335587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9" name="Picture 65"/>
            <p:cNvPicPr>
              <a:picLocks noChangeAspect="1" noChangeArrowheads="1"/>
            </p:cNvPicPr>
            <p:nvPr/>
          </p:nvPicPr>
          <p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9638" y="5095876"/>
              <a:ext cx="5327650" cy="57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0" name="Picture 66"/>
            <p:cNvPicPr>
              <a:picLocks noChangeAspect="1" noChangeArrowheads="1"/>
            </p:cNvPicPr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813" y="5094288"/>
              <a:ext cx="5321300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1" name="Picture 67"/>
            <p:cNvPicPr>
              <a:picLocks noChangeAspect="1" noChangeArrowheads="1"/>
            </p:cNvPicPr>
            <p:nvPr/>
          </p:nvPicPr>
          <p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5988" y="5094288"/>
              <a:ext cx="5316537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2" name="Picture 68"/>
            <p:cNvPicPr>
              <a:picLocks noChangeAspect="1" noChangeArrowheads="1"/>
            </p:cNvPicPr>
            <p:nvPr/>
          </p:nvPicPr>
          <p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9163" y="5094288"/>
              <a:ext cx="5310187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3" name="Picture 69"/>
            <p:cNvPicPr>
              <a:picLocks noChangeAspect="1" noChangeArrowheads="1"/>
            </p:cNvPicPr>
            <p:nvPr/>
          </p:nvPicPr>
          <p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2338" y="5097463"/>
              <a:ext cx="5303837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4" name="Picture 70"/>
            <p:cNvPicPr>
              <a:picLocks noChangeAspect="1" noChangeArrowheads="1"/>
            </p:cNvPicPr>
            <p:nvPr/>
          </p:nvPicPr>
          <p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5513" y="5097463"/>
              <a:ext cx="5295900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5" name="Picture 71"/>
            <p:cNvPicPr>
              <a:picLocks noChangeAspect="1" noChangeArrowheads="1"/>
            </p:cNvPicPr>
            <p:nvPr/>
          </p:nvPicPr>
          <p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688" y="5097463"/>
              <a:ext cx="5289550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6" name="Picture 72"/>
            <p:cNvPicPr>
              <a:picLocks noChangeAspect="1" noChangeArrowheads="1"/>
            </p:cNvPicPr>
            <p:nvPr/>
          </p:nvPicPr>
          <p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863" y="5097463"/>
              <a:ext cx="5283200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7" name="Picture 73"/>
            <p:cNvPicPr>
              <a:picLocks noChangeAspect="1" noChangeArrowheads="1"/>
            </p:cNvPicPr>
            <p:nvPr/>
          </p:nvPicPr>
          <p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6625" y="5097463"/>
              <a:ext cx="5275262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8" name="Picture 74"/>
            <p:cNvPicPr>
              <a:picLocks noChangeAspect="1" noChangeArrowheads="1"/>
            </p:cNvPicPr>
            <p:nvPr/>
          </p:nvPicPr>
          <p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9800" y="5097463"/>
              <a:ext cx="5270500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9" name="Picture 75"/>
            <p:cNvPicPr>
              <a:picLocks noChangeAspect="1" noChangeArrowheads="1"/>
            </p:cNvPicPr>
            <p:nvPr/>
          </p:nvPicPr>
          <p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2975" y="5097463"/>
              <a:ext cx="526097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0" name="Picture 76"/>
            <p:cNvPicPr>
              <a:picLocks noChangeAspect="1" noChangeArrowheads="1"/>
            </p:cNvPicPr>
            <p:nvPr/>
          </p:nvPicPr>
          <p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6150" y="5097463"/>
              <a:ext cx="5254625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1" name="Picture 77"/>
            <p:cNvPicPr>
              <a:picLocks noChangeAspect="1" noChangeArrowheads="1"/>
            </p:cNvPicPr>
            <p:nvPr/>
          </p:nvPicPr>
          <p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9325" y="5097463"/>
              <a:ext cx="5249862" cy="5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2" name="Picture 78"/>
            <p:cNvPicPr>
              <a:picLocks noChangeAspect="1" noChangeArrowheads="1"/>
            </p:cNvPicPr>
            <p:nvPr/>
          </p:nvPicPr>
          <p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00" y="5097463"/>
              <a:ext cx="5243512" cy="5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3" name="Picture 79"/>
            <p:cNvPicPr>
              <a:picLocks noChangeAspect="1" noChangeArrowheads="1"/>
            </p:cNvPicPr>
            <p:nvPr/>
          </p:nvPicPr>
          <p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675" y="5097463"/>
              <a:ext cx="5237162" cy="5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4" name="Picture 80"/>
            <p:cNvPicPr>
              <a:picLocks noChangeAspect="1" noChangeArrowheads="1"/>
            </p:cNvPicPr>
            <p:nvPr/>
          </p:nvPicPr>
          <p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8850" y="5100638"/>
              <a:ext cx="5229225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5" name="Picture 81"/>
            <p:cNvPicPr>
              <a:picLocks noChangeAspect="1" noChangeArrowheads="1"/>
            </p:cNvPicPr>
            <p:nvPr/>
          </p:nvPicPr>
          <p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613" y="5100638"/>
              <a:ext cx="5221287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6" name="Picture 82"/>
            <p:cNvPicPr>
              <a:picLocks noChangeAspect="1" noChangeArrowheads="1"/>
            </p:cNvPicPr>
            <p:nvPr/>
          </p:nvPicPr>
          <p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6788" y="5100638"/>
              <a:ext cx="5214937" cy="5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7" name="Picture 83"/>
            <p:cNvPicPr>
              <a:picLocks noChangeAspect="1" noChangeArrowheads="1"/>
            </p:cNvPicPr>
            <p:nvPr/>
          </p:nvPicPr>
          <p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9963" y="5099051"/>
              <a:ext cx="5208587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8" name="Picture 84"/>
            <p:cNvPicPr>
              <a:picLocks noChangeAspect="1" noChangeArrowheads="1"/>
            </p:cNvPicPr>
            <p:nvPr/>
          </p:nvPicPr>
          <p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3138" y="5099051"/>
              <a:ext cx="5203825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9" name="Picture 85"/>
            <p:cNvPicPr>
              <a:picLocks noChangeAspect="1" noChangeArrowheads="1"/>
            </p:cNvPicPr>
            <p:nvPr/>
          </p:nvPicPr>
          <p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313" y="5099051"/>
              <a:ext cx="51943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0" name="Picture 86"/>
            <p:cNvPicPr>
              <a:picLocks noChangeAspect="1" noChangeArrowheads="1"/>
            </p:cNvPicPr>
            <p:nvPr/>
          </p:nvPicPr>
          <p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9488" y="5099051"/>
              <a:ext cx="518795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1" name="Picture 87"/>
            <p:cNvPicPr>
              <a:picLocks noChangeAspect="1" noChangeArrowheads="1"/>
            </p:cNvPicPr>
            <p:nvPr/>
          </p:nvPicPr>
          <p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2663" y="5099051"/>
              <a:ext cx="5183187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2" name="Picture 88"/>
            <p:cNvPicPr>
              <a:picLocks noChangeAspect="1" noChangeArrowheads="1"/>
            </p:cNvPicPr>
            <p:nvPr/>
          </p:nvPicPr>
          <p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5838" y="5099051"/>
              <a:ext cx="5176837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3" name="Picture 89"/>
            <p:cNvPicPr>
              <a:picLocks noChangeAspect="1" noChangeArrowheads="1"/>
            </p:cNvPicPr>
            <p:nvPr/>
          </p:nvPicPr>
          <p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0600" y="5099051"/>
              <a:ext cx="5168900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4" name="Picture 90"/>
            <p:cNvPicPr>
              <a:picLocks noChangeAspect="1" noChangeArrowheads="1"/>
            </p:cNvPicPr>
            <p:nvPr/>
          </p:nvPicPr>
          <p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775" y="5099051"/>
              <a:ext cx="5159375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5" name="Picture 91"/>
            <p:cNvPicPr>
              <a:picLocks noChangeAspect="1" noChangeArrowheads="1"/>
            </p:cNvPicPr>
            <p:nvPr/>
          </p:nvPicPr>
          <p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6950" y="5099051"/>
              <a:ext cx="5154612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6" name="Picture 92"/>
            <p:cNvPicPr>
              <a:picLocks noChangeAspect="1" noChangeArrowheads="1"/>
            </p:cNvPicPr>
            <p:nvPr/>
          </p:nvPicPr>
          <p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0125" y="5102226"/>
              <a:ext cx="5148262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7" name="Picture 93"/>
            <p:cNvPicPr>
              <a:picLocks noChangeAspect="1" noChangeArrowheads="1"/>
            </p:cNvPicPr>
            <p:nvPr/>
          </p:nvPicPr>
          <p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3300" y="5102226"/>
              <a:ext cx="5141912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8" name="Picture 94"/>
            <p:cNvPicPr>
              <a:picLocks noChangeAspect="1" noChangeArrowheads="1"/>
            </p:cNvPicPr>
            <p:nvPr/>
          </p:nvPicPr>
          <p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6475" y="5102226"/>
              <a:ext cx="5137150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9" name="Picture 95"/>
            <p:cNvPicPr>
              <a:picLocks noChangeAspect="1" noChangeArrowheads="1"/>
            </p:cNvPicPr>
            <p:nvPr/>
          </p:nvPicPr>
          <p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50" y="5102226"/>
              <a:ext cx="5127625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0" name="Picture 96"/>
            <p:cNvPicPr>
              <a:picLocks noChangeAspect="1" noChangeArrowheads="1"/>
            </p:cNvPicPr>
            <p:nvPr/>
          </p:nvPicPr>
          <p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825" y="5102226"/>
              <a:ext cx="5121275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1" name="Picture 97"/>
            <p:cNvPicPr>
              <a:picLocks noChangeAspect="1" noChangeArrowheads="1"/>
            </p:cNvPicPr>
            <p:nvPr/>
          </p:nvPicPr>
          <p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7588" y="5102226"/>
              <a:ext cx="5113337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2" name="Picture 98"/>
            <p:cNvPicPr>
              <a:picLocks noChangeAspect="1" noChangeArrowheads="1"/>
            </p:cNvPicPr>
            <p:nvPr/>
          </p:nvPicPr>
          <p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763" y="5102226"/>
              <a:ext cx="5108575" cy="4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3" name="Picture 99"/>
            <p:cNvPicPr>
              <a:picLocks noChangeAspect="1" noChangeArrowheads="1"/>
            </p:cNvPicPr>
            <p:nvPr/>
          </p:nvPicPr>
          <p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938" y="5102226"/>
              <a:ext cx="5102225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4" name="Picture 100"/>
            <p:cNvPicPr>
              <a:picLocks noChangeAspect="1" noChangeArrowheads="1"/>
            </p:cNvPicPr>
            <p:nvPr/>
          </p:nvPicPr>
          <p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7113" y="5102226"/>
              <a:ext cx="5095875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5" name="Picture 101"/>
            <p:cNvPicPr>
              <a:picLocks noChangeAspect="1" noChangeArrowheads="1"/>
            </p:cNvPicPr>
            <p:nvPr/>
          </p:nvPicPr>
          <p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0288" y="5102226"/>
              <a:ext cx="5087937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" name="Picture 102"/>
            <p:cNvPicPr>
              <a:picLocks noChangeAspect="1" noChangeArrowheads="1"/>
            </p:cNvPicPr>
            <p:nvPr/>
          </p:nvPicPr>
          <p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463" y="5102226"/>
              <a:ext cx="5081587" cy="4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" name="Picture 103"/>
            <p:cNvPicPr>
              <a:picLocks noChangeAspect="1" noChangeArrowheads="1"/>
            </p:cNvPicPr>
            <p:nvPr/>
          </p:nvPicPr>
          <p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638" y="5103813"/>
              <a:ext cx="5075237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" name="Picture 104"/>
            <p:cNvPicPr>
              <a:picLocks noChangeAspect="1" noChangeArrowheads="1"/>
            </p:cNvPicPr>
            <p:nvPr/>
          </p:nvPicPr>
          <p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9813" y="5103813"/>
              <a:ext cx="5068887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" name="Picture 105"/>
            <p:cNvPicPr>
              <a:picLocks noChangeAspect="1" noChangeArrowheads="1"/>
            </p:cNvPicPr>
            <p:nvPr/>
          </p:nvPicPr>
          <p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4575" y="5103813"/>
              <a:ext cx="5062537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" name="Picture 106"/>
            <p:cNvPicPr>
              <a:picLocks noChangeAspect="1" noChangeArrowheads="1"/>
            </p:cNvPicPr>
            <p:nvPr/>
          </p:nvPicPr>
          <p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7750" y="5103813"/>
              <a:ext cx="5053012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" name="Picture 107"/>
            <p:cNvPicPr>
              <a:picLocks noChangeAspect="1" noChangeArrowheads="1"/>
            </p:cNvPicPr>
            <p:nvPr/>
          </p:nvPicPr>
          <p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0925" y="5103813"/>
              <a:ext cx="5046662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" name="Picture 108"/>
            <p:cNvPicPr>
              <a:picLocks noChangeAspect="1" noChangeArrowheads="1"/>
            </p:cNvPicPr>
            <p:nvPr/>
          </p:nvPicPr>
          <p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100" y="5103813"/>
              <a:ext cx="5041900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3" name="Picture 109"/>
            <p:cNvPicPr>
              <a:picLocks noChangeAspect="1" noChangeArrowheads="1"/>
            </p:cNvPicPr>
            <p:nvPr/>
          </p:nvPicPr>
          <p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5103813"/>
              <a:ext cx="5035550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4" name="Picture 110"/>
            <p:cNvPicPr>
              <a:picLocks noChangeAspect="1" noChangeArrowheads="1"/>
            </p:cNvPicPr>
            <p:nvPr/>
          </p:nvPicPr>
          <p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0" y="5103813"/>
              <a:ext cx="5029200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5" name="Picture 111"/>
            <p:cNvPicPr>
              <a:picLocks noChangeAspect="1" noChangeArrowheads="1"/>
            </p:cNvPicPr>
            <p:nvPr/>
          </p:nvPicPr>
          <p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25" y="5103813"/>
              <a:ext cx="5021262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6" name="Picture 112"/>
            <p:cNvPicPr>
              <a:picLocks noChangeAspect="1" noChangeArrowheads="1"/>
            </p:cNvPicPr>
            <p:nvPr/>
          </p:nvPicPr>
          <p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00" y="5103813"/>
              <a:ext cx="5014912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7" name="Picture 113"/>
            <p:cNvPicPr>
              <a:picLocks noChangeAspect="1" noChangeArrowheads="1"/>
            </p:cNvPicPr>
            <p:nvPr/>
          </p:nvPicPr>
          <p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1563" y="5103813"/>
              <a:ext cx="5006975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8" name="Picture 114"/>
            <p:cNvPicPr>
              <a:picLocks noChangeAspect="1" noChangeArrowheads="1"/>
            </p:cNvPicPr>
            <p:nvPr/>
          </p:nvPicPr>
          <p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4738" y="5103813"/>
              <a:ext cx="5000625" cy="46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9" name="Picture 115"/>
            <p:cNvPicPr>
              <a:picLocks noChangeAspect="1" noChangeArrowheads="1"/>
            </p:cNvPicPr>
            <p:nvPr/>
          </p:nvPicPr>
          <p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913" y="5106988"/>
              <a:ext cx="4995862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0" name="Picture 116"/>
            <p:cNvPicPr>
              <a:picLocks noChangeAspect="1" noChangeArrowheads="1"/>
            </p:cNvPicPr>
            <p:nvPr/>
          </p:nvPicPr>
          <p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1088" y="5106988"/>
              <a:ext cx="4986337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1" name="Picture 117"/>
            <p:cNvPicPr>
              <a:picLocks noChangeAspect="1" noChangeArrowheads="1"/>
            </p:cNvPicPr>
            <p:nvPr/>
          </p:nvPicPr>
          <p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4263" y="5106988"/>
              <a:ext cx="4979987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2" name="Picture 118"/>
            <p:cNvPicPr>
              <a:picLocks noChangeAspect="1" noChangeArrowheads="1"/>
            </p:cNvPicPr>
            <p:nvPr/>
          </p:nvPicPr>
          <p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7438" y="5106988"/>
              <a:ext cx="497522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3" name="Picture 119"/>
            <p:cNvPicPr>
              <a:picLocks noChangeAspect="1" noChangeArrowheads="1"/>
            </p:cNvPicPr>
            <p:nvPr/>
          </p:nvPicPr>
          <p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0613" y="5106988"/>
              <a:ext cx="4968875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4" name="Picture 120"/>
            <p:cNvPicPr>
              <a:picLocks noChangeAspect="1" noChangeArrowheads="1"/>
            </p:cNvPicPr>
            <p:nvPr/>
          </p:nvPicPr>
          <p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788" y="5106988"/>
              <a:ext cx="4962525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5" name="Picture 121"/>
            <p:cNvPicPr>
              <a:picLocks noChangeAspect="1" noChangeArrowheads="1"/>
            </p:cNvPicPr>
            <p:nvPr/>
          </p:nvPicPr>
          <p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8550" y="5106988"/>
              <a:ext cx="4953000" cy="4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6" name="Picture 122"/>
            <p:cNvPicPr>
              <a:picLocks noChangeAspect="1" noChangeArrowheads="1"/>
            </p:cNvPicPr>
            <p:nvPr/>
          </p:nvPicPr>
          <p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725" y="5105401"/>
              <a:ext cx="49466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7" name="Picture 123"/>
            <p:cNvPicPr>
              <a:picLocks noChangeAspect="1" noChangeArrowheads="1"/>
            </p:cNvPicPr>
            <p:nvPr/>
          </p:nvPicPr>
          <p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4900" y="5105401"/>
              <a:ext cx="494030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8" name="Picture 124"/>
            <p:cNvPicPr>
              <a:picLocks noChangeAspect="1" noChangeArrowheads="1"/>
            </p:cNvPicPr>
            <p:nvPr/>
          </p:nvPicPr>
          <p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075" y="5105401"/>
              <a:ext cx="4933950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9" name="Picture 125"/>
            <p:cNvPicPr>
              <a:picLocks noChangeAspect="1" noChangeArrowheads="1"/>
            </p:cNvPicPr>
            <p:nvPr/>
          </p:nvPicPr>
          <p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250" y="5105401"/>
              <a:ext cx="4929187" cy="42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0" name="Picture 126"/>
            <p:cNvPicPr>
              <a:picLocks noChangeAspect="1" noChangeArrowheads="1"/>
            </p:cNvPicPr>
            <p:nvPr/>
          </p:nvPicPr>
          <p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4425" y="5108576"/>
              <a:ext cx="4922837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1" name="Picture 127"/>
            <p:cNvPicPr>
              <a:picLocks noChangeAspect="1" noChangeArrowheads="1"/>
            </p:cNvPicPr>
            <p:nvPr/>
          </p:nvPicPr>
          <p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5108576"/>
              <a:ext cx="4913312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2" name="Picture 128"/>
            <p:cNvPicPr>
              <a:picLocks noChangeAspect="1" noChangeArrowheads="1"/>
            </p:cNvPicPr>
            <p:nvPr/>
          </p:nvPicPr>
          <p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775" y="5108576"/>
              <a:ext cx="4908550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3" name="Picture 129"/>
            <p:cNvPicPr>
              <a:picLocks noChangeAspect="1" noChangeArrowheads="1"/>
            </p:cNvPicPr>
            <p:nvPr/>
          </p:nvPicPr>
          <p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950" y="5108576"/>
              <a:ext cx="4902200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4" name="Picture 130"/>
            <p:cNvPicPr>
              <a:picLocks noChangeAspect="1" noChangeArrowheads="1"/>
            </p:cNvPicPr>
            <p:nvPr/>
          </p:nvPicPr>
          <p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8713" y="5108576"/>
              <a:ext cx="4894262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5" name="Picture 131"/>
            <p:cNvPicPr>
              <a:picLocks noChangeAspect="1" noChangeArrowheads="1"/>
            </p:cNvPicPr>
            <p:nvPr/>
          </p:nvPicPr>
          <p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1888" y="5108576"/>
              <a:ext cx="4887912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6" name="Picture 132"/>
            <p:cNvPicPr>
              <a:picLocks noChangeAspect="1" noChangeArrowheads="1"/>
            </p:cNvPicPr>
            <p:nvPr/>
          </p:nvPicPr>
          <p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063" y="5108576"/>
              <a:ext cx="4879975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7" name="Picture 133"/>
            <p:cNvPicPr>
              <a:picLocks noChangeAspect="1" noChangeArrowheads="1"/>
            </p:cNvPicPr>
            <p:nvPr/>
          </p:nvPicPr>
          <p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8238" y="5108576"/>
              <a:ext cx="4873625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8" name="Picture 134"/>
            <p:cNvPicPr>
              <a:picLocks noChangeAspect="1" noChangeArrowheads="1"/>
            </p:cNvPicPr>
            <p:nvPr/>
          </p:nvPicPr>
          <p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1413" y="5108576"/>
              <a:ext cx="4867275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9" name="Picture 135"/>
            <p:cNvPicPr>
              <a:picLocks noChangeAspect="1" noChangeArrowheads="1"/>
            </p:cNvPicPr>
            <p:nvPr/>
          </p:nvPicPr>
          <p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4588" y="5108576"/>
              <a:ext cx="4860925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0" name="Picture 136"/>
            <p:cNvPicPr>
              <a:picLocks noChangeAspect="1" noChangeArrowheads="1"/>
            </p:cNvPicPr>
            <p:nvPr/>
          </p:nvPicPr>
          <p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7763" y="5108576"/>
              <a:ext cx="4856162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1" name="Picture 137"/>
            <p:cNvPicPr>
              <a:picLocks noChangeAspect="1" noChangeArrowheads="1"/>
            </p:cNvPicPr>
            <p:nvPr/>
          </p:nvPicPr>
          <p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0938" y="5108576"/>
              <a:ext cx="4846637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2" name="Picture 138"/>
            <p:cNvPicPr>
              <a:picLocks noChangeAspect="1" noChangeArrowheads="1"/>
            </p:cNvPicPr>
            <p:nvPr/>
          </p:nvPicPr>
          <p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5700" y="5111751"/>
              <a:ext cx="483870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3" name="Picture 139"/>
            <p:cNvPicPr>
              <a:picLocks noChangeAspect="1" noChangeArrowheads="1"/>
            </p:cNvPicPr>
            <p:nvPr/>
          </p:nvPicPr>
          <p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8875" y="5110163"/>
              <a:ext cx="4833937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4" name="Picture 140"/>
            <p:cNvPicPr>
              <a:picLocks noChangeAspect="1" noChangeArrowheads="1"/>
            </p:cNvPicPr>
            <p:nvPr/>
          </p:nvPicPr>
          <p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2050" y="5110163"/>
              <a:ext cx="4827587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5" name="Picture 141"/>
            <p:cNvPicPr>
              <a:picLocks noChangeAspect="1" noChangeArrowheads="1"/>
            </p:cNvPicPr>
            <p:nvPr/>
          </p:nvPicPr>
          <p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5225" y="5110163"/>
              <a:ext cx="4821237" cy="38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6" name="Picture 142"/>
            <p:cNvPicPr>
              <a:picLocks noChangeAspect="1" noChangeArrowheads="1"/>
            </p:cNvPicPr>
            <p:nvPr/>
          </p:nvPicPr>
          <p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8400" y="5110163"/>
              <a:ext cx="481330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7" name="Picture 143"/>
            <p:cNvPicPr>
              <a:picLocks noChangeAspect="1" noChangeArrowheads="1"/>
            </p:cNvPicPr>
            <p:nvPr/>
          </p:nvPicPr>
          <p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1575" y="5110163"/>
              <a:ext cx="480695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8" name="Picture 144"/>
            <p:cNvPicPr>
              <a:picLocks noChangeAspect="1" noChangeArrowheads="1"/>
            </p:cNvPicPr>
            <p:nvPr/>
          </p:nvPicPr>
          <p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750" y="5110163"/>
              <a:ext cx="480060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69" name="Picture 145"/>
            <p:cNvPicPr>
              <a:picLocks noChangeAspect="1" noChangeArrowheads="1"/>
            </p:cNvPicPr>
            <p:nvPr/>
          </p:nvPicPr>
          <p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7925" y="5110163"/>
              <a:ext cx="479425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0" name="Picture 146"/>
            <p:cNvPicPr>
              <a:picLocks noChangeAspect="1" noChangeArrowheads="1"/>
            </p:cNvPicPr>
            <p:nvPr/>
          </p:nvPicPr>
          <p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688" y="5110163"/>
              <a:ext cx="4787900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1" name="Picture 147"/>
            <p:cNvPicPr>
              <a:picLocks noChangeAspect="1" noChangeArrowheads="1"/>
            </p:cNvPicPr>
            <p:nvPr/>
          </p:nvPicPr>
          <p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63" y="5110163"/>
              <a:ext cx="4778375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2" name="Picture 148"/>
            <p:cNvPicPr>
              <a:picLocks noChangeAspect="1" noChangeArrowheads="1"/>
            </p:cNvPicPr>
            <p:nvPr/>
          </p:nvPicPr>
          <p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9038" y="5110163"/>
              <a:ext cx="4772025" cy="36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3" name="Picture 149"/>
            <p:cNvPicPr>
              <a:picLocks noChangeAspect="1" noChangeArrowheads="1"/>
            </p:cNvPicPr>
            <p:nvPr/>
          </p:nvPicPr>
          <p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2213" y="5113338"/>
              <a:ext cx="4767262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4" name="Picture 150"/>
            <p:cNvPicPr>
              <a:picLocks noChangeAspect="1" noChangeArrowheads="1"/>
            </p:cNvPicPr>
            <p:nvPr/>
          </p:nvPicPr>
          <p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388" y="5113338"/>
              <a:ext cx="4760912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5" name="Picture 151"/>
            <p:cNvPicPr>
              <a:picLocks noChangeAspect="1" noChangeArrowheads="1"/>
            </p:cNvPicPr>
            <p:nvPr/>
          </p:nvPicPr>
          <p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8563" y="5113338"/>
              <a:ext cx="4754562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6" name="Picture 152"/>
            <p:cNvPicPr>
              <a:picLocks noChangeAspect="1" noChangeArrowheads="1"/>
            </p:cNvPicPr>
            <p:nvPr/>
          </p:nvPicPr>
          <p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738" y="5113338"/>
              <a:ext cx="4748212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7" name="Picture 153"/>
            <p:cNvPicPr>
              <a:picLocks noChangeAspect="1" noChangeArrowheads="1"/>
            </p:cNvPicPr>
            <p:nvPr/>
          </p:nvPicPr>
          <p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913" y="5113338"/>
              <a:ext cx="4740275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8" name="Picture 154"/>
            <p:cNvPicPr>
              <a:picLocks noChangeAspect="1" noChangeArrowheads="1"/>
            </p:cNvPicPr>
            <p:nvPr/>
          </p:nvPicPr>
          <p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9675" y="5113338"/>
              <a:ext cx="4732337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79" name="Picture 155"/>
            <p:cNvPicPr>
              <a:picLocks noChangeAspect="1" noChangeArrowheads="1"/>
            </p:cNvPicPr>
            <p:nvPr/>
          </p:nvPicPr>
          <p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850" y="5113338"/>
              <a:ext cx="4725987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0" name="Picture 156"/>
            <p:cNvPicPr>
              <a:picLocks noChangeAspect="1" noChangeArrowheads="1"/>
            </p:cNvPicPr>
            <p:nvPr/>
          </p:nvPicPr>
          <p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6025" y="5113338"/>
              <a:ext cx="4721225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1" name="Picture 157"/>
            <p:cNvPicPr>
              <a:picLocks noChangeAspect="1" noChangeArrowheads="1"/>
            </p:cNvPicPr>
            <p:nvPr/>
          </p:nvPicPr>
          <p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200" y="5113338"/>
              <a:ext cx="4714875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2" name="Picture 158"/>
            <p:cNvPicPr>
              <a:picLocks noChangeAspect="1" noChangeArrowheads="1"/>
            </p:cNvPicPr>
            <p:nvPr/>
          </p:nvPicPr>
          <p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2375" y="5113338"/>
              <a:ext cx="4705350" cy="33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3" name="Picture 159"/>
            <p:cNvPicPr>
              <a:picLocks noChangeAspect="1" noChangeArrowheads="1"/>
            </p:cNvPicPr>
            <p:nvPr/>
          </p:nvPicPr>
          <p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550" y="5111751"/>
              <a:ext cx="4700587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4" name="Picture 160"/>
            <p:cNvPicPr>
              <a:picLocks noChangeAspect="1" noChangeArrowheads="1"/>
            </p:cNvPicPr>
            <p:nvPr/>
          </p:nvPicPr>
          <p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725" y="5111751"/>
              <a:ext cx="4694237" cy="34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5" name="Picture 161"/>
            <p:cNvPicPr>
              <a:picLocks noChangeAspect="1" noChangeArrowheads="1"/>
            </p:cNvPicPr>
            <p:nvPr/>
          </p:nvPicPr>
          <p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1900" y="5114926"/>
              <a:ext cx="4687887" cy="3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6" name="Picture 162"/>
            <p:cNvPicPr>
              <a:picLocks noChangeAspect="1" noChangeArrowheads="1"/>
            </p:cNvPicPr>
            <p:nvPr/>
          </p:nvPicPr>
          <p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6663" y="5114926"/>
              <a:ext cx="4679950" cy="3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7" name="Picture 163"/>
            <p:cNvPicPr>
              <a:picLocks noChangeAspect="1" noChangeArrowheads="1"/>
            </p:cNvPicPr>
            <p:nvPr/>
          </p:nvPicPr>
          <p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38" y="5114926"/>
              <a:ext cx="4672012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8" name="Picture 164"/>
            <p:cNvPicPr>
              <a:picLocks noChangeAspect="1" noChangeArrowheads="1"/>
            </p:cNvPicPr>
            <p:nvPr/>
          </p:nvPicPr>
          <p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013" y="5114926"/>
              <a:ext cx="4665662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89" name="Picture 165"/>
            <p:cNvPicPr>
              <a:picLocks noChangeAspect="1" noChangeArrowheads="1"/>
            </p:cNvPicPr>
            <p:nvPr/>
          </p:nvPicPr>
          <p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188" y="5114926"/>
              <a:ext cx="4659312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0" name="Picture 166"/>
            <p:cNvPicPr>
              <a:picLocks noChangeAspect="1" noChangeArrowheads="1"/>
            </p:cNvPicPr>
            <p:nvPr/>
          </p:nvPicPr>
          <p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9363" y="5114926"/>
              <a:ext cx="465455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1" name="Picture 167"/>
            <p:cNvPicPr>
              <a:picLocks noChangeAspect="1" noChangeArrowheads="1"/>
            </p:cNvPicPr>
            <p:nvPr/>
          </p:nvPicPr>
          <p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538" y="5114926"/>
              <a:ext cx="4648200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2" name="Picture 168"/>
            <p:cNvPicPr>
              <a:picLocks noChangeAspect="1" noChangeArrowheads="1"/>
            </p:cNvPicPr>
            <p:nvPr/>
          </p:nvPicPr>
          <p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5713" y="5114926"/>
              <a:ext cx="4638675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3" name="Picture 169"/>
            <p:cNvPicPr>
              <a:picLocks noChangeAspect="1" noChangeArrowheads="1"/>
            </p:cNvPicPr>
            <p:nvPr/>
          </p:nvPicPr>
          <p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8888" y="5114926"/>
              <a:ext cx="4632325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4" name="Picture 170"/>
            <p:cNvPicPr>
              <a:picLocks noChangeAspect="1" noChangeArrowheads="1"/>
            </p:cNvPicPr>
            <p:nvPr/>
          </p:nvPicPr>
          <p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650" y="5114926"/>
              <a:ext cx="4625975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5" name="Picture 171"/>
            <p:cNvPicPr>
              <a:picLocks noChangeAspect="1" noChangeArrowheads="1"/>
            </p:cNvPicPr>
            <p:nvPr/>
          </p:nvPicPr>
          <p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6825" y="5114926"/>
              <a:ext cx="4619625" cy="30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6" name="Picture 172"/>
            <p:cNvPicPr>
              <a:picLocks noChangeAspect="1" noChangeArrowheads="1"/>
            </p:cNvPicPr>
            <p:nvPr/>
          </p:nvPicPr>
          <p:blipFill>
            <a:blip r:embed="rId16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5118101"/>
              <a:ext cx="4613275" cy="2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7" name="Picture 173"/>
            <p:cNvPicPr>
              <a:picLocks noChangeAspect="1" noChangeArrowheads="1"/>
            </p:cNvPicPr>
            <p:nvPr/>
          </p:nvPicPr>
          <p:blipFill>
            <a:blip r:embed="rId17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3175" y="5118101"/>
              <a:ext cx="4605337" cy="2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Freeform 174"/>
            <p:cNvSpPr>
              <a:spLocks/>
            </p:cNvSpPr>
            <p:nvPr/>
          </p:nvSpPr>
          <p:spPr bwMode="auto">
            <a:xfrm>
              <a:off x="3794125" y="1854201"/>
              <a:ext cx="4651375" cy="3249613"/>
            </a:xfrm>
            <a:custGeom>
              <a:avLst/>
              <a:gdLst>
                <a:gd name="T0" fmla="*/ 4398 w 4571"/>
                <a:gd name="T1" fmla="*/ 3192 h 3192"/>
                <a:gd name="T2" fmla="*/ 172 w 4571"/>
                <a:gd name="T3" fmla="*/ 3192 h 3192"/>
                <a:gd name="T4" fmla="*/ 0 w 4571"/>
                <a:gd name="T5" fmla="*/ 3019 h 3192"/>
                <a:gd name="T6" fmla="*/ 0 w 4571"/>
                <a:gd name="T7" fmla="*/ 173 h 3192"/>
                <a:gd name="T8" fmla="*/ 172 w 4571"/>
                <a:gd name="T9" fmla="*/ 0 h 3192"/>
                <a:gd name="T10" fmla="*/ 4398 w 4571"/>
                <a:gd name="T11" fmla="*/ 0 h 3192"/>
                <a:gd name="T12" fmla="*/ 4571 w 4571"/>
                <a:gd name="T13" fmla="*/ 173 h 3192"/>
                <a:gd name="T14" fmla="*/ 4571 w 4571"/>
                <a:gd name="T15" fmla="*/ 3019 h 3192"/>
                <a:gd name="T16" fmla="*/ 4398 w 4571"/>
                <a:gd name="T17" fmla="*/ 3192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1" h="3192">
                  <a:moveTo>
                    <a:pt x="4398" y="3192"/>
                  </a:moveTo>
                  <a:cubicBezTo>
                    <a:pt x="172" y="3192"/>
                    <a:pt x="172" y="3192"/>
                    <a:pt x="172" y="3192"/>
                  </a:cubicBezTo>
                  <a:cubicBezTo>
                    <a:pt x="77" y="3192"/>
                    <a:pt x="0" y="3115"/>
                    <a:pt x="0" y="3019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78"/>
                    <a:pt x="77" y="0"/>
                    <a:pt x="172" y="0"/>
                  </a:cubicBezTo>
                  <a:cubicBezTo>
                    <a:pt x="4398" y="0"/>
                    <a:pt x="4398" y="0"/>
                    <a:pt x="4398" y="0"/>
                  </a:cubicBezTo>
                  <a:cubicBezTo>
                    <a:pt x="4493" y="0"/>
                    <a:pt x="4571" y="78"/>
                    <a:pt x="4571" y="173"/>
                  </a:cubicBezTo>
                  <a:cubicBezTo>
                    <a:pt x="4571" y="3019"/>
                    <a:pt x="4571" y="3019"/>
                    <a:pt x="4571" y="3019"/>
                  </a:cubicBezTo>
                  <a:cubicBezTo>
                    <a:pt x="4571" y="3115"/>
                    <a:pt x="4493" y="3192"/>
                    <a:pt x="4398" y="3192"/>
                  </a:cubicBezTo>
                  <a:close/>
                </a:path>
              </a:pathLst>
            </a:custGeom>
            <a:solidFill>
              <a:srgbClr val="DA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75"/>
            <p:cNvSpPr>
              <a:spLocks/>
            </p:cNvSpPr>
            <p:nvPr/>
          </p:nvSpPr>
          <p:spPr bwMode="auto">
            <a:xfrm>
              <a:off x="3808413" y="1870076"/>
              <a:ext cx="4621212" cy="3217863"/>
            </a:xfrm>
            <a:custGeom>
              <a:avLst/>
              <a:gdLst>
                <a:gd name="T0" fmla="*/ 4540 w 4540"/>
                <a:gd name="T1" fmla="*/ 3003 h 3161"/>
                <a:gd name="T2" fmla="*/ 4383 w 4540"/>
                <a:gd name="T3" fmla="*/ 3161 h 3161"/>
                <a:gd name="T4" fmla="*/ 157 w 4540"/>
                <a:gd name="T5" fmla="*/ 3161 h 3161"/>
                <a:gd name="T6" fmla="*/ 0 w 4540"/>
                <a:gd name="T7" fmla="*/ 3003 h 3161"/>
                <a:gd name="T8" fmla="*/ 0 w 4540"/>
                <a:gd name="T9" fmla="*/ 157 h 3161"/>
                <a:gd name="T10" fmla="*/ 157 w 4540"/>
                <a:gd name="T11" fmla="*/ 0 h 3161"/>
                <a:gd name="T12" fmla="*/ 4383 w 4540"/>
                <a:gd name="T13" fmla="*/ 0 h 3161"/>
                <a:gd name="T14" fmla="*/ 4540 w 4540"/>
                <a:gd name="T15" fmla="*/ 157 h 3161"/>
                <a:gd name="T16" fmla="*/ 4540 w 4540"/>
                <a:gd name="T17" fmla="*/ 3003 h 3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0" h="3161">
                  <a:moveTo>
                    <a:pt x="4540" y="3003"/>
                  </a:moveTo>
                  <a:cubicBezTo>
                    <a:pt x="4540" y="3090"/>
                    <a:pt x="4469" y="3161"/>
                    <a:pt x="4383" y="3161"/>
                  </a:cubicBezTo>
                  <a:cubicBezTo>
                    <a:pt x="157" y="3161"/>
                    <a:pt x="157" y="3161"/>
                    <a:pt x="157" y="3161"/>
                  </a:cubicBezTo>
                  <a:cubicBezTo>
                    <a:pt x="71" y="3161"/>
                    <a:pt x="0" y="3090"/>
                    <a:pt x="0" y="300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71"/>
                    <a:pt x="71" y="0"/>
                    <a:pt x="157" y="0"/>
                  </a:cubicBezTo>
                  <a:cubicBezTo>
                    <a:pt x="4383" y="0"/>
                    <a:pt x="4383" y="0"/>
                    <a:pt x="4383" y="0"/>
                  </a:cubicBezTo>
                  <a:cubicBezTo>
                    <a:pt x="4469" y="0"/>
                    <a:pt x="4540" y="71"/>
                    <a:pt x="4540" y="157"/>
                  </a:cubicBezTo>
                  <a:lnTo>
                    <a:pt x="4540" y="3003"/>
                  </a:lnTo>
                  <a:close/>
                </a:path>
              </a:pathLst>
            </a:custGeom>
            <a:solidFill>
              <a:srgbClr val="333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76"/>
            <p:cNvSpPr>
              <a:spLocks/>
            </p:cNvSpPr>
            <p:nvPr/>
          </p:nvSpPr>
          <p:spPr bwMode="auto">
            <a:xfrm>
              <a:off x="3813175" y="1873251"/>
              <a:ext cx="4613275" cy="3211513"/>
            </a:xfrm>
            <a:custGeom>
              <a:avLst/>
              <a:gdLst>
                <a:gd name="T0" fmla="*/ 4379 w 4533"/>
                <a:gd name="T1" fmla="*/ 3154 h 3154"/>
                <a:gd name="T2" fmla="*/ 153 w 4533"/>
                <a:gd name="T3" fmla="*/ 3154 h 3154"/>
                <a:gd name="T4" fmla="*/ 0 w 4533"/>
                <a:gd name="T5" fmla="*/ 3000 h 3154"/>
                <a:gd name="T6" fmla="*/ 0 w 4533"/>
                <a:gd name="T7" fmla="*/ 154 h 3154"/>
                <a:gd name="T8" fmla="*/ 153 w 4533"/>
                <a:gd name="T9" fmla="*/ 0 h 3154"/>
                <a:gd name="T10" fmla="*/ 4379 w 4533"/>
                <a:gd name="T11" fmla="*/ 0 h 3154"/>
                <a:gd name="T12" fmla="*/ 4533 w 4533"/>
                <a:gd name="T13" fmla="*/ 154 h 3154"/>
                <a:gd name="T14" fmla="*/ 4533 w 4533"/>
                <a:gd name="T15" fmla="*/ 3000 h 3154"/>
                <a:gd name="T16" fmla="*/ 4379 w 4533"/>
                <a:gd name="T17" fmla="*/ 3154 h 3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3" h="3154">
                  <a:moveTo>
                    <a:pt x="4379" y="3154"/>
                  </a:moveTo>
                  <a:cubicBezTo>
                    <a:pt x="153" y="3154"/>
                    <a:pt x="153" y="3154"/>
                    <a:pt x="153" y="3154"/>
                  </a:cubicBezTo>
                  <a:cubicBezTo>
                    <a:pt x="69" y="3154"/>
                    <a:pt x="0" y="3085"/>
                    <a:pt x="0" y="3000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9" y="0"/>
                    <a:pt x="153" y="0"/>
                  </a:cubicBezTo>
                  <a:cubicBezTo>
                    <a:pt x="4379" y="0"/>
                    <a:pt x="4379" y="0"/>
                    <a:pt x="4379" y="0"/>
                  </a:cubicBezTo>
                  <a:cubicBezTo>
                    <a:pt x="4464" y="0"/>
                    <a:pt x="4533" y="69"/>
                    <a:pt x="4533" y="154"/>
                  </a:cubicBezTo>
                  <a:cubicBezTo>
                    <a:pt x="4533" y="3000"/>
                    <a:pt x="4533" y="3000"/>
                    <a:pt x="4533" y="3000"/>
                  </a:cubicBezTo>
                  <a:cubicBezTo>
                    <a:pt x="4533" y="3085"/>
                    <a:pt x="4464" y="3154"/>
                    <a:pt x="4379" y="3154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77"/>
            <p:cNvSpPr>
              <a:spLocks/>
            </p:cNvSpPr>
            <p:nvPr/>
          </p:nvSpPr>
          <p:spPr bwMode="auto">
            <a:xfrm>
              <a:off x="3813175" y="4897438"/>
              <a:ext cx="4613275" cy="187325"/>
            </a:xfrm>
            <a:custGeom>
              <a:avLst/>
              <a:gdLst>
                <a:gd name="T0" fmla="*/ 0 w 4533"/>
                <a:gd name="T1" fmla="*/ 0 h 184"/>
                <a:gd name="T2" fmla="*/ 0 w 4533"/>
                <a:gd name="T3" fmla="*/ 30 h 184"/>
                <a:gd name="T4" fmla="*/ 153 w 4533"/>
                <a:gd name="T5" fmla="*/ 184 h 184"/>
                <a:gd name="T6" fmla="*/ 4379 w 4533"/>
                <a:gd name="T7" fmla="*/ 184 h 184"/>
                <a:gd name="T8" fmla="*/ 4533 w 4533"/>
                <a:gd name="T9" fmla="*/ 30 h 184"/>
                <a:gd name="T10" fmla="*/ 4533 w 4533"/>
                <a:gd name="T11" fmla="*/ 0 h 184"/>
                <a:gd name="T12" fmla="*/ 0 w 4533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33" h="184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15"/>
                    <a:pt x="69" y="184"/>
                    <a:pt x="153" y="184"/>
                  </a:cubicBezTo>
                  <a:cubicBezTo>
                    <a:pt x="4379" y="184"/>
                    <a:pt x="4379" y="184"/>
                    <a:pt x="4379" y="184"/>
                  </a:cubicBezTo>
                  <a:cubicBezTo>
                    <a:pt x="4464" y="184"/>
                    <a:pt x="4533" y="115"/>
                    <a:pt x="4533" y="30"/>
                  </a:cubicBezTo>
                  <a:cubicBezTo>
                    <a:pt x="4533" y="0"/>
                    <a:pt x="4533" y="0"/>
                    <a:pt x="45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22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202" name="Picture 178"/>
            <p:cNvPicPr>
              <a:picLocks noChangeAspect="1" noChangeArrowheads="1"/>
            </p:cNvPicPr>
            <p:nvPr/>
          </p:nvPicPr>
          <p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2313" y="5051426"/>
              <a:ext cx="5697537" cy="88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3" name="Picture 179"/>
            <p:cNvPicPr>
              <a:picLocks noChangeAspect="1" noChangeArrowheads="1"/>
            </p:cNvPicPr>
            <p:nvPr/>
          </p:nvPicPr>
          <p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0725" y="5019676"/>
              <a:ext cx="5703887" cy="3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180"/>
            <p:cNvSpPr>
              <a:spLocks noChangeArrowheads="1"/>
            </p:cNvSpPr>
            <p:nvPr/>
          </p:nvSpPr>
          <p:spPr bwMode="auto">
            <a:xfrm>
              <a:off x="3795713" y="5102226"/>
              <a:ext cx="47625" cy="7938"/>
            </a:xfrm>
            <a:prstGeom prst="ellipse">
              <a:avLst/>
            </a:prstGeom>
            <a:solidFill>
              <a:srgbClr val="635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181"/>
            <p:cNvSpPr>
              <a:spLocks noChangeArrowheads="1"/>
            </p:cNvSpPr>
            <p:nvPr/>
          </p:nvSpPr>
          <p:spPr bwMode="auto">
            <a:xfrm>
              <a:off x="3806825" y="5103813"/>
              <a:ext cx="23812" cy="6350"/>
            </a:xfrm>
            <a:prstGeom prst="ellipse">
              <a:avLst/>
            </a:prstGeom>
            <a:solidFill>
              <a:srgbClr val="463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182"/>
            <p:cNvSpPr>
              <a:spLocks noChangeArrowheads="1"/>
            </p:cNvSpPr>
            <p:nvPr/>
          </p:nvSpPr>
          <p:spPr bwMode="auto">
            <a:xfrm>
              <a:off x="5392738" y="5102226"/>
              <a:ext cx="49212" cy="7938"/>
            </a:xfrm>
            <a:prstGeom prst="ellipse">
              <a:avLst/>
            </a:prstGeom>
            <a:solidFill>
              <a:srgbClr val="635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83"/>
            <p:cNvSpPr>
              <a:spLocks noChangeArrowheads="1"/>
            </p:cNvSpPr>
            <p:nvPr/>
          </p:nvSpPr>
          <p:spPr bwMode="auto">
            <a:xfrm>
              <a:off x="5405438" y="5103813"/>
              <a:ext cx="25400" cy="6350"/>
            </a:xfrm>
            <a:prstGeom prst="ellipse">
              <a:avLst/>
            </a:prstGeom>
            <a:solidFill>
              <a:srgbClr val="463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184"/>
            <p:cNvSpPr>
              <a:spLocks noChangeArrowheads="1"/>
            </p:cNvSpPr>
            <p:nvPr/>
          </p:nvSpPr>
          <p:spPr bwMode="auto">
            <a:xfrm>
              <a:off x="6791325" y="5102226"/>
              <a:ext cx="49212" cy="7938"/>
            </a:xfrm>
            <a:prstGeom prst="ellipse">
              <a:avLst/>
            </a:prstGeom>
            <a:solidFill>
              <a:srgbClr val="635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85"/>
            <p:cNvSpPr>
              <a:spLocks noChangeArrowheads="1"/>
            </p:cNvSpPr>
            <p:nvPr/>
          </p:nvSpPr>
          <p:spPr bwMode="auto">
            <a:xfrm>
              <a:off x="6804025" y="5103813"/>
              <a:ext cx="23812" cy="6350"/>
            </a:xfrm>
            <a:prstGeom prst="ellipse">
              <a:avLst/>
            </a:prstGeom>
            <a:solidFill>
              <a:srgbClr val="463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186"/>
            <p:cNvSpPr>
              <a:spLocks noChangeArrowheads="1"/>
            </p:cNvSpPr>
            <p:nvPr/>
          </p:nvSpPr>
          <p:spPr bwMode="auto">
            <a:xfrm>
              <a:off x="8380413" y="5102226"/>
              <a:ext cx="47625" cy="7938"/>
            </a:xfrm>
            <a:prstGeom prst="ellipse">
              <a:avLst/>
            </a:prstGeom>
            <a:solidFill>
              <a:srgbClr val="6354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87"/>
            <p:cNvSpPr>
              <a:spLocks noChangeArrowheads="1"/>
            </p:cNvSpPr>
            <p:nvPr/>
          </p:nvSpPr>
          <p:spPr bwMode="auto">
            <a:xfrm>
              <a:off x="8393113" y="5103813"/>
              <a:ext cx="23812" cy="6350"/>
            </a:xfrm>
            <a:prstGeom prst="ellipse">
              <a:avLst/>
            </a:prstGeom>
            <a:solidFill>
              <a:srgbClr val="463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8"/>
            <p:cNvSpPr>
              <a:spLocks/>
            </p:cNvSpPr>
            <p:nvPr/>
          </p:nvSpPr>
          <p:spPr bwMode="auto">
            <a:xfrm>
              <a:off x="3327400" y="5068888"/>
              <a:ext cx="5568950" cy="1588"/>
            </a:xfrm>
            <a:custGeom>
              <a:avLst/>
              <a:gdLst>
                <a:gd name="T0" fmla="*/ 5467 w 5472"/>
                <a:gd name="T1" fmla="*/ 1 h 1"/>
                <a:gd name="T2" fmla="*/ 5472 w 5472"/>
                <a:gd name="T3" fmla="*/ 0 h 1"/>
                <a:gd name="T4" fmla="*/ 0 w 5472"/>
                <a:gd name="T5" fmla="*/ 0 h 1"/>
                <a:gd name="T6" fmla="*/ 5 w 5472"/>
                <a:gd name="T7" fmla="*/ 1 h 1"/>
                <a:gd name="T8" fmla="*/ 5467 w 547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72" h="1">
                  <a:moveTo>
                    <a:pt x="5467" y="1"/>
                  </a:moveTo>
                  <a:cubicBezTo>
                    <a:pt x="5469" y="1"/>
                    <a:pt x="5471" y="0"/>
                    <a:pt x="54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1"/>
                    <a:pt x="5" y="1"/>
                  </a:cubicBezTo>
                  <a:lnTo>
                    <a:pt x="5467" y="1"/>
                  </a:lnTo>
                  <a:close/>
                </a:path>
              </a:pathLst>
            </a:custGeom>
            <a:solidFill>
              <a:srgbClr val="9A8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213" name="Picture 189"/>
            <p:cNvPicPr>
              <a:picLocks noChangeAspect="1" noChangeArrowheads="1"/>
            </p:cNvPicPr>
            <p:nvPr/>
          </p:nvPicPr>
          <p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188" y="5019676"/>
              <a:ext cx="1096962" cy="5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Oval 190"/>
            <p:cNvSpPr>
              <a:spLocks noChangeArrowheads="1"/>
            </p:cNvSpPr>
            <p:nvPr/>
          </p:nvSpPr>
          <p:spPr bwMode="auto">
            <a:xfrm>
              <a:off x="6102350" y="1973263"/>
              <a:ext cx="36512" cy="36513"/>
            </a:xfrm>
            <a:prstGeom prst="ellipse">
              <a:avLst/>
            </a:prstGeom>
            <a:solidFill>
              <a:srgbClr val="19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91"/>
            <p:cNvSpPr>
              <a:spLocks noChangeArrowheads="1"/>
            </p:cNvSpPr>
            <p:nvPr/>
          </p:nvSpPr>
          <p:spPr bwMode="auto">
            <a:xfrm>
              <a:off x="6111875" y="1982788"/>
              <a:ext cx="19050" cy="17463"/>
            </a:xfrm>
            <a:prstGeom prst="ellipse">
              <a:avLst/>
            </a:prstGeom>
            <a:solidFill>
              <a:srgbClr val="000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2"/>
            <p:cNvSpPr>
              <a:spLocks noChangeArrowheads="1"/>
            </p:cNvSpPr>
            <p:nvPr/>
          </p:nvSpPr>
          <p:spPr bwMode="auto">
            <a:xfrm>
              <a:off x="6116638" y="1982788"/>
              <a:ext cx="7937" cy="6350"/>
            </a:xfrm>
            <a:prstGeom prst="ellipse">
              <a:avLst/>
            </a:prstGeom>
            <a:solidFill>
              <a:srgbClr val="272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93"/>
            <p:cNvSpPr>
              <a:spLocks noChangeArrowheads="1"/>
            </p:cNvSpPr>
            <p:nvPr/>
          </p:nvSpPr>
          <p:spPr bwMode="auto">
            <a:xfrm>
              <a:off x="6116638" y="1993901"/>
              <a:ext cx="7937" cy="6350"/>
            </a:xfrm>
            <a:prstGeom prst="ellipse">
              <a:avLst/>
            </a:prstGeom>
            <a:solidFill>
              <a:srgbClr val="272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4"/>
            <p:cNvSpPr>
              <a:spLocks/>
            </p:cNvSpPr>
            <p:nvPr/>
          </p:nvSpPr>
          <p:spPr bwMode="auto">
            <a:xfrm>
              <a:off x="5978525" y="4935538"/>
              <a:ext cx="47625" cy="49213"/>
            </a:xfrm>
            <a:custGeom>
              <a:avLst/>
              <a:gdLst>
                <a:gd name="T0" fmla="*/ 30 w 30"/>
                <a:gd name="T1" fmla="*/ 31 h 31"/>
                <a:gd name="T2" fmla="*/ 30 w 30"/>
                <a:gd name="T3" fmla="*/ 31 h 31"/>
                <a:gd name="T4" fmla="*/ 27 w 30"/>
                <a:gd name="T5" fmla="*/ 31 h 31"/>
                <a:gd name="T6" fmla="*/ 26 w 30"/>
                <a:gd name="T7" fmla="*/ 31 h 31"/>
                <a:gd name="T8" fmla="*/ 26 w 30"/>
                <a:gd name="T9" fmla="*/ 31 h 31"/>
                <a:gd name="T10" fmla="*/ 26 w 30"/>
                <a:gd name="T11" fmla="*/ 17 h 31"/>
                <a:gd name="T12" fmla="*/ 27 w 30"/>
                <a:gd name="T13" fmla="*/ 6 h 31"/>
                <a:gd name="T14" fmla="*/ 16 w 30"/>
                <a:gd name="T15" fmla="*/ 31 h 31"/>
                <a:gd name="T16" fmla="*/ 16 w 30"/>
                <a:gd name="T17" fmla="*/ 31 h 31"/>
                <a:gd name="T18" fmla="*/ 16 w 30"/>
                <a:gd name="T19" fmla="*/ 31 h 31"/>
                <a:gd name="T20" fmla="*/ 14 w 30"/>
                <a:gd name="T21" fmla="*/ 31 h 31"/>
                <a:gd name="T22" fmla="*/ 14 w 30"/>
                <a:gd name="T23" fmla="*/ 31 h 31"/>
                <a:gd name="T24" fmla="*/ 14 w 30"/>
                <a:gd name="T25" fmla="*/ 31 h 31"/>
                <a:gd name="T26" fmla="*/ 3 w 30"/>
                <a:gd name="T27" fmla="*/ 6 h 31"/>
                <a:gd name="T28" fmla="*/ 3 w 30"/>
                <a:gd name="T29" fmla="*/ 17 h 31"/>
                <a:gd name="T30" fmla="*/ 3 w 30"/>
                <a:gd name="T31" fmla="*/ 31 h 31"/>
                <a:gd name="T32" fmla="*/ 3 w 30"/>
                <a:gd name="T33" fmla="*/ 31 h 31"/>
                <a:gd name="T34" fmla="*/ 3 w 30"/>
                <a:gd name="T35" fmla="*/ 31 h 31"/>
                <a:gd name="T36" fmla="*/ 0 w 30"/>
                <a:gd name="T37" fmla="*/ 31 h 31"/>
                <a:gd name="T38" fmla="*/ 0 w 30"/>
                <a:gd name="T39" fmla="*/ 31 h 31"/>
                <a:gd name="T40" fmla="*/ 0 w 30"/>
                <a:gd name="T41" fmla="*/ 31 h 31"/>
                <a:gd name="T42" fmla="*/ 0 w 30"/>
                <a:gd name="T43" fmla="*/ 0 h 31"/>
                <a:gd name="T44" fmla="*/ 0 w 30"/>
                <a:gd name="T45" fmla="*/ 0 h 31"/>
                <a:gd name="T46" fmla="*/ 0 w 30"/>
                <a:gd name="T47" fmla="*/ 0 h 31"/>
                <a:gd name="T48" fmla="*/ 3 w 30"/>
                <a:gd name="T49" fmla="*/ 0 h 31"/>
                <a:gd name="T50" fmla="*/ 4 w 30"/>
                <a:gd name="T51" fmla="*/ 0 h 31"/>
                <a:gd name="T52" fmla="*/ 4 w 30"/>
                <a:gd name="T53" fmla="*/ 0 h 31"/>
                <a:gd name="T54" fmla="*/ 15 w 30"/>
                <a:gd name="T55" fmla="*/ 26 h 31"/>
                <a:gd name="T56" fmla="*/ 26 w 30"/>
                <a:gd name="T57" fmla="*/ 0 h 31"/>
                <a:gd name="T58" fmla="*/ 26 w 30"/>
                <a:gd name="T59" fmla="*/ 0 h 31"/>
                <a:gd name="T60" fmla="*/ 26 w 30"/>
                <a:gd name="T61" fmla="*/ 0 h 31"/>
                <a:gd name="T62" fmla="*/ 30 w 30"/>
                <a:gd name="T63" fmla="*/ 0 h 31"/>
                <a:gd name="T64" fmla="*/ 30 w 30"/>
                <a:gd name="T65" fmla="*/ 0 h 31"/>
                <a:gd name="T66" fmla="*/ 30 w 30"/>
                <a:gd name="T67" fmla="*/ 0 h 31"/>
                <a:gd name="T68" fmla="*/ 30 w 30"/>
                <a:gd name="T69" fmla="*/ 31 h 31"/>
                <a:gd name="T70" fmla="*/ 30 w 30"/>
                <a:gd name="T7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31">
                  <a:moveTo>
                    <a:pt x="30" y="31"/>
                  </a:moveTo>
                  <a:lnTo>
                    <a:pt x="30" y="31"/>
                  </a:lnTo>
                  <a:lnTo>
                    <a:pt x="27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6" y="17"/>
                  </a:lnTo>
                  <a:lnTo>
                    <a:pt x="27" y="6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3" y="6"/>
                  </a:lnTo>
                  <a:lnTo>
                    <a:pt x="3" y="17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5" y="26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31"/>
                  </a:lnTo>
                  <a:lnTo>
                    <a:pt x="30" y="31"/>
                  </a:ln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95"/>
            <p:cNvSpPr>
              <a:spLocks noEditPoints="1"/>
            </p:cNvSpPr>
            <p:nvPr/>
          </p:nvSpPr>
          <p:spPr bwMode="auto">
            <a:xfrm>
              <a:off x="6034088" y="4946651"/>
              <a:ext cx="31750" cy="38100"/>
            </a:xfrm>
            <a:custGeom>
              <a:avLst/>
              <a:gdLst>
                <a:gd name="T0" fmla="*/ 11 w 30"/>
                <a:gd name="T1" fmla="*/ 38 h 38"/>
                <a:gd name="T2" fmla="*/ 3 w 30"/>
                <a:gd name="T3" fmla="*/ 35 h 38"/>
                <a:gd name="T4" fmla="*/ 0 w 30"/>
                <a:gd name="T5" fmla="*/ 28 h 38"/>
                <a:gd name="T6" fmla="*/ 4 w 30"/>
                <a:gd name="T7" fmla="*/ 19 h 38"/>
                <a:gd name="T8" fmla="*/ 16 w 30"/>
                <a:gd name="T9" fmla="*/ 16 h 38"/>
                <a:gd name="T10" fmla="*/ 23 w 30"/>
                <a:gd name="T11" fmla="*/ 16 h 38"/>
                <a:gd name="T12" fmla="*/ 23 w 30"/>
                <a:gd name="T13" fmla="*/ 12 h 38"/>
                <a:gd name="T14" fmla="*/ 21 w 30"/>
                <a:gd name="T15" fmla="*/ 7 h 38"/>
                <a:gd name="T16" fmla="*/ 15 w 30"/>
                <a:gd name="T17" fmla="*/ 5 h 38"/>
                <a:gd name="T18" fmla="*/ 8 w 30"/>
                <a:gd name="T19" fmla="*/ 7 h 38"/>
                <a:gd name="T20" fmla="*/ 6 w 30"/>
                <a:gd name="T21" fmla="*/ 11 h 38"/>
                <a:gd name="T22" fmla="*/ 6 w 30"/>
                <a:gd name="T23" fmla="*/ 12 h 38"/>
                <a:gd name="T24" fmla="*/ 5 w 30"/>
                <a:gd name="T25" fmla="*/ 12 h 38"/>
                <a:gd name="T26" fmla="*/ 2 w 30"/>
                <a:gd name="T27" fmla="*/ 12 h 38"/>
                <a:gd name="T28" fmla="*/ 1 w 30"/>
                <a:gd name="T29" fmla="*/ 12 h 38"/>
                <a:gd name="T30" fmla="*/ 1 w 30"/>
                <a:gd name="T31" fmla="*/ 11 h 38"/>
                <a:gd name="T32" fmla="*/ 5 w 30"/>
                <a:gd name="T33" fmla="*/ 3 h 38"/>
                <a:gd name="T34" fmla="*/ 15 w 30"/>
                <a:gd name="T35" fmla="*/ 0 h 38"/>
                <a:gd name="T36" fmla="*/ 25 w 30"/>
                <a:gd name="T37" fmla="*/ 3 h 38"/>
                <a:gd name="T38" fmla="*/ 29 w 30"/>
                <a:gd name="T39" fmla="*/ 12 h 38"/>
                <a:gd name="T40" fmla="*/ 29 w 30"/>
                <a:gd name="T41" fmla="*/ 30 h 38"/>
                <a:gd name="T42" fmla="*/ 29 w 30"/>
                <a:gd name="T43" fmla="*/ 33 h 38"/>
                <a:gd name="T44" fmla="*/ 30 w 30"/>
                <a:gd name="T45" fmla="*/ 37 h 38"/>
                <a:gd name="T46" fmla="*/ 30 w 30"/>
                <a:gd name="T47" fmla="*/ 38 h 38"/>
                <a:gd name="T48" fmla="*/ 29 w 30"/>
                <a:gd name="T49" fmla="*/ 38 h 38"/>
                <a:gd name="T50" fmla="*/ 25 w 30"/>
                <a:gd name="T51" fmla="*/ 38 h 38"/>
                <a:gd name="T52" fmla="*/ 24 w 30"/>
                <a:gd name="T53" fmla="*/ 38 h 38"/>
                <a:gd name="T54" fmla="*/ 24 w 30"/>
                <a:gd name="T55" fmla="*/ 37 h 38"/>
                <a:gd name="T56" fmla="*/ 24 w 30"/>
                <a:gd name="T57" fmla="*/ 34 h 38"/>
                <a:gd name="T58" fmla="*/ 23 w 30"/>
                <a:gd name="T59" fmla="*/ 33 h 38"/>
                <a:gd name="T60" fmla="*/ 19 w 30"/>
                <a:gd name="T61" fmla="*/ 36 h 38"/>
                <a:gd name="T62" fmla="*/ 11 w 30"/>
                <a:gd name="T63" fmla="*/ 38 h 38"/>
                <a:gd name="T64" fmla="*/ 16 w 30"/>
                <a:gd name="T65" fmla="*/ 20 h 38"/>
                <a:gd name="T66" fmla="*/ 8 w 30"/>
                <a:gd name="T67" fmla="*/ 23 h 38"/>
                <a:gd name="T68" fmla="*/ 5 w 30"/>
                <a:gd name="T69" fmla="*/ 28 h 38"/>
                <a:gd name="T70" fmla="*/ 7 w 30"/>
                <a:gd name="T71" fmla="*/ 32 h 38"/>
                <a:gd name="T72" fmla="*/ 12 w 30"/>
                <a:gd name="T73" fmla="*/ 34 h 38"/>
                <a:gd name="T74" fmla="*/ 19 w 30"/>
                <a:gd name="T75" fmla="*/ 32 h 38"/>
                <a:gd name="T76" fmla="*/ 23 w 30"/>
                <a:gd name="T77" fmla="*/ 27 h 38"/>
                <a:gd name="T78" fmla="*/ 23 w 30"/>
                <a:gd name="T79" fmla="*/ 20 h 38"/>
                <a:gd name="T80" fmla="*/ 16 w 30"/>
                <a:gd name="T8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" h="38">
                  <a:moveTo>
                    <a:pt x="11" y="38"/>
                  </a:moveTo>
                  <a:cubicBezTo>
                    <a:pt x="8" y="38"/>
                    <a:pt x="5" y="37"/>
                    <a:pt x="3" y="35"/>
                  </a:cubicBezTo>
                  <a:cubicBezTo>
                    <a:pt x="1" y="33"/>
                    <a:pt x="0" y="31"/>
                    <a:pt x="0" y="28"/>
                  </a:cubicBezTo>
                  <a:cubicBezTo>
                    <a:pt x="0" y="24"/>
                    <a:pt x="1" y="21"/>
                    <a:pt x="4" y="19"/>
                  </a:cubicBezTo>
                  <a:cubicBezTo>
                    <a:pt x="7" y="17"/>
                    <a:pt x="11" y="16"/>
                    <a:pt x="16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0"/>
                    <a:pt x="23" y="8"/>
                    <a:pt x="21" y="7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2" y="5"/>
                    <a:pt x="10" y="6"/>
                    <a:pt x="8" y="7"/>
                  </a:cubicBezTo>
                  <a:cubicBezTo>
                    <a:pt x="7" y="8"/>
                    <a:pt x="6" y="10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8"/>
                    <a:pt x="2" y="6"/>
                    <a:pt x="5" y="3"/>
                  </a:cubicBezTo>
                  <a:cubicBezTo>
                    <a:pt x="7" y="1"/>
                    <a:pt x="11" y="0"/>
                    <a:pt x="15" y="0"/>
                  </a:cubicBezTo>
                  <a:cubicBezTo>
                    <a:pt x="19" y="0"/>
                    <a:pt x="22" y="1"/>
                    <a:pt x="25" y="3"/>
                  </a:cubicBezTo>
                  <a:cubicBezTo>
                    <a:pt x="27" y="5"/>
                    <a:pt x="29" y="8"/>
                    <a:pt x="29" y="12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1"/>
                    <a:pt x="29" y="32"/>
                    <a:pt x="29" y="33"/>
                  </a:cubicBezTo>
                  <a:cubicBezTo>
                    <a:pt x="29" y="35"/>
                    <a:pt x="29" y="36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4"/>
                    <a:pt x="21" y="36"/>
                    <a:pt x="19" y="36"/>
                  </a:cubicBezTo>
                  <a:cubicBezTo>
                    <a:pt x="17" y="38"/>
                    <a:pt x="14" y="38"/>
                    <a:pt x="11" y="38"/>
                  </a:cubicBezTo>
                  <a:close/>
                  <a:moveTo>
                    <a:pt x="16" y="20"/>
                  </a:moveTo>
                  <a:cubicBezTo>
                    <a:pt x="13" y="20"/>
                    <a:pt x="10" y="21"/>
                    <a:pt x="8" y="23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29"/>
                    <a:pt x="6" y="31"/>
                    <a:pt x="7" y="32"/>
                  </a:cubicBezTo>
                  <a:cubicBezTo>
                    <a:pt x="8" y="33"/>
                    <a:pt x="10" y="34"/>
                    <a:pt x="12" y="34"/>
                  </a:cubicBezTo>
                  <a:cubicBezTo>
                    <a:pt x="15" y="34"/>
                    <a:pt x="17" y="33"/>
                    <a:pt x="19" y="32"/>
                  </a:cubicBezTo>
                  <a:cubicBezTo>
                    <a:pt x="21" y="30"/>
                    <a:pt x="22" y="29"/>
                    <a:pt x="23" y="27"/>
                  </a:cubicBezTo>
                  <a:cubicBezTo>
                    <a:pt x="23" y="20"/>
                    <a:pt x="23" y="20"/>
                    <a:pt x="23" y="20"/>
                  </a:cubicBezTo>
                  <a:lnTo>
                    <a:pt x="16" y="20"/>
                  </a:ln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6"/>
            <p:cNvSpPr>
              <a:spLocks/>
            </p:cNvSpPr>
            <p:nvPr/>
          </p:nvSpPr>
          <p:spPr bwMode="auto">
            <a:xfrm>
              <a:off x="6070600" y="4946651"/>
              <a:ext cx="30162" cy="38100"/>
            </a:xfrm>
            <a:custGeom>
              <a:avLst/>
              <a:gdLst>
                <a:gd name="T0" fmla="*/ 16 w 30"/>
                <a:gd name="T1" fmla="*/ 38 h 38"/>
                <a:gd name="T2" fmla="*/ 4 w 30"/>
                <a:gd name="T3" fmla="*/ 33 h 38"/>
                <a:gd name="T4" fmla="*/ 0 w 30"/>
                <a:gd name="T5" fmla="*/ 20 h 38"/>
                <a:gd name="T6" fmla="*/ 0 w 30"/>
                <a:gd name="T7" fmla="*/ 19 h 38"/>
                <a:gd name="T8" fmla="*/ 4 w 30"/>
                <a:gd name="T9" fmla="*/ 5 h 38"/>
                <a:gd name="T10" fmla="*/ 16 w 30"/>
                <a:gd name="T11" fmla="*/ 0 h 38"/>
                <a:gd name="T12" fmla="*/ 26 w 30"/>
                <a:gd name="T13" fmla="*/ 4 h 38"/>
                <a:gd name="T14" fmla="*/ 30 w 30"/>
                <a:gd name="T15" fmla="*/ 13 h 38"/>
                <a:gd name="T16" fmla="*/ 30 w 30"/>
                <a:gd name="T17" fmla="*/ 14 h 38"/>
                <a:gd name="T18" fmla="*/ 29 w 30"/>
                <a:gd name="T19" fmla="*/ 14 h 38"/>
                <a:gd name="T20" fmla="*/ 26 w 30"/>
                <a:gd name="T21" fmla="*/ 14 h 38"/>
                <a:gd name="T22" fmla="*/ 25 w 30"/>
                <a:gd name="T23" fmla="*/ 14 h 38"/>
                <a:gd name="T24" fmla="*/ 25 w 30"/>
                <a:gd name="T25" fmla="*/ 14 h 38"/>
                <a:gd name="T26" fmla="*/ 23 w 30"/>
                <a:gd name="T27" fmla="*/ 7 h 38"/>
                <a:gd name="T28" fmla="*/ 16 w 30"/>
                <a:gd name="T29" fmla="*/ 5 h 38"/>
                <a:gd name="T30" fmla="*/ 8 w 30"/>
                <a:gd name="T31" fmla="*/ 9 h 38"/>
                <a:gd name="T32" fmla="*/ 5 w 30"/>
                <a:gd name="T33" fmla="*/ 19 h 38"/>
                <a:gd name="T34" fmla="*/ 5 w 30"/>
                <a:gd name="T35" fmla="*/ 20 h 38"/>
                <a:gd name="T36" fmla="*/ 8 w 30"/>
                <a:gd name="T37" fmla="*/ 30 h 38"/>
                <a:gd name="T38" fmla="*/ 16 w 30"/>
                <a:gd name="T39" fmla="*/ 34 h 38"/>
                <a:gd name="T40" fmla="*/ 22 w 30"/>
                <a:gd name="T41" fmla="*/ 32 h 38"/>
                <a:gd name="T42" fmla="*/ 25 w 30"/>
                <a:gd name="T43" fmla="*/ 26 h 38"/>
                <a:gd name="T44" fmla="*/ 25 w 30"/>
                <a:gd name="T45" fmla="*/ 25 h 38"/>
                <a:gd name="T46" fmla="*/ 26 w 30"/>
                <a:gd name="T47" fmla="*/ 25 h 38"/>
                <a:gd name="T48" fmla="*/ 29 w 30"/>
                <a:gd name="T49" fmla="*/ 25 h 38"/>
                <a:gd name="T50" fmla="*/ 30 w 30"/>
                <a:gd name="T51" fmla="*/ 25 h 38"/>
                <a:gd name="T52" fmla="*/ 30 w 30"/>
                <a:gd name="T53" fmla="*/ 26 h 38"/>
                <a:gd name="T54" fmla="*/ 26 w 30"/>
                <a:gd name="T55" fmla="*/ 35 h 38"/>
                <a:gd name="T56" fmla="*/ 16 w 30"/>
                <a:gd name="T5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38">
                  <a:moveTo>
                    <a:pt x="16" y="38"/>
                  </a:moveTo>
                  <a:cubicBezTo>
                    <a:pt x="11" y="38"/>
                    <a:pt x="7" y="37"/>
                    <a:pt x="4" y="33"/>
                  </a:cubicBezTo>
                  <a:cubicBezTo>
                    <a:pt x="2" y="30"/>
                    <a:pt x="0" y="25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2" y="9"/>
                    <a:pt x="4" y="5"/>
                  </a:cubicBezTo>
                  <a:cubicBezTo>
                    <a:pt x="7" y="2"/>
                    <a:pt x="11" y="0"/>
                    <a:pt x="16" y="0"/>
                  </a:cubicBezTo>
                  <a:cubicBezTo>
                    <a:pt x="20" y="0"/>
                    <a:pt x="23" y="1"/>
                    <a:pt x="26" y="4"/>
                  </a:cubicBezTo>
                  <a:cubicBezTo>
                    <a:pt x="29" y="6"/>
                    <a:pt x="30" y="9"/>
                    <a:pt x="30" y="13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1"/>
                    <a:pt x="24" y="9"/>
                    <a:pt x="23" y="7"/>
                  </a:cubicBezTo>
                  <a:cubicBezTo>
                    <a:pt x="21" y="6"/>
                    <a:pt x="19" y="5"/>
                    <a:pt x="16" y="5"/>
                  </a:cubicBezTo>
                  <a:cubicBezTo>
                    <a:pt x="12" y="5"/>
                    <a:pt x="10" y="6"/>
                    <a:pt x="8" y="9"/>
                  </a:cubicBezTo>
                  <a:cubicBezTo>
                    <a:pt x="6" y="11"/>
                    <a:pt x="5" y="15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4"/>
                    <a:pt x="6" y="27"/>
                    <a:pt x="8" y="30"/>
                  </a:cubicBezTo>
                  <a:cubicBezTo>
                    <a:pt x="10" y="32"/>
                    <a:pt x="12" y="34"/>
                    <a:pt x="16" y="34"/>
                  </a:cubicBezTo>
                  <a:cubicBezTo>
                    <a:pt x="18" y="34"/>
                    <a:pt x="21" y="33"/>
                    <a:pt x="22" y="32"/>
                  </a:cubicBezTo>
                  <a:cubicBezTo>
                    <a:pt x="24" y="30"/>
                    <a:pt x="25" y="28"/>
                    <a:pt x="25" y="26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30"/>
                    <a:pt x="29" y="33"/>
                    <a:pt x="26" y="35"/>
                  </a:cubicBezTo>
                  <a:cubicBezTo>
                    <a:pt x="23" y="37"/>
                    <a:pt x="20" y="38"/>
                    <a:pt x="16" y="38"/>
                  </a:cubicBez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97"/>
            <p:cNvSpPr>
              <a:spLocks noEditPoints="1"/>
            </p:cNvSpPr>
            <p:nvPr/>
          </p:nvSpPr>
          <p:spPr bwMode="auto">
            <a:xfrm>
              <a:off x="6105525" y="4935538"/>
              <a:ext cx="33337" cy="49213"/>
            </a:xfrm>
            <a:custGeom>
              <a:avLst/>
              <a:gdLst>
                <a:gd name="T0" fmla="*/ 18 w 33"/>
                <a:gd name="T1" fmla="*/ 49 h 49"/>
                <a:gd name="T2" fmla="*/ 1 w 33"/>
                <a:gd name="T3" fmla="*/ 49 h 49"/>
                <a:gd name="T4" fmla="*/ 0 w 33"/>
                <a:gd name="T5" fmla="*/ 49 h 49"/>
                <a:gd name="T6" fmla="*/ 0 w 33"/>
                <a:gd name="T7" fmla="*/ 48 h 49"/>
                <a:gd name="T8" fmla="*/ 0 w 33"/>
                <a:gd name="T9" fmla="*/ 0 h 49"/>
                <a:gd name="T10" fmla="*/ 0 w 33"/>
                <a:gd name="T11" fmla="*/ 0 h 49"/>
                <a:gd name="T12" fmla="*/ 1 w 33"/>
                <a:gd name="T13" fmla="*/ 0 h 49"/>
                <a:gd name="T14" fmla="*/ 15 w 33"/>
                <a:gd name="T15" fmla="*/ 0 h 49"/>
                <a:gd name="T16" fmla="*/ 27 w 33"/>
                <a:gd name="T17" fmla="*/ 3 h 49"/>
                <a:gd name="T18" fmla="*/ 31 w 33"/>
                <a:gd name="T19" fmla="*/ 13 h 49"/>
                <a:gd name="T20" fmla="*/ 29 w 33"/>
                <a:gd name="T21" fmla="*/ 20 h 49"/>
                <a:gd name="T22" fmla="*/ 25 w 33"/>
                <a:gd name="T23" fmla="*/ 23 h 49"/>
                <a:gd name="T24" fmla="*/ 31 w 33"/>
                <a:gd name="T25" fmla="*/ 27 h 49"/>
                <a:gd name="T26" fmla="*/ 33 w 33"/>
                <a:gd name="T27" fmla="*/ 35 h 49"/>
                <a:gd name="T28" fmla="*/ 29 w 33"/>
                <a:gd name="T29" fmla="*/ 45 h 49"/>
                <a:gd name="T30" fmla="*/ 18 w 33"/>
                <a:gd name="T31" fmla="*/ 49 h 49"/>
                <a:gd name="T32" fmla="*/ 6 w 33"/>
                <a:gd name="T33" fmla="*/ 44 h 49"/>
                <a:gd name="T34" fmla="*/ 18 w 33"/>
                <a:gd name="T35" fmla="*/ 44 h 49"/>
                <a:gd name="T36" fmla="*/ 25 w 33"/>
                <a:gd name="T37" fmla="*/ 42 h 49"/>
                <a:gd name="T38" fmla="*/ 28 w 33"/>
                <a:gd name="T39" fmla="*/ 35 h 49"/>
                <a:gd name="T40" fmla="*/ 26 w 33"/>
                <a:gd name="T41" fmla="*/ 28 h 49"/>
                <a:gd name="T42" fmla="*/ 18 w 33"/>
                <a:gd name="T43" fmla="*/ 26 h 49"/>
                <a:gd name="T44" fmla="*/ 6 w 33"/>
                <a:gd name="T45" fmla="*/ 26 h 49"/>
                <a:gd name="T46" fmla="*/ 6 w 33"/>
                <a:gd name="T47" fmla="*/ 44 h 49"/>
                <a:gd name="T48" fmla="*/ 6 w 33"/>
                <a:gd name="T49" fmla="*/ 21 h 49"/>
                <a:gd name="T50" fmla="*/ 16 w 33"/>
                <a:gd name="T51" fmla="*/ 21 h 49"/>
                <a:gd name="T52" fmla="*/ 24 w 33"/>
                <a:gd name="T53" fmla="*/ 19 h 49"/>
                <a:gd name="T54" fmla="*/ 26 w 33"/>
                <a:gd name="T55" fmla="*/ 13 h 49"/>
                <a:gd name="T56" fmla="*/ 23 w 33"/>
                <a:gd name="T57" fmla="*/ 6 h 49"/>
                <a:gd name="T58" fmla="*/ 15 w 33"/>
                <a:gd name="T59" fmla="*/ 4 h 49"/>
                <a:gd name="T60" fmla="*/ 6 w 33"/>
                <a:gd name="T61" fmla="*/ 4 h 49"/>
                <a:gd name="T62" fmla="*/ 6 w 33"/>
                <a:gd name="T63" fmla="*/ 2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49">
                  <a:moveTo>
                    <a:pt x="18" y="49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4" y="1"/>
                    <a:pt x="27" y="3"/>
                  </a:cubicBezTo>
                  <a:cubicBezTo>
                    <a:pt x="30" y="5"/>
                    <a:pt x="31" y="8"/>
                    <a:pt x="31" y="13"/>
                  </a:cubicBezTo>
                  <a:cubicBezTo>
                    <a:pt x="31" y="15"/>
                    <a:pt x="31" y="18"/>
                    <a:pt x="29" y="20"/>
                  </a:cubicBezTo>
                  <a:cubicBezTo>
                    <a:pt x="28" y="21"/>
                    <a:pt x="27" y="22"/>
                    <a:pt x="25" y="23"/>
                  </a:cubicBezTo>
                  <a:cubicBezTo>
                    <a:pt x="27" y="24"/>
                    <a:pt x="29" y="25"/>
                    <a:pt x="31" y="27"/>
                  </a:cubicBezTo>
                  <a:cubicBezTo>
                    <a:pt x="32" y="29"/>
                    <a:pt x="33" y="32"/>
                    <a:pt x="33" y="35"/>
                  </a:cubicBezTo>
                  <a:cubicBezTo>
                    <a:pt x="33" y="39"/>
                    <a:pt x="32" y="43"/>
                    <a:pt x="29" y="45"/>
                  </a:cubicBezTo>
                  <a:cubicBezTo>
                    <a:pt x="26" y="47"/>
                    <a:pt x="22" y="49"/>
                    <a:pt x="18" y="49"/>
                  </a:cubicBezTo>
                  <a:close/>
                  <a:moveTo>
                    <a:pt x="6" y="44"/>
                  </a:moveTo>
                  <a:cubicBezTo>
                    <a:pt x="18" y="44"/>
                    <a:pt x="18" y="44"/>
                    <a:pt x="18" y="44"/>
                  </a:cubicBezTo>
                  <a:cubicBezTo>
                    <a:pt x="21" y="44"/>
                    <a:pt x="24" y="43"/>
                    <a:pt x="25" y="42"/>
                  </a:cubicBezTo>
                  <a:cubicBezTo>
                    <a:pt x="27" y="40"/>
                    <a:pt x="28" y="38"/>
                    <a:pt x="28" y="35"/>
                  </a:cubicBezTo>
                  <a:cubicBezTo>
                    <a:pt x="28" y="32"/>
                    <a:pt x="27" y="30"/>
                    <a:pt x="26" y="28"/>
                  </a:cubicBezTo>
                  <a:cubicBezTo>
                    <a:pt x="24" y="27"/>
                    <a:pt x="21" y="26"/>
                    <a:pt x="18" y="26"/>
                  </a:cubicBezTo>
                  <a:cubicBezTo>
                    <a:pt x="6" y="26"/>
                    <a:pt x="6" y="26"/>
                    <a:pt x="6" y="26"/>
                  </a:cubicBezTo>
                  <a:lnTo>
                    <a:pt x="6" y="44"/>
                  </a:lnTo>
                  <a:close/>
                  <a:moveTo>
                    <a:pt x="6" y="21"/>
                  </a:moveTo>
                  <a:cubicBezTo>
                    <a:pt x="16" y="21"/>
                    <a:pt x="16" y="21"/>
                    <a:pt x="16" y="21"/>
                  </a:cubicBezTo>
                  <a:cubicBezTo>
                    <a:pt x="19" y="21"/>
                    <a:pt x="22" y="20"/>
                    <a:pt x="24" y="19"/>
                  </a:cubicBezTo>
                  <a:cubicBezTo>
                    <a:pt x="25" y="17"/>
                    <a:pt x="26" y="15"/>
                    <a:pt x="26" y="13"/>
                  </a:cubicBezTo>
                  <a:cubicBezTo>
                    <a:pt x="26" y="10"/>
                    <a:pt x="25" y="8"/>
                    <a:pt x="23" y="6"/>
                  </a:cubicBezTo>
                  <a:cubicBezTo>
                    <a:pt x="21" y="5"/>
                    <a:pt x="19" y="4"/>
                    <a:pt x="15" y="4"/>
                  </a:cubicBezTo>
                  <a:cubicBezTo>
                    <a:pt x="6" y="4"/>
                    <a:pt x="6" y="4"/>
                    <a:pt x="6" y="4"/>
                  </a:cubicBezTo>
                  <a:lnTo>
                    <a:pt x="6" y="21"/>
                  </a:ln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8"/>
            <p:cNvSpPr>
              <a:spLocks noEditPoints="1"/>
            </p:cNvSpPr>
            <p:nvPr/>
          </p:nvSpPr>
          <p:spPr bwMode="auto">
            <a:xfrm>
              <a:off x="6145213" y="4946651"/>
              <a:ext cx="33337" cy="38100"/>
            </a:xfrm>
            <a:custGeom>
              <a:avLst/>
              <a:gdLst>
                <a:gd name="T0" fmla="*/ 17 w 33"/>
                <a:gd name="T1" fmla="*/ 38 h 38"/>
                <a:gd name="T2" fmla="*/ 5 w 33"/>
                <a:gd name="T3" fmla="*/ 33 h 38"/>
                <a:gd name="T4" fmla="*/ 0 w 33"/>
                <a:gd name="T5" fmla="*/ 20 h 38"/>
                <a:gd name="T6" fmla="*/ 0 w 33"/>
                <a:gd name="T7" fmla="*/ 19 h 38"/>
                <a:gd name="T8" fmla="*/ 5 w 33"/>
                <a:gd name="T9" fmla="*/ 5 h 38"/>
                <a:gd name="T10" fmla="*/ 17 w 33"/>
                <a:gd name="T11" fmla="*/ 0 h 38"/>
                <a:gd name="T12" fmla="*/ 29 w 33"/>
                <a:gd name="T13" fmla="*/ 5 h 38"/>
                <a:gd name="T14" fmla="*/ 33 w 33"/>
                <a:gd name="T15" fmla="*/ 19 h 38"/>
                <a:gd name="T16" fmla="*/ 33 w 33"/>
                <a:gd name="T17" fmla="*/ 20 h 38"/>
                <a:gd name="T18" fmla="*/ 29 w 33"/>
                <a:gd name="T19" fmla="*/ 33 h 38"/>
                <a:gd name="T20" fmla="*/ 17 w 33"/>
                <a:gd name="T21" fmla="*/ 38 h 38"/>
                <a:gd name="T22" fmla="*/ 17 w 33"/>
                <a:gd name="T23" fmla="*/ 5 h 38"/>
                <a:gd name="T24" fmla="*/ 9 w 33"/>
                <a:gd name="T25" fmla="*/ 9 h 38"/>
                <a:gd name="T26" fmla="*/ 6 w 33"/>
                <a:gd name="T27" fmla="*/ 19 h 38"/>
                <a:gd name="T28" fmla="*/ 6 w 33"/>
                <a:gd name="T29" fmla="*/ 20 h 38"/>
                <a:gd name="T30" fmla="*/ 9 w 33"/>
                <a:gd name="T31" fmla="*/ 30 h 38"/>
                <a:gd name="T32" fmla="*/ 17 w 33"/>
                <a:gd name="T33" fmla="*/ 34 h 38"/>
                <a:gd name="T34" fmla="*/ 25 w 33"/>
                <a:gd name="T35" fmla="*/ 30 h 38"/>
                <a:gd name="T36" fmla="*/ 28 w 33"/>
                <a:gd name="T37" fmla="*/ 20 h 38"/>
                <a:gd name="T38" fmla="*/ 28 w 33"/>
                <a:gd name="T39" fmla="*/ 19 h 38"/>
                <a:gd name="T40" fmla="*/ 25 w 33"/>
                <a:gd name="T41" fmla="*/ 9 h 38"/>
                <a:gd name="T42" fmla="*/ 17 w 33"/>
                <a:gd name="T43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8">
                  <a:moveTo>
                    <a:pt x="17" y="38"/>
                  </a:moveTo>
                  <a:cubicBezTo>
                    <a:pt x="12" y="38"/>
                    <a:pt x="8" y="37"/>
                    <a:pt x="5" y="33"/>
                  </a:cubicBezTo>
                  <a:cubicBezTo>
                    <a:pt x="2" y="30"/>
                    <a:pt x="0" y="25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2" y="9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32" y="9"/>
                    <a:pt x="33" y="13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5"/>
                    <a:pt x="32" y="30"/>
                    <a:pt x="29" y="33"/>
                  </a:cubicBezTo>
                  <a:cubicBezTo>
                    <a:pt x="26" y="37"/>
                    <a:pt x="22" y="38"/>
                    <a:pt x="17" y="38"/>
                  </a:cubicBezTo>
                  <a:close/>
                  <a:moveTo>
                    <a:pt x="17" y="5"/>
                  </a:moveTo>
                  <a:cubicBezTo>
                    <a:pt x="13" y="5"/>
                    <a:pt x="11" y="6"/>
                    <a:pt x="9" y="9"/>
                  </a:cubicBezTo>
                  <a:cubicBezTo>
                    <a:pt x="7" y="12"/>
                    <a:pt x="6" y="15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7" y="27"/>
                    <a:pt x="9" y="30"/>
                  </a:cubicBezTo>
                  <a:cubicBezTo>
                    <a:pt x="11" y="32"/>
                    <a:pt x="13" y="34"/>
                    <a:pt x="17" y="34"/>
                  </a:cubicBezTo>
                  <a:cubicBezTo>
                    <a:pt x="20" y="34"/>
                    <a:pt x="23" y="32"/>
                    <a:pt x="25" y="30"/>
                  </a:cubicBezTo>
                  <a:cubicBezTo>
                    <a:pt x="27" y="27"/>
                    <a:pt x="28" y="24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5"/>
                    <a:pt x="27" y="12"/>
                    <a:pt x="25" y="9"/>
                  </a:cubicBezTo>
                  <a:cubicBezTo>
                    <a:pt x="23" y="6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9"/>
            <p:cNvSpPr>
              <a:spLocks noEditPoints="1"/>
            </p:cNvSpPr>
            <p:nvPr/>
          </p:nvSpPr>
          <p:spPr bwMode="auto">
            <a:xfrm>
              <a:off x="6186488" y="4946651"/>
              <a:ext cx="33337" cy="38100"/>
            </a:xfrm>
            <a:custGeom>
              <a:avLst/>
              <a:gdLst>
                <a:gd name="T0" fmla="*/ 16 w 33"/>
                <a:gd name="T1" fmla="*/ 38 h 38"/>
                <a:gd name="T2" fmla="*/ 4 w 33"/>
                <a:gd name="T3" fmla="*/ 33 h 38"/>
                <a:gd name="T4" fmla="*/ 0 w 33"/>
                <a:gd name="T5" fmla="*/ 20 h 38"/>
                <a:gd name="T6" fmla="*/ 0 w 33"/>
                <a:gd name="T7" fmla="*/ 19 h 38"/>
                <a:gd name="T8" fmla="*/ 4 w 33"/>
                <a:gd name="T9" fmla="*/ 5 h 38"/>
                <a:gd name="T10" fmla="*/ 16 w 33"/>
                <a:gd name="T11" fmla="*/ 0 h 38"/>
                <a:gd name="T12" fmla="*/ 28 w 33"/>
                <a:gd name="T13" fmla="*/ 5 h 38"/>
                <a:gd name="T14" fmla="*/ 33 w 33"/>
                <a:gd name="T15" fmla="*/ 19 h 38"/>
                <a:gd name="T16" fmla="*/ 33 w 33"/>
                <a:gd name="T17" fmla="*/ 20 h 38"/>
                <a:gd name="T18" fmla="*/ 28 w 33"/>
                <a:gd name="T19" fmla="*/ 33 h 38"/>
                <a:gd name="T20" fmla="*/ 16 w 33"/>
                <a:gd name="T21" fmla="*/ 38 h 38"/>
                <a:gd name="T22" fmla="*/ 16 w 33"/>
                <a:gd name="T23" fmla="*/ 5 h 38"/>
                <a:gd name="T24" fmla="*/ 8 w 33"/>
                <a:gd name="T25" fmla="*/ 9 h 38"/>
                <a:gd name="T26" fmla="*/ 5 w 33"/>
                <a:gd name="T27" fmla="*/ 19 h 38"/>
                <a:gd name="T28" fmla="*/ 5 w 33"/>
                <a:gd name="T29" fmla="*/ 20 h 38"/>
                <a:gd name="T30" fmla="*/ 8 w 33"/>
                <a:gd name="T31" fmla="*/ 30 h 38"/>
                <a:gd name="T32" fmla="*/ 16 w 33"/>
                <a:gd name="T33" fmla="*/ 34 h 38"/>
                <a:gd name="T34" fmla="*/ 24 w 33"/>
                <a:gd name="T35" fmla="*/ 30 h 38"/>
                <a:gd name="T36" fmla="*/ 27 w 33"/>
                <a:gd name="T37" fmla="*/ 20 h 38"/>
                <a:gd name="T38" fmla="*/ 27 w 33"/>
                <a:gd name="T39" fmla="*/ 19 h 38"/>
                <a:gd name="T40" fmla="*/ 24 w 33"/>
                <a:gd name="T41" fmla="*/ 9 h 38"/>
                <a:gd name="T42" fmla="*/ 16 w 33"/>
                <a:gd name="T43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38">
                  <a:moveTo>
                    <a:pt x="16" y="38"/>
                  </a:moveTo>
                  <a:cubicBezTo>
                    <a:pt x="11" y="38"/>
                    <a:pt x="7" y="37"/>
                    <a:pt x="4" y="33"/>
                  </a:cubicBezTo>
                  <a:cubicBezTo>
                    <a:pt x="1" y="30"/>
                    <a:pt x="0" y="25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3"/>
                    <a:pt x="1" y="9"/>
                    <a:pt x="4" y="5"/>
                  </a:cubicBezTo>
                  <a:cubicBezTo>
                    <a:pt x="7" y="2"/>
                    <a:pt x="11" y="0"/>
                    <a:pt x="16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9"/>
                    <a:pt x="33" y="13"/>
                    <a:pt x="33" y="19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5"/>
                    <a:pt x="31" y="30"/>
                    <a:pt x="28" y="33"/>
                  </a:cubicBezTo>
                  <a:cubicBezTo>
                    <a:pt x="25" y="37"/>
                    <a:pt x="21" y="38"/>
                    <a:pt x="16" y="38"/>
                  </a:cubicBezTo>
                  <a:close/>
                  <a:moveTo>
                    <a:pt x="16" y="5"/>
                  </a:moveTo>
                  <a:cubicBezTo>
                    <a:pt x="13" y="5"/>
                    <a:pt x="10" y="6"/>
                    <a:pt x="8" y="9"/>
                  </a:cubicBezTo>
                  <a:cubicBezTo>
                    <a:pt x="6" y="12"/>
                    <a:pt x="5" y="15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4"/>
                    <a:pt x="6" y="27"/>
                    <a:pt x="8" y="30"/>
                  </a:cubicBezTo>
                  <a:cubicBezTo>
                    <a:pt x="10" y="32"/>
                    <a:pt x="13" y="34"/>
                    <a:pt x="16" y="34"/>
                  </a:cubicBezTo>
                  <a:cubicBezTo>
                    <a:pt x="20" y="34"/>
                    <a:pt x="22" y="32"/>
                    <a:pt x="24" y="30"/>
                  </a:cubicBezTo>
                  <a:cubicBezTo>
                    <a:pt x="26" y="27"/>
                    <a:pt x="27" y="24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5"/>
                    <a:pt x="26" y="12"/>
                    <a:pt x="24" y="9"/>
                  </a:cubicBezTo>
                  <a:cubicBezTo>
                    <a:pt x="22" y="6"/>
                    <a:pt x="20" y="5"/>
                    <a:pt x="16" y="5"/>
                  </a:cubicBez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0"/>
            <p:cNvSpPr>
              <a:spLocks/>
            </p:cNvSpPr>
            <p:nvPr/>
          </p:nvSpPr>
          <p:spPr bwMode="auto">
            <a:xfrm>
              <a:off x="6227763" y="4930776"/>
              <a:ext cx="28575" cy="53975"/>
            </a:xfrm>
            <a:custGeom>
              <a:avLst/>
              <a:gdLst>
                <a:gd name="T0" fmla="*/ 18 w 18"/>
                <a:gd name="T1" fmla="*/ 34 h 34"/>
                <a:gd name="T2" fmla="*/ 14 w 18"/>
                <a:gd name="T3" fmla="*/ 34 h 34"/>
                <a:gd name="T4" fmla="*/ 14 w 18"/>
                <a:gd name="T5" fmla="*/ 34 h 34"/>
                <a:gd name="T6" fmla="*/ 14 w 18"/>
                <a:gd name="T7" fmla="*/ 34 h 34"/>
                <a:gd name="T8" fmla="*/ 5 w 18"/>
                <a:gd name="T9" fmla="*/ 23 h 34"/>
                <a:gd name="T10" fmla="*/ 3 w 18"/>
                <a:gd name="T11" fmla="*/ 23 h 34"/>
                <a:gd name="T12" fmla="*/ 3 w 18"/>
                <a:gd name="T13" fmla="*/ 34 h 34"/>
                <a:gd name="T14" fmla="*/ 3 w 18"/>
                <a:gd name="T15" fmla="*/ 34 h 34"/>
                <a:gd name="T16" fmla="*/ 3 w 18"/>
                <a:gd name="T17" fmla="*/ 34 h 34"/>
                <a:gd name="T18" fmla="*/ 0 w 18"/>
                <a:gd name="T19" fmla="*/ 34 h 34"/>
                <a:gd name="T20" fmla="*/ 0 w 18"/>
                <a:gd name="T21" fmla="*/ 34 h 34"/>
                <a:gd name="T22" fmla="*/ 0 w 18"/>
                <a:gd name="T23" fmla="*/ 34 h 34"/>
                <a:gd name="T24" fmla="*/ 0 w 18"/>
                <a:gd name="T25" fmla="*/ 1 h 34"/>
                <a:gd name="T26" fmla="*/ 0 w 18"/>
                <a:gd name="T27" fmla="*/ 0 h 34"/>
                <a:gd name="T28" fmla="*/ 0 w 18"/>
                <a:gd name="T29" fmla="*/ 0 h 34"/>
                <a:gd name="T30" fmla="*/ 3 w 18"/>
                <a:gd name="T31" fmla="*/ 0 h 34"/>
                <a:gd name="T32" fmla="*/ 3 w 18"/>
                <a:gd name="T33" fmla="*/ 0 h 34"/>
                <a:gd name="T34" fmla="*/ 3 w 18"/>
                <a:gd name="T35" fmla="*/ 1 h 34"/>
                <a:gd name="T36" fmla="*/ 3 w 18"/>
                <a:gd name="T37" fmla="*/ 20 h 34"/>
                <a:gd name="T38" fmla="*/ 5 w 18"/>
                <a:gd name="T39" fmla="*/ 20 h 34"/>
                <a:gd name="T40" fmla="*/ 13 w 18"/>
                <a:gd name="T41" fmla="*/ 11 h 34"/>
                <a:gd name="T42" fmla="*/ 14 w 18"/>
                <a:gd name="T43" fmla="*/ 11 h 34"/>
                <a:gd name="T44" fmla="*/ 14 w 18"/>
                <a:gd name="T45" fmla="*/ 11 h 34"/>
                <a:gd name="T46" fmla="*/ 16 w 18"/>
                <a:gd name="T47" fmla="*/ 11 h 34"/>
                <a:gd name="T48" fmla="*/ 18 w 18"/>
                <a:gd name="T49" fmla="*/ 11 h 34"/>
                <a:gd name="T50" fmla="*/ 17 w 18"/>
                <a:gd name="T51" fmla="*/ 11 h 34"/>
                <a:gd name="T52" fmla="*/ 8 w 18"/>
                <a:gd name="T53" fmla="*/ 22 h 34"/>
                <a:gd name="T54" fmla="*/ 18 w 18"/>
                <a:gd name="T55" fmla="*/ 33 h 34"/>
                <a:gd name="T56" fmla="*/ 18 w 18"/>
                <a:gd name="T57" fmla="*/ 34 h 34"/>
                <a:gd name="T58" fmla="*/ 18 w 18"/>
                <a:gd name="T5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34">
                  <a:moveTo>
                    <a:pt x="18" y="34"/>
                  </a:moveTo>
                  <a:lnTo>
                    <a:pt x="14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7" y="11"/>
                  </a:lnTo>
                  <a:lnTo>
                    <a:pt x="8" y="22"/>
                  </a:lnTo>
                  <a:lnTo>
                    <a:pt x="18" y="33"/>
                  </a:lnTo>
                  <a:lnTo>
                    <a:pt x="18" y="34"/>
                  </a:lnTo>
                  <a:lnTo>
                    <a:pt x="18" y="34"/>
                  </a:lnTo>
                  <a:close/>
                </a:path>
              </a:pathLst>
            </a:custGeom>
            <a:solidFill>
              <a:srgbClr val="FFFF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01"/>
            <p:cNvSpPr>
              <a:spLocks noChangeArrowheads="1"/>
            </p:cNvSpPr>
            <p:nvPr/>
          </p:nvSpPr>
          <p:spPr bwMode="auto">
            <a:xfrm>
              <a:off x="3976688" y="2092326"/>
              <a:ext cx="4284662" cy="2678113"/>
            </a:xfrm>
            <a:prstGeom prst="rect">
              <a:avLst/>
            </a:prstGeom>
            <a:blipFill dpi="0" rotWithShape="1">
              <a:blip r:embed="rId17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8" name="文本框 207"/>
          <p:cNvSpPr txBox="1"/>
          <p:nvPr/>
        </p:nvSpPr>
        <p:spPr>
          <a:xfrm>
            <a:off x="1045617" y="4591740"/>
            <a:ext cx="1015165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。</a:t>
            </a:r>
            <a:endParaRPr lang="zh-CN" altLang="en-US" sz="1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10" name="文本框 209"/>
          <p:cNvSpPr txBox="1"/>
          <p:nvPr/>
        </p:nvSpPr>
        <p:spPr>
          <a:xfrm>
            <a:off x="1144014" y="3831242"/>
            <a:ext cx="1723550" cy="400110"/>
          </a:xfrm>
          <a:prstGeom prst="rect">
            <a:avLst/>
          </a:prstGeom>
          <a:solidFill>
            <a:srgbClr val="D1AA73"/>
          </a:solidFill>
          <a:effectLst>
            <a:outerShdw blurRad="25400" algn="ctr" rotWithShape="0">
              <a:schemeClr val="tx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198" name="文本框 1197"/>
          <p:cNvSpPr txBox="1"/>
          <p:nvPr/>
        </p:nvSpPr>
        <p:spPr>
          <a:xfrm>
            <a:off x="5672030" y="337850"/>
            <a:ext cx="8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ABOUT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99" name="矩形 1198"/>
          <p:cNvSpPr/>
          <p:nvPr/>
        </p:nvSpPr>
        <p:spPr>
          <a:xfrm>
            <a:off x="5638800" y="-198985"/>
            <a:ext cx="914400" cy="9144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0" name="文本框 1199"/>
          <p:cNvSpPr txBox="1"/>
          <p:nvPr/>
        </p:nvSpPr>
        <p:spPr>
          <a:xfrm>
            <a:off x="1059189" y="422240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>
                <a:solidFill>
                  <a:schemeClr val="bg1"/>
                </a:solidFill>
              </a:rPr>
              <a:t>       </a:t>
            </a:r>
            <a:r>
              <a:rPr lang="en-US" altLang="zh-CN" dirty="0" smtClean="0">
                <a:solidFill>
                  <a:schemeClr val="bg1"/>
                </a:solidFill>
              </a:rPr>
              <a:t>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115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92000" y="594440"/>
            <a:ext cx="11808000" cy="568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7339" y="1529631"/>
            <a:ext cx="1439852" cy="1440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flipV="1">
            <a:off x="84000" y="1089000"/>
            <a:ext cx="216000" cy="4680000"/>
          </a:xfrm>
          <a:prstGeom prst="rect">
            <a:avLst/>
          </a:prstGeom>
          <a:solidFill>
            <a:srgbClr val="D1AA73"/>
          </a:solidFill>
          <a:ln w="28575">
            <a:solidFill>
              <a:srgbClr val="D1AA7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7437" y="1539071"/>
            <a:ext cx="1439852" cy="144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7535" y="1529631"/>
            <a:ext cx="1439852" cy="144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62667" y="97401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SCENERY &amp; D</a:t>
            </a:r>
            <a:endParaRPr lang="zh-CN" altLang="en-US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02523" y="974014"/>
            <a:ext cx="1204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S &amp; DESIGN</a:t>
            </a:r>
            <a:endParaRPr lang="zh-CN" altLang="en-US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263041" y="974014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Franklin Gothic Medium Cond" panose="020B0606030402020204" pitchFamily="34" charset="0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SCENERY &amp; D</a:t>
            </a:r>
            <a:endParaRPr lang="zh-CN" altLang="en-US" dirty="0">
              <a:solidFill>
                <a:schemeClr val="bg1"/>
              </a:solidFill>
              <a:latin typeface="Franklin Gothic Medium Cond" panose="020B0606030402020204" pitchFamily="34" charset="0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rot="16200000" flipH="1">
            <a:off x="-688570" y="3253774"/>
            <a:ext cx="1761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534C49"/>
                </a:solidFill>
              </a:rPr>
              <a:t>TEAM MEMBERS</a:t>
            </a:r>
            <a:endParaRPr lang="zh-CN" altLang="en-US" dirty="0">
              <a:solidFill>
                <a:srgbClr val="534C4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64337" y="3115323"/>
            <a:ext cx="1315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Web Developer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06793" y="3115323"/>
            <a:ext cx="12071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Web Designer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13186" y="3115322"/>
            <a:ext cx="1267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</a:rPr>
              <a:t>Fonts Designer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855913" y="4951976"/>
            <a:ext cx="7920048" cy="830997"/>
          </a:xfrm>
          <a:prstGeom prst="rect">
            <a:avLst/>
          </a:prstGeom>
          <a:solidFill>
            <a:srgbClr val="D1AA73"/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</a:t>
            </a:r>
            <a:r>
              <a:rPr lang="zh-CN" altLang="en-US" sz="10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</a:t>
            </a:r>
            <a:r>
              <a:rPr lang="zh-CN" altLang="en-US" sz="1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50544" y="3444845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06793" y="3423099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63042" y="3423099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50544" y="3866700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06793" y="3844954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263041" y="3870638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50543" y="4288555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263041" y="4288555"/>
            <a:ext cx="2044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006793" y="4270204"/>
            <a:ext cx="20444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</a:t>
            </a:r>
            <a:r>
              <a:rPr lang="en-US" altLang="zh-CN" sz="1000" b="1" dirty="0" smtClean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 </a:t>
            </a:r>
            <a:r>
              <a:rPr lang="en-US" altLang="zh-CN" sz="1000" b="1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is </a:t>
            </a:r>
            <a:r>
              <a:rPr lang="en-US" altLang="zh-CN" sz="1000" b="1" dirty="0" smtClean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beautiful</a:t>
            </a:r>
            <a:r>
              <a:rPr lang="en-US" altLang="zh-CN" sz="1000" dirty="0">
                <a:solidFill>
                  <a:schemeClr val="bg1"/>
                </a:solidFill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1000" dirty="0">
              <a:solidFill>
                <a:schemeClr val="bg1"/>
              </a:solidFill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239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92000" y="594440"/>
            <a:ext cx="11808000" cy="568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556000" y="3179129"/>
            <a:ext cx="1080000" cy="1080000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796087" y="3179129"/>
            <a:ext cx="1080000" cy="1080000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318482" y="3179129"/>
            <a:ext cx="1080000" cy="1080000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50596" y="44637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32461" y="4886671"/>
            <a:ext cx="2446904" cy="892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</a:t>
            </a: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8114" y="44637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628201" y="44637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878526" y="4886671"/>
            <a:ext cx="2434945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112632" y="4886671"/>
            <a:ext cx="2477215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34225" y="426621"/>
            <a:ext cx="1723550" cy="400110"/>
          </a:xfrm>
          <a:prstGeom prst="rect">
            <a:avLst/>
          </a:prstGeom>
          <a:solidFill>
            <a:srgbClr val="D1AA73"/>
          </a:solidFill>
          <a:effectLst>
            <a:outerShdw blurRad="25400" algn="ctr" rotWithShape="0">
              <a:schemeClr val="tx1">
                <a:alpha val="40000"/>
              </a:scheme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32461" y="1183891"/>
            <a:ext cx="894245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</a:t>
            </a:r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人生。在经过自己不懈的努力后可以领略到别人看不到的景色，只有勇于追求，坚持不懈，这样的人生才是真正美好的人生</a:t>
            </a:r>
            <a:r>
              <a:rPr lang="zh-CN" altLang="en-US" sz="1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5" name="Freeform 191"/>
          <p:cNvSpPr>
            <a:spLocks noEditPoints="1"/>
          </p:cNvSpPr>
          <p:nvPr/>
        </p:nvSpPr>
        <p:spPr bwMode="auto">
          <a:xfrm>
            <a:off x="2599681" y="3464041"/>
            <a:ext cx="517602" cy="517604"/>
          </a:xfrm>
          <a:custGeom>
            <a:avLst/>
            <a:gdLst>
              <a:gd name="T0" fmla="*/ 67 w 67"/>
              <a:gd name="T1" fmla="*/ 31 h 67"/>
              <a:gd name="T2" fmla="*/ 52 w 67"/>
              <a:gd name="T3" fmla="*/ 14 h 67"/>
              <a:gd name="T4" fmla="*/ 35 w 67"/>
              <a:gd name="T5" fmla="*/ 50 h 67"/>
              <a:gd name="T6" fmla="*/ 53 w 67"/>
              <a:gd name="T7" fmla="*/ 35 h 67"/>
              <a:gd name="T8" fmla="*/ 35 w 67"/>
              <a:gd name="T9" fmla="*/ 50 h 67"/>
              <a:gd name="T10" fmla="*/ 35 w 67"/>
              <a:gd name="T11" fmla="*/ 0 h 67"/>
              <a:gd name="T12" fmla="*/ 47 w 67"/>
              <a:gd name="T13" fmla="*/ 12 h 67"/>
              <a:gd name="T14" fmla="*/ 47 w 67"/>
              <a:gd name="T15" fmla="*/ 55 h 67"/>
              <a:gd name="T16" fmla="*/ 35 w 67"/>
              <a:gd name="T17" fmla="*/ 67 h 67"/>
              <a:gd name="T18" fmla="*/ 47 w 67"/>
              <a:gd name="T19" fmla="*/ 55 h 67"/>
              <a:gd name="T20" fmla="*/ 52 w 67"/>
              <a:gd name="T21" fmla="*/ 53 h 67"/>
              <a:gd name="T22" fmla="*/ 67 w 67"/>
              <a:gd name="T23" fmla="*/ 35 h 67"/>
              <a:gd name="T24" fmla="*/ 46 w 67"/>
              <a:gd name="T25" fmla="*/ 62 h 67"/>
              <a:gd name="T26" fmla="*/ 42 w 67"/>
              <a:gd name="T27" fmla="*/ 66 h 67"/>
              <a:gd name="T28" fmla="*/ 51 w 67"/>
              <a:gd name="T29" fmla="*/ 56 h 67"/>
              <a:gd name="T30" fmla="*/ 46 w 67"/>
              <a:gd name="T31" fmla="*/ 5 h 67"/>
              <a:gd name="T32" fmla="*/ 51 w 67"/>
              <a:gd name="T33" fmla="*/ 11 h 67"/>
              <a:gd name="T34" fmla="*/ 42 w 67"/>
              <a:gd name="T35" fmla="*/ 1 h 67"/>
              <a:gd name="T36" fmla="*/ 49 w 67"/>
              <a:gd name="T37" fmla="*/ 15 h 67"/>
              <a:gd name="T38" fmla="*/ 35 w 67"/>
              <a:gd name="T39" fmla="*/ 31 h 67"/>
              <a:gd name="T40" fmla="*/ 49 w 67"/>
              <a:gd name="T41" fmla="*/ 15 h 67"/>
              <a:gd name="T42" fmla="*/ 20 w 67"/>
              <a:gd name="T43" fmla="*/ 12 h 67"/>
              <a:gd name="T44" fmla="*/ 32 w 67"/>
              <a:gd name="T45" fmla="*/ 0 h 67"/>
              <a:gd name="T46" fmla="*/ 14 w 67"/>
              <a:gd name="T47" fmla="*/ 31 h 67"/>
              <a:gd name="T48" fmla="*/ 32 w 67"/>
              <a:gd name="T49" fmla="*/ 17 h 67"/>
              <a:gd name="T50" fmla="*/ 14 w 67"/>
              <a:gd name="T51" fmla="*/ 31 h 67"/>
              <a:gd name="T52" fmla="*/ 8 w 67"/>
              <a:gd name="T53" fmla="*/ 12 h 67"/>
              <a:gd name="T54" fmla="*/ 11 w 67"/>
              <a:gd name="T55" fmla="*/ 31 h 67"/>
              <a:gd name="T56" fmla="*/ 21 w 67"/>
              <a:gd name="T57" fmla="*/ 5 h 67"/>
              <a:gd name="T58" fmla="*/ 10 w 67"/>
              <a:gd name="T59" fmla="*/ 9 h 67"/>
              <a:gd name="T60" fmla="*/ 21 w 67"/>
              <a:gd name="T61" fmla="*/ 5 h 67"/>
              <a:gd name="T62" fmla="*/ 0 w 67"/>
              <a:gd name="T63" fmla="*/ 35 h 67"/>
              <a:gd name="T64" fmla="*/ 15 w 67"/>
              <a:gd name="T65" fmla="*/ 53 h 67"/>
              <a:gd name="T66" fmla="*/ 21 w 67"/>
              <a:gd name="T67" fmla="*/ 62 h 67"/>
              <a:gd name="T68" fmla="*/ 10 w 67"/>
              <a:gd name="T69" fmla="*/ 58 h 67"/>
              <a:gd name="T70" fmla="*/ 21 w 67"/>
              <a:gd name="T71" fmla="*/ 62 h 67"/>
              <a:gd name="T72" fmla="*/ 32 w 67"/>
              <a:gd name="T73" fmla="*/ 50 h 67"/>
              <a:gd name="T74" fmla="*/ 14 w 67"/>
              <a:gd name="T75" fmla="*/ 35 h 67"/>
              <a:gd name="T76" fmla="*/ 23 w 67"/>
              <a:gd name="T77" fmla="*/ 60 h 67"/>
              <a:gd name="T78" fmla="*/ 32 w 67"/>
              <a:gd name="T79" fmla="*/ 53 h 67"/>
              <a:gd name="T80" fmla="*/ 23 w 67"/>
              <a:gd name="T81" fmla="*/ 6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7">
                <a:moveTo>
                  <a:pt x="57" y="31"/>
                </a:moveTo>
                <a:cubicBezTo>
                  <a:pt x="67" y="31"/>
                  <a:pt x="67" y="31"/>
                  <a:pt x="67" y="31"/>
                </a:cubicBezTo>
                <a:cubicBezTo>
                  <a:pt x="67" y="24"/>
                  <a:pt x="64" y="17"/>
                  <a:pt x="59" y="12"/>
                </a:cubicBezTo>
                <a:cubicBezTo>
                  <a:pt x="57" y="13"/>
                  <a:pt x="55" y="13"/>
                  <a:pt x="52" y="14"/>
                </a:cubicBezTo>
                <a:cubicBezTo>
                  <a:pt x="55" y="19"/>
                  <a:pt x="56" y="25"/>
                  <a:pt x="57" y="31"/>
                </a:cubicBezTo>
                <a:close/>
                <a:moveTo>
                  <a:pt x="35" y="50"/>
                </a:moveTo>
                <a:cubicBezTo>
                  <a:pt x="40" y="50"/>
                  <a:pt x="45" y="51"/>
                  <a:pt x="49" y="52"/>
                </a:cubicBezTo>
                <a:cubicBezTo>
                  <a:pt x="52" y="47"/>
                  <a:pt x="53" y="41"/>
                  <a:pt x="53" y="35"/>
                </a:cubicBezTo>
                <a:cubicBezTo>
                  <a:pt x="35" y="35"/>
                  <a:pt x="35" y="35"/>
                  <a:pt x="35" y="35"/>
                </a:cubicBezTo>
                <a:lnTo>
                  <a:pt x="35" y="50"/>
                </a:lnTo>
                <a:close/>
                <a:moveTo>
                  <a:pt x="44" y="7"/>
                </a:moveTo>
                <a:cubicBezTo>
                  <a:pt x="41" y="4"/>
                  <a:pt x="38" y="2"/>
                  <a:pt x="35" y="0"/>
                </a:cubicBezTo>
                <a:cubicBezTo>
                  <a:pt x="35" y="13"/>
                  <a:pt x="35" y="13"/>
                  <a:pt x="35" y="13"/>
                </a:cubicBezTo>
                <a:cubicBezTo>
                  <a:pt x="39" y="13"/>
                  <a:pt x="43" y="13"/>
                  <a:pt x="47" y="12"/>
                </a:cubicBezTo>
                <a:cubicBezTo>
                  <a:pt x="46" y="10"/>
                  <a:pt x="45" y="9"/>
                  <a:pt x="44" y="7"/>
                </a:cubicBezTo>
                <a:close/>
                <a:moveTo>
                  <a:pt x="47" y="55"/>
                </a:moveTo>
                <a:cubicBezTo>
                  <a:pt x="43" y="54"/>
                  <a:pt x="39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5"/>
                  <a:pt x="41" y="63"/>
                  <a:pt x="44" y="60"/>
                </a:cubicBezTo>
                <a:cubicBezTo>
                  <a:pt x="45" y="58"/>
                  <a:pt x="46" y="57"/>
                  <a:pt x="47" y="55"/>
                </a:cubicBezTo>
                <a:close/>
                <a:moveTo>
                  <a:pt x="57" y="35"/>
                </a:moveTo>
                <a:cubicBezTo>
                  <a:pt x="56" y="41"/>
                  <a:pt x="55" y="47"/>
                  <a:pt x="52" y="53"/>
                </a:cubicBezTo>
                <a:cubicBezTo>
                  <a:pt x="55" y="53"/>
                  <a:pt x="57" y="54"/>
                  <a:pt x="59" y="55"/>
                </a:cubicBezTo>
                <a:cubicBezTo>
                  <a:pt x="64" y="50"/>
                  <a:pt x="67" y="42"/>
                  <a:pt x="67" y="35"/>
                </a:cubicBezTo>
                <a:lnTo>
                  <a:pt x="57" y="35"/>
                </a:ln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3"/>
                  <a:pt x="44" y="65"/>
                  <a:pt x="42" y="66"/>
                </a:cubicBezTo>
                <a:cubicBezTo>
                  <a:pt x="48" y="64"/>
                  <a:pt x="53" y="62"/>
                  <a:pt x="57" y="58"/>
                </a:cubicBezTo>
                <a:cubicBezTo>
                  <a:pt x="55" y="57"/>
                  <a:pt x="53" y="56"/>
                  <a:pt x="51" y="56"/>
                </a:cubicBezTo>
                <a:cubicBezTo>
                  <a:pt x="49" y="58"/>
                  <a:pt x="48" y="60"/>
                  <a:pt x="46" y="62"/>
                </a:cubicBezTo>
                <a:close/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49" y="9"/>
                  <a:pt x="51" y="11"/>
                </a:cubicBezTo>
                <a:cubicBezTo>
                  <a:pt x="53" y="11"/>
                  <a:pt x="55" y="10"/>
                  <a:pt x="57" y="9"/>
                </a:cubicBezTo>
                <a:cubicBezTo>
                  <a:pt x="53" y="5"/>
                  <a:pt x="48" y="2"/>
                  <a:pt x="42" y="1"/>
                </a:cubicBezTo>
                <a:cubicBezTo>
                  <a:pt x="44" y="2"/>
                  <a:pt x="45" y="3"/>
                  <a:pt x="46" y="5"/>
                </a:cubicBezTo>
                <a:close/>
                <a:moveTo>
                  <a:pt x="49" y="15"/>
                </a:moveTo>
                <a:cubicBezTo>
                  <a:pt x="45" y="16"/>
                  <a:pt x="40" y="17"/>
                  <a:pt x="35" y="17"/>
                </a:cubicBezTo>
                <a:cubicBezTo>
                  <a:pt x="35" y="31"/>
                  <a:pt x="35" y="31"/>
                  <a:pt x="35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25"/>
                  <a:pt x="51" y="20"/>
                  <a:pt x="49" y="15"/>
                </a:cubicBezTo>
                <a:close/>
                <a:moveTo>
                  <a:pt x="23" y="7"/>
                </a:moveTo>
                <a:cubicBezTo>
                  <a:pt x="22" y="9"/>
                  <a:pt x="21" y="10"/>
                  <a:pt x="20" y="12"/>
                </a:cubicBezTo>
                <a:cubicBezTo>
                  <a:pt x="24" y="13"/>
                  <a:pt x="28" y="13"/>
                  <a:pt x="32" y="13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2"/>
                  <a:pt x="26" y="4"/>
                  <a:pt x="23" y="7"/>
                </a:cubicBezTo>
                <a:close/>
                <a:moveTo>
                  <a:pt x="14" y="31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17"/>
                  <a:pt x="32" y="17"/>
                  <a:pt x="32" y="17"/>
                </a:cubicBezTo>
                <a:cubicBezTo>
                  <a:pt x="27" y="17"/>
                  <a:pt x="23" y="16"/>
                  <a:pt x="18" y="15"/>
                </a:cubicBezTo>
                <a:cubicBezTo>
                  <a:pt x="16" y="20"/>
                  <a:pt x="14" y="25"/>
                  <a:pt x="14" y="31"/>
                </a:cubicBezTo>
                <a:close/>
                <a:moveTo>
                  <a:pt x="15" y="14"/>
                </a:moveTo>
                <a:cubicBezTo>
                  <a:pt x="12" y="13"/>
                  <a:pt x="10" y="13"/>
                  <a:pt x="8" y="12"/>
                </a:cubicBezTo>
                <a:cubicBezTo>
                  <a:pt x="3" y="17"/>
                  <a:pt x="0" y="24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25"/>
                  <a:pt x="12" y="19"/>
                  <a:pt x="15" y="14"/>
                </a:cubicBezTo>
                <a:close/>
                <a:moveTo>
                  <a:pt x="21" y="5"/>
                </a:moveTo>
                <a:cubicBezTo>
                  <a:pt x="22" y="3"/>
                  <a:pt x="24" y="2"/>
                  <a:pt x="25" y="1"/>
                </a:cubicBezTo>
                <a:cubicBezTo>
                  <a:pt x="19" y="2"/>
                  <a:pt x="14" y="5"/>
                  <a:pt x="10" y="9"/>
                </a:cubicBezTo>
                <a:cubicBezTo>
                  <a:pt x="12" y="10"/>
                  <a:pt x="14" y="11"/>
                  <a:pt x="16" y="11"/>
                </a:cubicBezTo>
                <a:cubicBezTo>
                  <a:pt x="18" y="9"/>
                  <a:pt x="19" y="7"/>
                  <a:pt x="21" y="5"/>
                </a:cubicBezTo>
                <a:close/>
                <a:moveTo>
                  <a:pt x="1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42"/>
                  <a:pt x="3" y="50"/>
                  <a:pt x="8" y="55"/>
                </a:cubicBezTo>
                <a:cubicBezTo>
                  <a:pt x="10" y="54"/>
                  <a:pt x="12" y="53"/>
                  <a:pt x="15" y="53"/>
                </a:cubicBezTo>
                <a:cubicBezTo>
                  <a:pt x="12" y="47"/>
                  <a:pt x="11" y="41"/>
                  <a:pt x="10" y="35"/>
                </a:cubicBezTo>
                <a:close/>
                <a:moveTo>
                  <a:pt x="21" y="62"/>
                </a:moveTo>
                <a:cubicBezTo>
                  <a:pt x="19" y="60"/>
                  <a:pt x="18" y="58"/>
                  <a:pt x="16" y="56"/>
                </a:cubicBezTo>
                <a:cubicBezTo>
                  <a:pt x="14" y="56"/>
                  <a:pt x="12" y="57"/>
                  <a:pt x="10" y="58"/>
                </a:cubicBezTo>
                <a:cubicBezTo>
                  <a:pt x="14" y="62"/>
                  <a:pt x="19" y="64"/>
                  <a:pt x="25" y="66"/>
                </a:cubicBezTo>
                <a:cubicBezTo>
                  <a:pt x="24" y="65"/>
                  <a:pt x="22" y="63"/>
                  <a:pt x="21" y="62"/>
                </a:cubicBezTo>
                <a:close/>
                <a:moveTo>
                  <a:pt x="18" y="52"/>
                </a:moveTo>
                <a:cubicBezTo>
                  <a:pt x="23" y="51"/>
                  <a:pt x="27" y="50"/>
                  <a:pt x="32" y="50"/>
                </a:cubicBezTo>
                <a:cubicBezTo>
                  <a:pt x="32" y="35"/>
                  <a:pt x="32" y="35"/>
                  <a:pt x="32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41"/>
                  <a:pt x="16" y="47"/>
                  <a:pt x="18" y="52"/>
                </a:cubicBezTo>
                <a:close/>
                <a:moveTo>
                  <a:pt x="23" y="60"/>
                </a:moveTo>
                <a:cubicBezTo>
                  <a:pt x="26" y="63"/>
                  <a:pt x="29" y="65"/>
                  <a:pt x="32" y="67"/>
                </a:cubicBezTo>
                <a:cubicBezTo>
                  <a:pt x="32" y="53"/>
                  <a:pt x="32" y="53"/>
                  <a:pt x="32" y="53"/>
                </a:cubicBezTo>
                <a:cubicBezTo>
                  <a:pt x="28" y="53"/>
                  <a:pt x="24" y="54"/>
                  <a:pt x="20" y="55"/>
                </a:cubicBezTo>
                <a:cubicBezTo>
                  <a:pt x="21" y="57"/>
                  <a:pt x="22" y="58"/>
                  <a:pt x="23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28"/>
          <p:cNvSpPr>
            <a:spLocks noEditPoints="1"/>
          </p:cNvSpPr>
          <p:nvPr/>
        </p:nvSpPr>
        <p:spPr bwMode="auto">
          <a:xfrm>
            <a:off x="5880955" y="3432798"/>
            <a:ext cx="430088" cy="570980"/>
          </a:xfrm>
          <a:custGeom>
            <a:avLst/>
            <a:gdLst>
              <a:gd name="T0" fmla="*/ 25 w 49"/>
              <a:gd name="T1" fmla="*/ 23 h 65"/>
              <a:gd name="T2" fmla="*/ 36 w 49"/>
              <a:gd name="T3" fmla="*/ 12 h 65"/>
              <a:gd name="T4" fmla="*/ 25 w 49"/>
              <a:gd name="T5" fmla="*/ 0 h 65"/>
              <a:gd name="T6" fmla="*/ 13 w 49"/>
              <a:gd name="T7" fmla="*/ 12 h 65"/>
              <a:gd name="T8" fmla="*/ 25 w 49"/>
              <a:gd name="T9" fmla="*/ 23 h 65"/>
              <a:gd name="T10" fmla="*/ 32 w 49"/>
              <a:gd name="T11" fmla="*/ 25 h 65"/>
              <a:gd name="T12" fmla="*/ 18 w 49"/>
              <a:gd name="T13" fmla="*/ 25 h 65"/>
              <a:gd name="T14" fmla="*/ 0 w 49"/>
              <a:gd name="T15" fmla="*/ 42 h 65"/>
              <a:gd name="T16" fmla="*/ 0 w 49"/>
              <a:gd name="T17" fmla="*/ 65 h 65"/>
              <a:gd name="T18" fmla="*/ 10 w 49"/>
              <a:gd name="T19" fmla="*/ 65 h 65"/>
              <a:gd name="T20" fmla="*/ 10 w 49"/>
              <a:gd name="T21" fmla="*/ 42 h 65"/>
              <a:gd name="T22" fmla="*/ 14 w 49"/>
              <a:gd name="T23" fmla="*/ 42 h 65"/>
              <a:gd name="T24" fmla="*/ 14 w 49"/>
              <a:gd name="T25" fmla="*/ 65 h 65"/>
              <a:gd name="T26" fmla="*/ 35 w 49"/>
              <a:gd name="T27" fmla="*/ 65 h 65"/>
              <a:gd name="T28" fmla="*/ 35 w 49"/>
              <a:gd name="T29" fmla="*/ 42 h 65"/>
              <a:gd name="T30" fmla="*/ 39 w 49"/>
              <a:gd name="T31" fmla="*/ 42 h 65"/>
              <a:gd name="T32" fmla="*/ 39 w 49"/>
              <a:gd name="T33" fmla="*/ 65 h 65"/>
              <a:gd name="T34" fmla="*/ 49 w 49"/>
              <a:gd name="T35" fmla="*/ 65 h 65"/>
              <a:gd name="T36" fmla="*/ 49 w 49"/>
              <a:gd name="T37" fmla="*/ 42 h 65"/>
              <a:gd name="T38" fmla="*/ 32 w 49"/>
              <a:gd name="T39" fmla="*/ 2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" h="65">
                <a:moveTo>
                  <a:pt x="25" y="23"/>
                </a:moveTo>
                <a:cubicBezTo>
                  <a:pt x="31" y="23"/>
                  <a:pt x="36" y="18"/>
                  <a:pt x="36" y="12"/>
                </a:cubicBezTo>
                <a:cubicBezTo>
                  <a:pt x="36" y="5"/>
                  <a:pt x="31" y="0"/>
                  <a:pt x="25" y="0"/>
                </a:cubicBezTo>
                <a:cubicBezTo>
                  <a:pt x="19" y="0"/>
                  <a:pt x="13" y="5"/>
                  <a:pt x="13" y="12"/>
                </a:cubicBezTo>
                <a:cubicBezTo>
                  <a:pt x="13" y="18"/>
                  <a:pt x="19" y="23"/>
                  <a:pt x="25" y="23"/>
                </a:cubicBezTo>
                <a:close/>
                <a:moveTo>
                  <a:pt x="32" y="25"/>
                </a:moveTo>
                <a:cubicBezTo>
                  <a:pt x="18" y="25"/>
                  <a:pt x="18" y="25"/>
                  <a:pt x="18" y="25"/>
                </a:cubicBezTo>
                <a:cubicBezTo>
                  <a:pt x="8" y="25"/>
                  <a:pt x="0" y="33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42"/>
                  <a:pt x="10" y="42"/>
                  <a:pt x="10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65"/>
                  <a:pt x="14" y="65"/>
                  <a:pt x="14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42"/>
                  <a:pt x="35" y="42"/>
                  <a:pt x="35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65"/>
                  <a:pt x="39" y="65"/>
                  <a:pt x="39" y="65"/>
                </a:cubicBezTo>
                <a:cubicBezTo>
                  <a:pt x="49" y="65"/>
                  <a:pt x="49" y="65"/>
                  <a:pt x="49" y="65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33"/>
                  <a:pt x="42" y="25"/>
                  <a:pt x="32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rot="18825554">
            <a:off x="9181728" y="3419271"/>
            <a:ext cx="308718" cy="598036"/>
          </a:xfrm>
          <a:custGeom>
            <a:avLst/>
            <a:gdLst>
              <a:gd name="connsiteX0" fmla="*/ 235173 w 469026"/>
              <a:gd name="connsiteY0" fmla="*/ 732025 h 908580"/>
              <a:gd name="connsiteX1" fmla="*/ 181173 w 469026"/>
              <a:gd name="connsiteY1" fmla="*/ 786025 h 908580"/>
              <a:gd name="connsiteX2" fmla="*/ 235173 w 469026"/>
              <a:gd name="connsiteY2" fmla="*/ 840025 h 908580"/>
              <a:gd name="connsiteX3" fmla="*/ 289173 w 469026"/>
              <a:gd name="connsiteY3" fmla="*/ 786025 h 908580"/>
              <a:gd name="connsiteX4" fmla="*/ 235173 w 469026"/>
              <a:gd name="connsiteY4" fmla="*/ 732025 h 908580"/>
              <a:gd name="connsiteX5" fmla="*/ 350586 w 469026"/>
              <a:gd name="connsiteY5" fmla="*/ 0 h 908580"/>
              <a:gd name="connsiteX6" fmla="*/ 400339 w 469026"/>
              <a:gd name="connsiteY6" fmla="*/ 33544 h 908580"/>
              <a:gd name="connsiteX7" fmla="*/ 469026 w 469026"/>
              <a:gd name="connsiteY7" fmla="*/ 199370 h 908580"/>
              <a:gd name="connsiteX8" fmla="*/ 400339 w 469026"/>
              <a:gd name="connsiteY8" fmla="*/ 365196 h 908580"/>
              <a:gd name="connsiteX9" fmla="*/ 350984 w 469026"/>
              <a:gd name="connsiteY9" fmla="*/ 398472 h 908580"/>
              <a:gd name="connsiteX10" fmla="*/ 350984 w 469026"/>
              <a:gd name="connsiteY10" fmla="*/ 792110 h 908580"/>
              <a:gd name="connsiteX11" fmla="*/ 234514 w 469026"/>
              <a:gd name="connsiteY11" fmla="*/ 908580 h 908580"/>
              <a:gd name="connsiteX12" fmla="*/ 234514 w 469026"/>
              <a:gd name="connsiteY12" fmla="*/ 908579 h 908580"/>
              <a:gd name="connsiteX13" fmla="*/ 118044 w 469026"/>
              <a:gd name="connsiteY13" fmla="*/ 792109 h 908580"/>
              <a:gd name="connsiteX14" fmla="*/ 118044 w 469026"/>
              <a:gd name="connsiteY14" fmla="*/ 398473 h 908580"/>
              <a:gd name="connsiteX15" fmla="*/ 68687 w 469026"/>
              <a:gd name="connsiteY15" fmla="*/ 365196 h 908580"/>
              <a:gd name="connsiteX16" fmla="*/ 0 w 469026"/>
              <a:gd name="connsiteY16" fmla="*/ 199370 h 908580"/>
              <a:gd name="connsiteX17" fmla="*/ 68687 w 469026"/>
              <a:gd name="connsiteY17" fmla="*/ 33544 h 908580"/>
              <a:gd name="connsiteX18" fmla="*/ 118438 w 469026"/>
              <a:gd name="connsiteY18" fmla="*/ 1 h 908580"/>
              <a:gd name="connsiteX19" fmla="*/ 158312 w 469026"/>
              <a:gd name="connsiteY19" fmla="*/ 199369 h 908580"/>
              <a:gd name="connsiteX20" fmla="*/ 310712 w 469026"/>
              <a:gd name="connsiteY20" fmla="*/ 199369 h 90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026" h="908580">
                <a:moveTo>
                  <a:pt x="235173" y="732025"/>
                </a:moveTo>
                <a:cubicBezTo>
                  <a:pt x="205350" y="732025"/>
                  <a:pt x="181173" y="756202"/>
                  <a:pt x="181173" y="786025"/>
                </a:cubicBezTo>
                <a:cubicBezTo>
                  <a:pt x="181173" y="815848"/>
                  <a:pt x="205350" y="840025"/>
                  <a:pt x="235173" y="840025"/>
                </a:cubicBezTo>
                <a:cubicBezTo>
                  <a:pt x="264996" y="840025"/>
                  <a:pt x="289173" y="815848"/>
                  <a:pt x="289173" y="786025"/>
                </a:cubicBezTo>
                <a:cubicBezTo>
                  <a:pt x="289173" y="756202"/>
                  <a:pt x="264996" y="732025"/>
                  <a:pt x="235173" y="732025"/>
                </a:cubicBezTo>
                <a:close/>
                <a:moveTo>
                  <a:pt x="350586" y="0"/>
                </a:moveTo>
                <a:lnTo>
                  <a:pt x="400339" y="33544"/>
                </a:lnTo>
                <a:cubicBezTo>
                  <a:pt x="442777" y="75983"/>
                  <a:pt x="469026" y="134611"/>
                  <a:pt x="469026" y="199370"/>
                </a:cubicBezTo>
                <a:cubicBezTo>
                  <a:pt x="469026" y="264129"/>
                  <a:pt x="442777" y="322757"/>
                  <a:pt x="400339" y="365196"/>
                </a:cubicBezTo>
                <a:lnTo>
                  <a:pt x="350984" y="398472"/>
                </a:lnTo>
                <a:lnTo>
                  <a:pt x="350984" y="792110"/>
                </a:lnTo>
                <a:cubicBezTo>
                  <a:pt x="350984" y="856435"/>
                  <a:pt x="298839" y="908580"/>
                  <a:pt x="234514" y="908580"/>
                </a:cubicBezTo>
                <a:lnTo>
                  <a:pt x="234514" y="908579"/>
                </a:lnTo>
                <a:cubicBezTo>
                  <a:pt x="170189" y="908579"/>
                  <a:pt x="118044" y="856434"/>
                  <a:pt x="118044" y="792109"/>
                </a:cubicBezTo>
                <a:lnTo>
                  <a:pt x="118044" y="398473"/>
                </a:lnTo>
                <a:lnTo>
                  <a:pt x="68687" y="365196"/>
                </a:lnTo>
                <a:cubicBezTo>
                  <a:pt x="26249" y="322757"/>
                  <a:pt x="0" y="264129"/>
                  <a:pt x="0" y="199370"/>
                </a:cubicBezTo>
                <a:cubicBezTo>
                  <a:pt x="0" y="134611"/>
                  <a:pt x="26249" y="75983"/>
                  <a:pt x="68687" y="33544"/>
                </a:cubicBezTo>
                <a:lnTo>
                  <a:pt x="118438" y="1"/>
                </a:lnTo>
                <a:lnTo>
                  <a:pt x="158312" y="199369"/>
                </a:lnTo>
                <a:lnTo>
                  <a:pt x="310712" y="1993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91998" y="6174713"/>
            <a:ext cx="11808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06923" y="772389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 smtClean="0">
                <a:solidFill>
                  <a:srgbClr val="D1AA73"/>
                </a:solidFill>
              </a:rPr>
              <a:t>               </a:t>
            </a:r>
            <a:endParaRPr lang="zh-CN" altLang="en-US" u="sng" dirty="0">
              <a:solidFill>
                <a:srgbClr val="D1AA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0835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直角三角形 31"/>
          <p:cNvSpPr/>
          <p:nvPr/>
        </p:nvSpPr>
        <p:spPr>
          <a:xfrm rot="10800000" flipH="1">
            <a:off x="192088" y="200024"/>
            <a:ext cx="11807825" cy="6457950"/>
          </a:xfrm>
          <a:prstGeom prst="rtTriangle">
            <a:avLst/>
          </a:prstGeom>
          <a:solidFill>
            <a:srgbClr val="D1AA7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flipH="1">
            <a:off x="192086" y="200024"/>
            <a:ext cx="11807825" cy="6457951"/>
          </a:xfrm>
          <a:prstGeom prst="rtTriangle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107407" y="2031499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8825554">
            <a:off x="8287148" y="2139799"/>
            <a:ext cx="148361" cy="287400"/>
          </a:xfrm>
          <a:custGeom>
            <a:avLst/>
            <a:gdLst>
              <a:gd name="connsiteX0" fmla="*/ 235173 w 469026"/>
              <a:gd name="connsiteY0" fmla="*/ 732025 h 908580"/>
              <a:gd name="connsiteX1" fmla="*/ 181173 w 469026"/>
              <a:gd name="connsiteY1" fmla="*/ 786025 h 908580"/>
              <a:gd name="connsiteX2" fmla="*/ 235173 w 469026"/>
              <a:gd name="connsiteY2" fmla="*/ 840025 h 908580"/>
              <a:gd name="connsiteX3" fmla="*/ 289173 w 469026"/>
              <a:gd name="connsiteY3" fmla="*/ 786025 h 908580"/>
              <a:gd name="connsiteX4" fmla="*/ 235173 w 469026"/>
              <a:gd name="connsiteY4" fmla="*/ 732025 h 908580"/>
              <a:gd name="connsiteX5" fmla="*/ 350586 w 469026"/>
              <a:gd name="connsiteY5" fmla="*/ 0 h 908580"/>
              <a:gd name="connsiteX6" fmla="*/ 400339 w 469026"/>
              <a:gd name="connsiteY6" fmla="*/ 33544 h 908580"/>
              <a:gd name="connsiteX7" fmla="*/ 469026 w 469026"/>
              <a:gd name="connsiteY7" fmla="*/ 199370 h 908580"/>
              <a:gd name="connsiteX8" fmla="*/ 400339 w 469026"/>
              <a:gd name="connsiteY8" fmla="*/ 365196 h 908580"/>
              <a:gd name="connsiteX9" fmla="*/ 350984 w 469026"/>
              <a:gd name="connsiteY9" fmla="*/ 398472 h 908580"/>
              <a:gd name="connsiteX10" fmla="*/ 350984 w 469026"/>
              <a:gd name="connsiteY10" fmla="*/ 792110 h 908580"/>
              <a:gd name="connsiteX11" fmla="*/ 234514 w 469026"/>
              <a:gd name="connsiteY11" fmla="*/ 908580 h 908580"/>
              <a:gd name="connsiteX12" fmla="*/ 234514 w 469026"/>
              <a:gd name="connsiteY12" fmla="*/ 908579 h 908580"/>
              <a:gd name="connsiteX13" fmla="*/ 118044 w 469026"/>
              <a:gd name="connsiteY13" fmla="*/ 792109 h 908580"/>
              <a:gd name="connsiteX14" fmla="*/ 118044 w 469026"/>
              <a:gd name="connsiteY14" fmla="*/ 398473 h 908580"/>
              <a:gd name="connsiteX15" fmla="*/ 68687 w 469026"/>
              <a:gd name="connsiteY15" fmla="*/ 365196 h 908580"/>
              <a:gd name="connsiteX16" fmla="*/ 0 w 469026"/>
              <a:gd name="connsiteY16" fmla="*/ 199370 h 908580"/>
              <a:gd name="connsiteX17" fmla="*/ 68687 w 469026"/>
              <a:gd name="connsiteY17" fmla="*/ 33544 h 908580"/>
              <a:gd name="connsiteX18" fmla="*/ 118438 w 469026"/>
              <a:gd name="connsiteY18" fmla="*/ 1 h 908580"/>
              <a:gd name="connsiteX19" fmla="*/ 158312 w 469026"/>
              <a:gd name="connsiteY19" fmla="*/ 199369 h 908580"/>
              <a:gd name="connsiteX20" fmla="*/ 310712 w 469026"/>
              <a:gd name="connsiteY20" fmla="*/ 199369 h 90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026" h="908580">
                <a:moveTo>
                  <a:pt x="235173" y="732025"/>
                </a:moveTo>
                <a:cubicBezTo>
                  <a:pt x="205350" y="732025"/>
                  <a:pt x="181173" y="756202"/>
                  <a:pt x="181173" y="786025"/>
                </a:cubicBezTo>
                <a:cubicBezTo>
                  <a:pt x="181173" y="815848"/>
                  <a:pt x="205350" y="840025"/>
                  <a:pt x="235173" y="840025"/>
                </a:cubicBezTo>
                <a:cubicBezTo>
                  <a:pt x="264996" y="840025"/>
                  <a:pt x="289173" y="815848"/>
                  <a:pt x="289173" y="786025"/>
                </a:cubicBezTo>
                <a:cubicBezTo>
                  <a:pt x="289173" y="756202"/>
                  <a:pt x="264996" y="732025"/>
                  <a:pt x="235173" y="732025"/>
                </a:cubicBezTo>
                <a:close/>
                <a:moveTo>
                  <a:pt x="350586" y="0"/>
                </a:moveTo>
                <a:lnTo>
                  <a:pt x="400339" y="33544"/>
                </a:lnTo>
                <a:cubicBezTo>
                  <a:pt x="442777" y="75983"/>
                  <a:pt x="469026" y="134611"/>
                  <a:pt x="469026" y="199370"/>
                </a:cubicBezTo>
                <a:cubicBezTo>
                  <a:pt x="469026" y="264129"/>
                  <a:pt x="442777" y="322757"/>
                  <a:pt x="400339" y="365196"/>
                </a:cubicBezTo>
                <a:lnTo>
                  <a:pt x="350984" y="398472"/>
                </a:lnTo>
                <a:lnTo>
                  <a:pt x="350984" y="792110"/>
                </a:lnTo>
                <a:cubicBezTo>
                  <a:pt x="350984" y="856435"/>
                  <a:pt x="298839" y="908580"/>
                  <a:pt x="234514" y="908580"/>
                </a:cubicBezTo>
                <a:lnTo>
                  <a:pt x="234514" y="908579"/>
                </a:lnTo>
                <a:cubicBezTo>
                  <a:pt x="170189" y="908579"/>
                  <a:pt x="118044" y="856434"/>
                  <a:pt x="118044" y="792109"/>
                </a:cubicBezTo>
                <a:lnTo>
                  <a:pt x="118044" y="398473"/>
                </a:lnTo>
                <a:lnTo>
                  <a:pt x="68687" y="365196"/>
                </a:lnTo>
                <a:cubicBezTo>
                  <a:pt x="26249" y="322757"/>
                  <a:pt x="0" y="264129"/>
                  <a:pt x="0" y="199370"/>
                </a:cubicBezTo>
                <a:cubicBezTo>
                  <a:pt x="0" y="134611"/>
                  <a:pt x="26249" y="75983"/>
                  <a:pt x="68687" y="33544"/>
                </a:cubicBezTo>
                <a:lnTo>
                  <a:pt x="118438" y="1"/>
                </a:lnTo>
                <a:lnTo>
                  <a:pt x="158312" y="199369"/>
                </a:lnTo>
                <a:lnTo>
                  <a:pt x="310712" y="1993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845356" y="20343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852538" y="2451367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100225" y="3221408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838174" y="322425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845356" y="3641276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8256901" y="3358821"/>
            <a:ext cx="219375" cy="249157"/>
          </a:xfrm>
          <a:custGeom>
            <a:avLst/>
            <a:gdLst>
              <a:gd name="T0" fmla="*/ 154 w 158"/>
              <a:gd name="T1" fmla="*/ 160 h 180"/>
              <a:gd name="T2" fmla="*/ 110 w 158"/>
              <a:gd name="T3" fmla="*/ 102 h 180"/>
              <a:gd name="T4" fmla="*/ 107 w 158"/>
              <a:gd name="T5" fmla="*/ 102 h 180"/>
              <a:gd name="T6" fmla="*/ 104 w 158"/>
              <a:gd name="T7" fmla="*/ 105 h 180"/>
              <a:gd name="T8" fmla="*/ 99 w 158"/>
              <a:gd name="T9" fmla="*/ 99 h 180"/>
              <a:gd name="T10" fmla="*/ 116 w 158"/>
              <a:gd name="T11" fmla="*/ 58 h 180"/>
              <a:gd name="T12" fmla="*/ 58 w 158"/>
              <a:gd name="T13" fmla="*/ 0 h 180"/>
              <a:gd name="T14" fmla="*/ 0 w 158"/>
              <a:gd name="T15" fmla="*/ 58 h 180"/>
              <a:gd name="T16" fmla="*/ 58 w 158"/>
              <a:gd name="T17" fmla="*/ 116 h 180"/>
              <a:gd name="T18" fmla="*/ 84 w 158"/>
              <a:gd name="T19" fmla="*/ 109 h 180"/>
              <a:gd name="T20" fmla="*/ 90 w 158"/>
              <a:gd name="T21" fmla="*/ 116 h 180"/>
              <a:gd name="T22" fmla="*/ 87 w 158"/>
              <a:gd name="T23" fmla="*/ 120 h 180"/>
              <a:gd name="T24" fmla="*/ 87 w 158"/>
              <a:gd name="T25" fmla="*/ 121 h 180"/>
              <a:gd name="T26" fmla="*/ 132 w 158"/>
              <a:gd name="T27" fmla="*/ 178 h 180"/>
              <a:gd name="T28" fmla="*/ 141 w 158"/>
              <a:gd name="T29" fmla="*/ 179 h 180"/>
              <a:gd name="T30" fmla="*/ 154 w 158"/>
              <a:gd name="T31" fmla="*/ 170 h 180"/>
              <a:gd name="T32" fmla="*/ 154 w 158"/>
              <a:gd name="T33" fmla="*/ 160 h 180"/>
              <a:gd name="T34" fmla="*/ 21 w 158"/>
              <a:gd name="T35" fmla="*/ 58 h 180"/>
              <a:gd name="T36" fmla="*/ 58 w 158"/>
              <a:gd name="T37" fmla="*/ 21 h 180"/>
              <a:gd name="T38" fmla="*/ 96 w 158"/>
              <a:gd name="T39" fmla="*/ 58 h 180"/>
              <a:gd name="T40" fmla="*/ 58 w 158"/>
              <a:gd name="T41" fmla="*/ 95 h 180"/>
              <a:gd name="T42" fmla="*/ 21 w 158"/>
              <a:gd name="T43" fmla="*/ 58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8" h="180">
                <a:moveTo>
                  <a:pt x="154" y="160"/>
                </a:moveTo>
                <a:cubicBezTo>
                  <a:pt x="110" y="102"/>
                  <a:pt x="110" y="102"/>
                  <a:pt x="110" y="102"/>
                </a:cubicBezTo>
                <a:cubicBezTo>
                  <a:pt x="107" y="102"/>
                  <a:pt x="107" y="102"/>
                  <a:pt x="107" y="102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99" y="99"/>
                  <a:pt x="99" y="99"/>
                  <a:pt x="99" y="99"/>
                </a:cubicBezTo>
                <a:cubicBezTo>
                  <a:pt x="110" y="88"/>
                  <a:pt x="116" y="74"/>
                  <a:pt x="116" y="58"/>
                </a:cubicBezTo>
                <a:cubicBezTo>
                  <a:pt x="116" y="26"/>
                  <a:pt x="90" y="0"/>
                  <a:pt x="58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6"/>
                  <a:pt x="58" y="116"/>
                </a:cubicBezTo>
                <a:cubicBezTo>
                  <a:pt x="68" y="116"/>
                  <a:pt x="77" y="114"/>
                  <a:pt x="84" y="109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121"/>
                  <a:pt x="130" y="175"/>
                  <a:pt x="132" y="178"/>
                </a:cubicBezTo>
                <a:cubicBezTo>
                  <a:pt x="135" y="180"/>
                  <a:pt x="141" y="179"/>
                  <a:pt x="141" y="179"/>
                </a:cubicBezTo>
                <a:cubicBezTo>
                  <a:pt x="141" y="179"/>
                  <a:pt x="149" y="174"/>
                  <a:pt x="154" y="170"/>
                </a:cubicBezTo>
                <a:cubicBezTo>
                  <a:pt x="158" y="166"/>
                  <a:pt x="154" y="160"/>
                  <a:pt x="154" y="160"/>
                </a:cubicBezTo>
                <a:close/>
                <a:moveTo>
                  <a:pt x="21" y="58"/>
                </a:moveTo>
                <a:cubicBezTo>
                  <a:pt x="21" y="37"/>
                  <a:pt x="38" y="21"/>
                  <a:pt x="58" y="21"/>
                </a:cubicBezTo>
                <a:cubicBezTo>
                  <a:pt x="79" y="21"/>
                  <a:pt x="96" y="37"/>
                  <a:pt x="96" y="58"/>
                </a:cubicBezTo>
                <a:cubicBezTo>
                  <a:pt x="96" y="79"/>
                  <a:pt x="79" y="95"/>
                  <a:pt x="58" y="95"/>
                </a:cubicBezTo>
                <a:cubicBezTo>
                  <a:pt x="38" y="95"/>
                  <a:pt x="21" y="79"/>
                  <a:pt x="2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572983" y="2031499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3565801" y="3221408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23517" y="20343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16287" y="2451367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922793" y="322425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015563" y="3641276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7" name="Freeform 9"/>
          <p:cNvSpPr>
            <a:spLocks noEditPoints="1"/>
          </p:cNvSpPr>
          <p:nvPr/>
        </p:nvSpPr>
        <p:spPr bwMode="auto">
          <a:xfrm>
            <a:off x="3691476" y="2154099"/>
            <a:ext cx="267014" cy="256479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91"/>
          <p:cNvSpPr>
            <a:spLocks noEditPoints="1"/>
          </p:cNvSpPr>
          <p:nvPr/>
        </p:nvSpPr>
        <p:spPr bwMode="auto">
          <a:xfrm>
            <a:off x="3685013" y="3339528"/>
            <a:ext cx="274888" cy="274889"/>
          </a:xfrm>
          <a:custGeom>
            <a:avLst/>
            <a:gdLst>
              <a:gd name="T0" fmla="*/ 67 w 67"/>
              <a:gd name="T1" fmla="*/ 31 h 67"/>
              <a:gd name="T2" fmla="*/ 52 w 67"/>
              <a:gd name="T3" fmla="*/ 14 h 67"/>
              <a:gd name="T4" fmla="*/ 35 w 67"/>
              <a:gd name="T5" fmla="*/ 50 h 67"/>
              <a:gd name="T6" fmla="*/ 53 w 67"/>
              <a:gd name="T7" fmla="*/ 35 h 67"/>
              <a:gd name="T8" fmla="*/ 35 w 67"/>
              <a:gd name="T9" fmla="*/ 50 h 67"/>
              <a:gd name="T10" fmla="*/ 35 w 67"/>
              <a:gd name="T11" fmla="*/ 0 h 67"/>
              <a:gd name="T12" fmla="*/ 47 w 67"/>
              <a:gd name="T13" fmla="*/ 12 h 67"/>
              <a:gd name="T14" fmla="*/ 47 w 67"/>
              <a:gd name="T15" fmla="*/ 55 h 67"/>
              <a:gd name="T16" fmla="*/ 35 w 67"/>
              <a:gd name="T17" fmla="*/ 67 h 67"/>
              <a:gd name="T18" fmla="*/ 47 w 67"/>
              <a:gd name="T19" fmla="*/ 55 h 67"/>
              <a:gd name="T20" fmla="*/ 52 w 67"/>
              <a:gd name="T21" fmla="*/ 53 h 67"/>
              <a:gd name="T22" fmla="*/ 67 w 67"/>
              <a:gd name="T23" fmla="*/ 35 h 67"/>
              <a:gd name="T24" fmla="*/ 46 w 67"/>
              <a:gd name="T25" fmla="*/ 62 h 67"/>
              <a:gd name="T26" fmla="*/ 42 w 67"/>
              <a:gd name="T27" fmla="*/ 66 h 67"/>
              <a:gd name="T28" fmla="*/ 51 w 67"/>
              <a:gd name="T29" fmla="*/ 56 h 67"/>
              <a:gd name="T30" fmla="*/ 46 w 67"/>
              <a:gd name="T31" fmla="*/ 5 h 67"/>
              <a:gd name="T32" fmla="*/ 51 w 67"/>
              <a:gd name="T33" fmla="*/ 11 h 67"/>
              <a:gd name="T34" fmla="*/ 42 w 67"/>
              <a:gd name="T35" fmla="*/ 1 h 67"/>
              <a:gd name="T36" fmla="*/ 49 w 67"/>
              <a:gd name="T37" fmla="*/ 15 h 67"/>
              <a:gd name="T38" fmla="*/ 35 w 67"/>
              <a:gd name="T39" fmla="*/ 31 h 67"/>
              <a:gd name="T40" fmla="*/ 49 w 67"/>
              <a:gd name="T41" fmla="*/ 15 h 67"/>
              <a:gd name="T42" fmla="*/ 20 w 67"/>
              <a:gd name="T43" fmla="*/ 12 h 67"/>
              <a:gd name="T44" fmla="*/ 32 w 67"/>
              <a:gd name="T45" fmla="*/ 0 h 67"/>
              <a:gd name="T46" fmla="*/ 14 w 67"/>
              <a:gd name="T47" fmla="*/ 31 h 67"/>
              <a:gd name="T48" fmla="*/ 32 w 67"/>
              <a:gd name="T49" fmla="*/ 17 h 67"/>
              <a:gd name="T50" fmla="*/ 14 w 67"/>
              <a:gd name="T51" fmla="*/ 31 h 67"/>
              <a:gd name="T52" fmla="*/ 8 w 67"/>
              <a:gd name="T53" fmla="*/ 12 h 67"/>
              <a:gd name="T54" fmla="*/ 11 w 67"/>
              <a:gd name="T55" fmla="*/ 31 h 67"/>
              <a:gd name="T56" fmla="*/ 21 w 67"/>
              <a:gd name="T57" fmla="*/ 5 h 67"/>
              <a:gd name="T58" fmla="*/ 10 w 67"/>
              <a:gd name="T59" fmla="*/ 9 h 67"/>
              <a:gd name="T60" fmla="*/ 21 w 67"/>
              <a:gd name="T61" fmla="*/ 5 h 67"/>
              <a:gd name="T62" fmla="*/ 0 w 67"/>
              <a:gd name="T63" fmla="*/ 35 h 67"/>
              <a:gd name="T64" fmla="*/ 15 w 67"/>
              <a:gd name="T65" fmla="*/ 53 h 67"/>
              <a:gd name="T66" fmla="*/ 21 w 67"/>
              <a:gd name="T67" fmla="*/ 62 h 67"/>
              <a:gd name="T68" fmla="*/ 10 w 67"/>
              <a:gd name="T69" fmla="*/ 58 h 67"/>
              <a:gd name="T70" fmla="*/ 21 w 67"/>
              <a:gd name="T71" fmla="*/ 62 h 67"/>
              <a:gd name="T72" fmla="*/ 32 w 67"/>
              <a:gd name="T73" fmla="*/ 50 h 67"/>
              <a:gd name="T74" fmla="*/ 14 w 67"/>
              <a:gd name="T75" fmla="*/ 35 h 67"/>
              <a:gd name="T76" fmla="*/ 23 w 67"/>
              <a:gd name="T77" fmla="*/ 60 h 67"/>
              <a:gd name="T78" fmla="*/ 32 w 67"/>
              <a:gd name="T79" fmla="*/ 53 h 67"/>
              <a:gd name="T80" fmla="*/ 23 w 67"/>
              <a:gd name="T81" fmla="*/ 6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7">
                <a:moveTo>
                  <a:pt x="57" y="31"/>
                </a:moveTo>
                <a:cubicBezTo>
                  <a:pt x="67" y="31"/>
                  <a:pt x="67" y="31"/>
                  <a:pt x="67" y="31"/>
                </a:cubicBezTo>
                <a:cubicBezTo>
                  <a:pt x="67" y="24"/>
                  <a:pt x="64" y="17"/>
                  <a:pt x="59" y="12"/>
                </a:cubicBezTo>
                <a:cubicBezTo>
                  <a:pt x="57" y="13"/>
                  <a:pt x="55" y="13"/>
                  <a:pt x="52" y="14"/>
                </a:cubicBezTo>
                <a:cubicBezTo>
                  <a:pt x="55" y="19"/>
                  <a:pt x="56" y="25"/>
                  <a:pt x="57" y="31"/>
                </a:cubicBezTo>
                <a:close/>
                <a:moveTo>
                  <a:pt x="35" y="50"/>
                </a:moveTo>
                <a:cubicBezTo>
                  <a:pt x="40" y="50"/>
                  <a:pt x="45" y="51"/>
                  <a:pt x="49" y="52"/>
                </a:cubicBezTo>
                <a:cubicBezTo>
                  <a:pt x="52" y="47"/>
                  <a:pt x="53" y="41"/>
                  <a:pt x="53" y="35"/>
                </a:cubicBezTo>
                <a:cubicBezTo>
                  <a:pt x="35" y="35"/>
                  <a:pt x="35" y="35"/>
                  <a:pt x="35" y="35"/>
                </a:cubicBezTo>
                <a:lnTo>
                  <a:pt x="35" y="50"/>
                </a:lnTo>
                <a:close/>
                <a:moveTo>
                  <a:pt x="44" y="7"/>
                </a:moveTo>
                <a:cubicBezTo>
                  <a:pt x="41" y="4"/>
                  <a:pt x="38" y="2"/>
                  <a:pt x="35" y="0"/>
                </a:cubicBezTo>
                <a:cubicBezTo>
                  <a:pt x="35" y="13"/>
                  <a:pt x="35" y="13"/>
                  <a:pt x="35" y="13"/>
                </a:cubicBezTo>
                <a:cubicBezTo>
                  <a:pt x="39" y="13"/>
                  <a:pt x="43" y="13"/>
                  <a:pt x="47" y="12"/>
                </a:cubicBezTo>
                <a:cubicBezTo>
                  <a:pt x="46" y="10"/>
                  <a:pt x="45" y="9"/>
                  <a:pt x="44" y="7"/>
                </a:cubicBezTo>
                <a:close/>
                <a:moveTo>
                  <a:pt x="47" y="55"/>
                </a:moveTo>
                <a:cubicBezTo>
                  <a:pt x="43" y="54"/>
                  <a:pt x="39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5"/>
                  <a:pt x="41" y="63"/>
                  <a:pt x="44" y="60"/>
                </a:cubicBezTo>
                <a:cubicBezTo>
                  <a:pt x="45" y="58"/>
                  <a:pt x="46" y="57"/>
                  <a:pt x="47" y="55"/>
                </a:cubicBezTo>
                <a:close/>
                <a:moveTo>
                  <a:pt x="57" y="35"/>
                </a:moveTo>
                <a:cubicBezTo>
                  <a:pt x="56" y="41"/>
                  <a:pt x="55" y="47"/>
                  <a:pt x="52" y="53"/>
                </a:cubicBezTo>
                <a:cubicBezTo>
                  <a:pt x="55" y="53"/>
                  <a:pt x="57" y="54"/>
                  <a:pt x="59" y="55"/>
                </a:cubicBezTo>
                <a:cubicBezTo>
                  <a:pt x="64" y="50"/>
                  <a:pt x="67" y="42"/>
                  <a:pt x="67" y="35"/>
                </a:cubicBezTo>
                <a:lnTo>
                  <a:pt x="57" y="35"/>
                </a:ln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3"/>
                  <a:pt x="44" y="65"/>
                  <a:pt x="42" y="66"/>
                </a:cubicBezTo>
                <a:cubicBezTo>
                  <a:pt x="48" y="64"/>
                  <a:pt x="53" y="62"/>
                  <a:pt x="57" y="58"/>
                </a:cubicBezTo>
                <a:cubicBezTo>
                  <a:pt x="55" y="57"/>
                  <a:pt x="53" y="56"/>
                  <a:pt x="51" y="56"/>
                </a:cubicBezTo>
                <a:cubicBezTo>
                  <a:pt x="49" y="58"/>
                  <a:pt x="48" y="60"/>
                  <a:pt x="46" y="62"/>
                </a:cubicBezTo>
                <a:close/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49" y="9"/>
                  <a:pt x="51" y="11"/>
                </a:cubicBezTo>
                <a:cubicBezTo>
                  <a:pt x="53" y="11"/>
                  <a:pt x="55" y="10"/>
                  <a:pt x="57" y="9"/>
                </a:cubicBezTo>
                <a:cubicBezTo>
                  <a:pt x="53" y="5"/>
                  <a:pt x="48" y="2"/>
                  <a:pt x="42" y="1"/>
                </a:cubicBezTo>
                <a:cubicBezTo>
                  <a:pt x="44" y="2"/>
                  <a:pt x="45" y="3"/>
                  <a:pt x="46" y="5"/>
                </a:cubicBezTo>
                <a:close/>
                <a:moveTo>
                  <a:pt x="49" y="15"/>
                </a:moveTo>
                <a:cubicBezTo>
                  <a:pt x="45" y="16"/>
                  <a:pt x="40" y="17"/>
                  <a:pt x="35" y="17"/>
                </a:cubicBezTo>
                <a:cubicBezTo>
                  <a:pt x="35" y="31"/>
                  <a:pt x="35" y="31"/>
                  <a:pt x="35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25"/>
                  <a:pt x="51" y="20"/>
                  <a:pt x="49" y="15"/>
                </a:cubicBezTo>
                <a:close/>
                <a:moveTo>
                  <a:pt x="23" y="7"/>
                </a:moveTo>
                <a:cubicBezTo>
                  <a:pt x="22" y="9"/>
                  <a:pt x="21" y="10"/>
                  <a:pt x="20" y="12"/>
                </a:cubicBezTo>
                <a:cubicBezTo>
                  <a:pt x="24" y="13"/>
                  <a:pt x="28" y="13"/>
                  <a:pt x="32" y="13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2"/>
                  <a:pt x="26" y="4"/>
                  <a:pt x="23" y="7"/>
                </a:cubicBezTo>
                <a:close/>
                <a:moveTo>
                  <a:pt x="14" y="31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17"/>
                  <a:pt x="32" y="17"/>
                  <a:pt x="32" y="17"/>
                </a:cubicBezTo>
                <a:cubicBezTo>
                  <a:pt x="27" y="17"/>
                  <a:pt x="23" y="16"/>
                  <a:pt x="18" y="15"/>
                </a:cubicBezTo>
                <a:cubicBezTo>
                  <a:pt x="16" y="20"/>
                  <a:pt x="14" y="25"/>
                  <a:pt x="14" y="31"/>
                </a:cubicBezTo>
                <a:close/>
                <a:moveTo>
                  <a:pt x="15" y="14"/>
                </a:moveTo>
                <a:cubicBezTo>
                  <a:pt x="12" y="13"/>
                  <a:pt x="10" y="13"/>
                  <a:pt x="8" y="12"/>
                </a:cubicBezTo>
                <a:cubicBezTo>
                  <a:pt x="3" y="17"/>
                  <a:pt x="0" y="24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25"/>
                  <a:pt x="12" y="19"/>
                  <a:pt x="15" y="14"/>
                </a:cubicBezTo>
                <a:close/>
                <a:moveTo>
                  <a:pt x="21" y="5"/>
                </a:moveTo>
                <a:cubicBezTo>
                  <a:pt x="22" y="3"/>
                  <a:pt x="24" y="2"/>
                  <a:pt x="25" y="1"/>
                </a:cubicBezTo>
                <a:cubicBezTo>
                  <a:pt x="19" y="2"/>
                  <a:pt x="14" y="5"/>
                  <a:pt x="10" y="9"/>
                </a:cubicBezTo>
                <a:cubicBezTo>
                  <a:pt x="12" y="10"/>
                  <a:pt x="14" y="11"/>
                  <a:pt x="16" y="11"/>
                </a:cubicBezTo>
                <a:cubicBezTo>
                  <a:pt x="18" y="9"/>
                  <a:pt x="19" y="7"/>
                  <a:pt x="21" y="5"/>
                </a:cubicBezTo>
                <a:close/>
                <a:moveTo>
                  <a:pt x="1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42"/>
                  <a:pt x="3" y="50"/>
                  <a:pt x="8" y="55"/>
                </a:cubicBezTo>
                <a:cubicBezTo>
                  <a:pt x="10" y="54"/>
                  <a:pt x="12" y="53"/>
                  <a:pt x="15" y="53"/>
                </a:cubicBezTo>
                <a:cubicBezTo>
                  <a:pt x="12" y="47"/>
                  <a:pt x="11" y="41"/>
                  <a:pt x="10" y="35"/>
                </a:cubicBezTo>
                <a:close/>
                <a:moveTo>
                  <a:pt x="21" y="62"/>
                </a:moveTo>
                <a:cubicBezTo>
                  <a:pt x="19" y="60"/>
                  <a:pt x="18" y="58"/>
                  <a:pt x="16" y="56"/>
                </a:cubicBezTo>
                <a:cubicBezTo>
                  <a:pt x="14" y="56"/>
                  <a:pt x="12" y="57"/>
                  <a:pt x="10" y="58"/>
                </a:cubicBezTo>
                <a:cubicBezTo>
                  <a:pt x="14" y="62"/>
                  <a:pt x="19" y="64"/>
                  <a:pt x="25" y="66"/>
                </a:cubicBezTo>
                <a:cubicBezTo>
                  <a:pt x="24" y="65"/>
                  <a:pt x="22" y="63"/>
                  <a:pt x="21" y="62"/>
                </a:cubicBezTo>
                <a:close/>
                <a:moveTo>
                  <a:pt x="18" y="52"/>
                </a:moveTo>
                <a:cubicBezTo>
                  <a:pt x="23" y="51"/>
                  <a:pt x="27" y="50"/>
                  <a:pt x="32" y="50"/>
                </a:cubicBezTo>
                <a:cubicBezTo>
                  <a:pt x="32" y="35"/>
                  <a:pt x="32" y="35"/>
                  <a:pt x="32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41"/>
                  <a:pt x="16" y="47"/>
                  <a:pt x="18" y="52"/>
                </a:cubicBezTo>
                <a:close/>
                <a:moveTo>
                  <a:pt x="23" y="60"/>
                </a:moveTo>
                <a:cubicBezTo>
                  <a:pt x="26" y="63"/>
                  <a:pt x="29" y="65"/>
                  <a:pt x="32" y="67"/>
                </a:cubicBezTo>
                <a:cubicBezTo>
                  <a:pt x="32" y="53"/>
                  <a:pt x="32" y="53"/>
                  <a:pt x="32" y="53"/>
                </a:cubicBezTo>
                <a:cubicBezTo>
                  <a:pt x="28" y="53"/>
                  <a:pt x="24" y="54"/>
                  <a:pt x="20" y="55"/>
                </a:cubicBezTo>
                <a:cubicBezTo>
                  <a:pt x="21" y="57"/>
                  <a:pt x="22" y="58"/>
                  <a:pt x="23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-654596" y="403120"/>
            <a:ext cx="8208000" cy="324000"/>
          </a:xfrm>
          <a:prstGeom prst="parallelogram">
            <a:avLst>
              <a:gd name="adj" fmla="val 184575"/>
            </a:avLst>
          </a:prstGeom>
          <a:solidFill>
            <a:srgbClr val="534C4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77249" y="365065"/>
            <a:ext cx="1765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</a:t>
            </a:r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此添加标题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145605" y="403119"/>
            <a:ext cx="780516" cy="324000"/>
          </a:xfrm>
          <a:prstGeom prst="parallelogram">
            <a:avLst>
              <a:gd name="adj" fmla="val 184575"/>
            </a:avLst>
          </a:prstGeom>
          <a:solidFill>
            <a:srgbClr val="534C4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107408" y="4411317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8845357" y="441416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852539" y="4831185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72984" y="4411317"/>
            <a:ext cx="504000" cy="504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929976" y="441416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022746" y="4831185"/>
            <a:ext cx="2406301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4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</a:t>
            </a:r>
            <a:endParaRPr lang="zh-CN" altLang="en-US" sz="14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4" name="Freeform 128"/>
          <p:cNvSpPr>
            <a:spLocks noEditPoints="1"/>
          </p:cNvSpPr>
          <p:nvPr/>
        </p:nvSpPr>
        <p:spPr bwMode="auto">
          <a:xfrm>
            <a:off x="8258588" y="4519317"/>
            <a:ext cx="216000" cy="288000"/>
          </a:xfrm>
          <a:custGeom>
            <a:avLst/>
            <a:gdLst>
              <a:gd name="T0" fmla="*/ 25 w 49"/>
              <a:gd name="T1" fmla="*/ 23 h 65"/>
              <a:gd name="T2" fmla="*/ 36 w 49"/>
              <a:gd name="T3" fmla="*/ 12 h 65"/>
              <a:gd name="T4" fmla="*/ 25 w 49"/>
              <a:gd name="T5" fmla="*/ 0 h 65"/>
              <a:gd name="T6" fmla="*/ 13 w 49"/>
              <a:gd name="T7" fmla="*/ 12 h 65"/>
              <a:gd name="T8" fmla="*/ 25 w 49"/>
              <a:gd name="T9" fmla="*/ 23 h 65"/>
              <a:gd name="T10" fmla="*/ 32 w 49"/>
              <a:gd name="T11" fmla="*/ 25 h 65"/>
              <a:gd name="T12" fmla="*/ 18 w 49"/>
              <a:gd name="T13" fmla="*/ 25 h 65"/>
              <a:gd name="T14" fmla="*/ 0 w 49"/>
              <a:gd name="T15" fmla="*/ 42 h 65"/>
              <a:gd name="T16" fmla="*/ 0 w 49"/>
              <a:gd name="T17" fmla="*/ 65 h 65"/>
              <a:gd name="T18" fmla="*/ 10 w 49"/>
              <a:gd name="T19" fmla="*/ 65 h 65"/>
              <a:gd name="T20" fmla="*/ 10 w 49"/>
              <a:gd name="T21" fmla="*/ 42 h 65"/>
              <a:gd name="T22" fmla="*/ 14 w 49"/>
              <a:gd name="T23" fmla="*/ 42 h 65"/>
              <a:gd name="T24" fmla="*/ 14 w 49"/>
              <a:gd name="T25" fmla="*/ 65 h 65"/>
              <a:gd name="T26" fmla="*/ 35 w 49"/>
              <a:gd name="T27" fmla="*/ 65 h 65"/>
              <a:gd name="T28" fmla="*/ 35 w 49"/>
              <a:gd name="T29" fmla="*/ 42 h 65"/>
              <a:gd name="T30" fmla="*/ 39 w 49"/>
              <a:gd name="T31" fmla="*/ 42 h 65"/>
              <a:gd name="T32" fmla="*/ 39 w 49"/>
              <a:gd name="T33" fmla="*/ 65 h 65"/>
              <a:gd name="T34" fmla="*/ 49 w 49"/>
              <a:gd name="T35" fmla="*/ 65 h 65"/>
              <a:gd name="T36" fmla="*/ 49 w 49"/>
              <a:gd name="T37" fmla="*/ 42 h 65"/>
              <a:gd name="T38" fmla="*/ 32 w 49"/>
              <a:gd name="T39" fmla="*/ 2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" h="65">
                <a:moveTo>
                  <a:pt x="25" y="23"/>
                </a:moveTo>
                <a:cubicBezTo>
                  <a:pt x="31" y="23"/>
                  <a:pt x="36" y="18"/>
                  <a:pt x="36" y="12"/>
                </a:cubicBezTo>
                <a:cubicBezTo>
                  <a:pt x="36" y="5"/>
                  <a:pt x="31" y="0"/>
                  <a:pt x="25" y="0"/>
                </a:cubicBezTo>
                <a:cubicBezTo>
                  <a:pt x="19" y="0"/>
                  <a:pt x="13" y="5"/>
                  <a:pt x="13" y="12"/>
                </a:cubicBezTo>
                <a:cubicBezTo>
                  <a:pt x="13" y="18"/>
                  <a:pt x="19" y="23"/>
                  <a:pt x="25" y="23"/>
                </a:cubicBezTo>
                <a:close/>
                <a:moveTo>
                  <a:pt x="32" y="25"/>
                </a:moveTo>
                <a:cubicBezTo>
                  <a:pt x="18" y="25"/>
                  <a:pt x="18" y="25"/>
                  <a:pt x="18" y="25"/>
                </a:cubicBezTo>
                <a:cubicBezTo>
                  <a:pt x="8" y="25"/>
                  <a:pt x="0" y="33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42"/>
                  <a:pt x="10" y="42"/>
                  <a:pt x="10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65"/>
                  <a:pt x="14" y="65"/>
                  <a:pt x="14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42"/>
                  <a:pt x="35" y="42"/>
                  <a:pt x="35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65"/>
                  <a:pt x="39" y="65"/>
                  <a:pt x="39" y="65"/>
                </a:cubicBezTo>
                <a:cubicBezTo>
                  <a:pt x="49" y="65"/>
                  <a:pt x="49" y="65"/>
                  <a:pt x="49" y="65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33"/>
                  <a:pt x="42" y="25"/>
                  <a:pt x="32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3731527" y="4532100"/>
            <a:ext cx="188237" cy="299085"/>
          </a:xfrm>
          <a:custGeom>
            <a:avLst/>
            <a:gdLst>
              <a:gd name="connsiteX0" fmla="*/ 799186 w 2958914"/>
              <a:gd name="connsiteY0" fmla="*/ 3964971 h 4701359"/>
              <a:gd name="connsiteX1" fmla="*/ 2159728 w 2958914"/>
              <a:gd name="connsiteY1" fmla="*/ 3964971 h 4701359"/>
              <a:gd name="connsiteX2" fmla="*/ 1479457 w 2958914"/>
              <a:gd name="connsiteY2" fmla="*/ 4701359 h 4701359"/>
              <a:gd name="connsiteX3" fmla="*/ 799186 w 2958914"/>
              <a:gd name="connsiteY3" fmla="*/ 3964971 h 4701359"/>
              <a:gd name="connsiteX4" fmla="*/ 1679909 w 2958914"/>
              <a:gd name="connsiteY4" fmla="*/ 367966 h 4701359"/>
              <a:gd name="connsiteX5" fmla="*/ 1127168 w 2958914"/>
              <a:gd name="connsiteY5" fmla="*/ 606225 h 4701359"/>
              <a:gd name="connsiteX6" fmla="*/ 2026030 w 2958914"/>
              <a:gd name="connsiteY6" fmla="*/ 809719 h 4701359"/>
              <a:gd name="connsiteX7" fmla="*/ 2255117 w 2958914"/>
              <a:gd name="connsiteY7" fmla="*/ 1702401 h 4701359"/>
              <a:gd name="connsiteX8" fmla="*/ 2239231 w 2958914"/>
              <a:gd name="connsiteY8" fmla="*/ 590339 h 4701359"/>
              <a:gd name="connsiteX9" fmla="*/ 1679909 w 2958914"/>
              <a:gd name="connsiteY9" fmla="*/ 367966 h 4701359"/>
              <a:gd name="connsiteX10" fmla="*/ 1342417 w 2958914"/>
              <a:gd name="connsiteY10" fmla="*/ 0 h 4701359"/>
              <a:gd name="connsiteX11" fmla="*/ 1616497 w 2958914"/>
              <a:gd name="connsiteY11" fmla="*/ 0 h 4701359"/>
              <a:gd name="connsiteX12" fmla="*/ 2957745 w 2958914"/>
              <a:gd name="connsiteY12" fmla="*/ 1344552 h 4701359"/>
              <a:gd name="connsiteX13" fmla="*/ 2293200 w 2958914"/>
              <a:gd name="connsiteY13" fmla="*/ 3058599 h 4701359"/>
              <a:gd name="connsiteX14" fmla="*/ 2119355 w 2958914"/>
              <a:gd name="connsiteY14" fmla="*/ 3705264 h 4701359"/>
              <a:gd name="connsiteX15" fmla="*/ 1479514 w 2958914"/>
              <a:gd name="connsiteY15" fmla="*/ 3823879 h 4701359"/>
              <a:gd name="connsiteX16" fmla="*/ 1479457 w 2958914"/>
              <a:gd name="connsiteY16" fmla="*/ 3823882 h 4701359"/>
              <a:gd name="connsiteX17" fmla="*/ 1479400 w 2958914"/>
              <a:gd name="connsiteY17" fmla="*/ 3823879 h 4701359"/>
              <a:gd name="connsiteX18" fmla="*/ 839559 w 2958914"/>
              <a:gd name="connsiteY18" fmla="*/ 3705264 h 4701359"/>
              <a:gd name="connsiteX19" fmla="*/ 665714 w 2958914"/>
              <a:gd name="connsiteY19" fmla="*/ 3058599 h 4701359"/>
              <a:gd name="connsiteX20" fmla="*/ 1169 w 2958914"/>
              <a:gd name="connsiteY20" fmla="*/ 1344552 h 4701359"/>
              <a:gd name="connsiteX21" fmla="*/ 1342417 w 2958914"/>
              <a:gd name="connsiteY21" fmla="*/ 0 h 470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58914" h="4701359">
                <a:moveTo>
                  <a:pt x="799186" y="3964971"/>
                </a:moveTo>
                <a:cubicBezTo>
                  <a:pt x="1241302" y="4120624"/>
                  <a:pt x="1717612" y="4120624"/>
                  <a:pt x="2159728" y="3964971"/>
                </a:cubicBezTo>
                <a:cubicBezTo>
                  <a:pt x="2159728" y="4371667"/>
                  <a:pt x="1855160" y="4701359"/>
                  <a:pt x="1479457" y="4701359"/>
                </a:cubicBezTo>
                <a:cubicBezTo>
                  <a:pt x="1103754" y="4701359"/>
                  <a:pt x="799186" y="4371667"/>
                  <a:pt x="799186" y="3964971"/>
                </a:cubicBezTo>
                <a:close/>
                <a:moveTo>
                  <a:pt x="1679909" y="367966"/>
                </a:moveTo>
                <a:cubicBezTo>
                  <a:pt x="1478666" y="370841"/>
                  <a:pt x="1278519" y="450488"/>
                  <a:pt x="1127168" y="606225"/>
                </a:cubicBezTo>
                <a:cubicBezTo>
                  <a:pt x="1441241" y="500106"/>
                  <a:pt x="1788288" y="578674"/>
                  <a:pt x="2026030" y="809719"/>
                </a:cubicBezTo>
                <a:cubicBezTo>
                  <a:pt x="2263772" y="1040764"/>
                  <a:pt x="2352222" y="1385426"/>
                  <a:pt x="2255117" y="1702401"/>
                </a:cubicBezTo>
                <a:cubicBezTo>
                  <a:pt x="2557818" y="1390927"/>
                  <a:pt x="2550705" y="893040"/>
                  <a:pt x="2239231" y="590339"/>
                </a:cubicBezTo>
                <a:cubicBezTo>
                  <a:pt x="2083493" y="438989"/>
                  <a:pt x="1881153" y="365091"/>
                  <a:pt x="1679909" y="367966"/>
                </a:cubicBezTo>
                <a:close/>
                <a:moveTo>
                  <a:pt x="1342417" y="0"/>
                </a:moveTo>
                <a:lnTo>
                  <a:pt x="1616497" y="0"/>
                </a:lnTo>
                <a:cubicBezTo>
                  <a:pt x="2326110" y="58175"/>
                  <a:pt x="2929649" y="551419"/>
                  <a:pt x="2957745" y="1344552"/>
                </a:cubicBezTo>
                <a:cubicBezTo>
                  <a:pt x="2987713" y="2190560"/>
                  <a:pt x="2432926" y="2665145"/>
                  <a:pt x="2293200" y="3058599"/>
                </a:cubicBezTo>
                <a:cubicBezTo>
                  <a:pt x="2153473" y="3452053"/>
                  <a:pt x="2233933" y="3579701"/>
                  <a:pt x="2119355" y="3705264"/>
                </a:cubicBezTo>
                <a:cubicBezTo>
                  <a:pt x="2004776" y="3830826"/>
                  <a:pt x="1645399" y="3809767"/>
                  <a:pt x="1479514" y="3823879"/>
                </a:cubicBezTo>
                <a:lnTo>
                  <a:pt x="1479457" y="3823882"/>
                </a:lnTo>
                <a:lnTo>
                  <a:pt x="1479400" y="3823879"/>
                </a:lnTo>
                <a:cubicBezTo>
                  <a:pt x="1313515" y="3809767"/>
                  <a:pt x="954138" y="3830826"/>
                  <a:pt x="839559" y="3705264"/>
                </a:cubicBezTo>
                <a:cubicBezTo>
                  <a:pt x="724981" y="3579701"/>
                  <a:pt x="805441" y="3452053"/>
                  <a:pt x="665714" y="3058599"/>
                </a:cubicBezTo>
                <a:cubicBezTo>
                  <a:pt x="525988" y="2665145"/>
                  <a:pt x="-28799" y="2190560"/>
                  <a:pt x="1169" y="1344552"/>
                </a:cubicBezTo>
                <a:cubicBezTo>
                  <a:pt x="29265" y="551419"/>
                  <a:pt x="632804" y="58175"/>
                  <a:pt x="1342417" y="0"/>
                </a:cubicBezTo>
                <a:close/>
              </a:path>
            </a:pathLst>
          </a:custGeom>
          <a:solidFill>
            <a:schemeClr val="bg1"/>
          </a:solidFill>
          <a:ln w="508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4419651" y="1437517"/>
            <a:ext cx="3408117" cy="6540728"/>
            <a:chOff x="4419651" y="1437517"/>
            <a:chExt cx="3408117" cy="65407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9651" y="1437517"/>
              <a:ext cx="3408117" cy="6540728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66446" y="2228045"/>
              <a:ext cx="2610470" cy="4644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507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rot="5400000" flipH="1">
            <a:off x="2664318" y="-2669683"/>
            <a:ext cx="6863365" cy="12192000"/>
          </a:xfrm>
          <a:custGeom>
            <a:avLst/>
            <a:gdLst>
              <a:gd name="connsiteX0" fmla="*/ 6858000 w 6863365"/>
              <a:gd name="connsiteY0" fmla="*/ 12192000 h 12192000"/>
              <a:gd name="connsiteX1" fmla="*/ 6858000 w 6863365"/>
              <a:gd name="connsiteY1" fmla="*/ 12190476 h 12192000"/>
              <a:gd name="connsiteX2" fmla="*/ 18771 w 6863365"/>
              <a:gd name="connsiteY2" fmla="*/ 12190476 h 12192000"/>
              <a:gd name="connsiteX3" fmla="*/ 3441068 w 6863365"/>
              <a:gd name="connsiteY3" fmla="*/ 6289964 h 12192000"/>
              <a:gd name="connsiteX4" fmla="*/ 6858000 w 6863365"/>
              <a:gd name="connsiteY4" fmla="*/ 12181226 h 12192000"/>
              <a:gd name="connsiteX5" fmla="*/ 6858000 w 6863365"/>
              <a:gd name="connsiteY5" fmla="*/ 0 h 12192000"/>
              <a:gd name="connsiteX6" fmla="*/ 0 w 6863365"/>
              <a:gd name="connsiteY6" fmla="*/ 0 h 12192000"/>
              <a:gd name="connsiteX7" fmla="*/ 0 w 6863365"/>
              <a:gd name="connsiteY7" fmla="*/ 12192000 h 12192000"/>
              <a:gd name="connsiteX8" fmla="*/ 6863365 w 6863365"/>
              <a:gd name="connsiteY8" fmla="*/ 12190476 h 12192000"/>
              <a:gd name="connsiteX9" fmla="*/ 6858000 w 6863365"/>
              <a:gd name="connsiteY9" fmla="*/ 12181226 h 12192000"/>
              <a:gd name="connsiteX10" fmla="*/ 6858000 w 6863365"/>
              <a:gd name="connsiteY10" fmla="*/ 12190476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63365" h="12192000">
                <a:moveTo>
                  <a:pt x="6858000" y="12192000"/>
                </a:moveTo>
                <a:lnTo>
                  <a:pt x="6858000" y="12190476"/>
                </a:lnTo>
                <a:lnTo>
                  <a:pt x="18771" y="12190476"/>
                </a:lnTo>
                <a:lnTo>
                  <a:pt x="3441068" y="6289964"/>
                </a:lnTo>
                <a:lnTo>
                  <a:pt x="6858000" y="12181226"/>
                </a:lnTo>
                <a:lnTo>
                  <a:pt x="6858000" y="0"/>
                </a:lnTo>
                <a:lnTo>
                  <a:pt x="0" y="0"/>
                </a:lnTo>
                <a:lnTo>
                  <a:pt x="0" y="12192000"/>
                </a:lnTo>
                <a:close/>
                <a:moveTo>
                  <a:pt x="6863365" y="12190476"/>
                </a:moveTo>
                <a:lnTo>
                  <a:pt x="6858000" y="12181226"/>
                </a:lnTo>
                <a:lnTo>
                  <a:pt x="6858000" y="12190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5863" y="2663601"/>
            <a:ext cx="1210588" cy="400110"/>
          </a:xfrm>
          <a:prstGeom prst="rect">
            <a:avLst/>
          </a:prstGeom>
          <a:solidFill>
            <a:srgbClr val="D1AA73"/>
          </a:solidFill>
          <a:ln w="190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运营状况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5712264" y="3863245"/>
            <a:ext cx="447195" cy="385513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442604" y="3906363"/>
            <a:ext cx="175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cap="all" dirty="0" smtClean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DESIGN</a:t>
            </a:r>
            <a:endParaRPr lang="zh-CN" altLang="en-US" sz="1200" cap="all" dirty="0">
              <a:solidFill>
                <a:srgbClr val="534C49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17890" y="3137670"/>
            <a:ext cx="3467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请输入此部分标题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535863" y="3796404"/>
            <a:ext cx="3240000" cy="1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-237068"/>
            <a:ext cx="12192002" cy="256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 flipH="1">
            <a:off x="-508617" y="466676"/>
            <a:ext cx="6844594" cy="5900512"/>
          </a:xfrm>
          <a:prstGeom prst="triangle">
            <a:avLst/>
          </a:prstGeom>
          <a:noFill/>
          <a:ln w="57150"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5094590" y="2304591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22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D1AA7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29926" y="4340572"/>
            <a:ext cx="972185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</a:t>
            </a:r>
            <a:r>
              <a:rPr lang="zh-CN" altLang="en-US" sz="16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</a:t>
            </a:r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r>
              <a:rPr lang="zh-CN" altLang="en-US" sz="16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只有</a:t>
            </a:r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</a:t>
            </a:r>
            <a:r>
              <a:rPr lang="zh-CN" altLang="en-US" sz="16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</a:t>
            </a:r>
            <a:endParaRPr lang="zh-CN" altLang="en-US" sz="16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2" y="3429000"/>
            <a:ext cx="12192001" cy="72000"/>
          </a:xfrm>
          <a:prstGeom prst="rect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27125" y="3164670"/>
            <a:ext cx="3529013" cy="576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737661" y="325261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</a:t>
            </a:r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输入此部分标题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66560" y="5849133"/>
            <a:ext cx="10951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123-456-7890</a:t>
            </a:r>
            <a:endParaRPr lang="zh-CN" altLang="en-US" sz="12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65823" y="5863408"/>
            <a:ext cx="2233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ZZH1005138271@GMAIL.COM</a:t>
            </a:r>
            <a:endParaRPr lang="zh-CN" altLang="en-US" sz="12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127125" y="5826345"/>
            <a:ext cx="324000" cy="324000"/>
            <a:chOff x="1127125" y="5567931"/>
            <a:chExt cx="540318" cy="540318"/>
          </a:xfrm>
        </p:grpSpPr>
        <p:sp>
          <p:nvSpPr>
            <p:cNvPr id="3" name="椭圆 2"/>
            <p:cNvSpPr/>
            <p:nvPr/>
          </p:nvSpPr>
          <p:spPr>
            <a:xfrm>
              <a:off x="1127125" y="5567931"/>
              <a:ext cx="540318" cy="540318"/>
            </a:xfrm>
            <a:prstGeom prst="ellipse">
              <a:avLst/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6"/>
            <p:cNvSpPr>
              <a:spLocks noChangeArrowheads="1"/>
            </p:cNvSpPr>
            <p:nvPr/>
          </p:nvSpPr>
          <p:spPr bwMode="auto">
            <a:xfrm>
              <a:off x="1303621" y="5713392"/>
              <a:ext cx="187325" cy="266700"/>
            </a:xfrm>
            <a:custGeom>
              <a:avLst/>
              <a:gdLst>
                <a:gd name="T0" fmla="*/ 261 w 522"/>
                <a:gd name="T1" fmla="*/ 0 h 741"/>
                <a:gd name="T2" fmla="*/ 0 w 522"/>
                <a:gd name="T3" fmla="*/ 261 h 741"/>
                <a:gd name="T4" fmla="*/ 261 w 522"/>
                <a:gd name="T5" fmla="*/ 740 h 741"/>
                <a:gd name="T6" fmla="*/ 521 w 522"/>
                <a:gd name="T7" fmla="*/ 261 h 741"/>
                <a:gd name="T8" fmla="*/ 261 w 522"/>
                <a:gd name="T9" fmla="*/ 0 h 741"/>
                <a:gd name="T10" fmla="*/ 261 w 522"/>
                <a:gd name="T11" fmla="*/ 353 h 741"/>
                <a:gd name="T12" fmla="*/ 169 w 522"/>
                <a:gd name="T13" fmla="*/ 261 h 741"/>
                <a:gd name="T14" fmla="*/ 261 w 522"/>
                <a:gd name="T15" fmla="*/ 170 h 741"/>
                <a:gd name="T16" fmla="*/ 352 w 522"/>
                <a:gd name="T17" fmla="*/ 261 h 741"/>
                <a:gd name="T18" fmla="*/ 261 w 522"/>
                <a:gd name="T19" fmla="*/ 353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2" h="741">
                  <a:moveTo>
                    <a:pt x="261" y="0"/>
                  </a:moveTo>
                  <a:cubicBezTo>
                    <a:pt x="120" y="0"/>
                    <a:pt x="0" y="113"/>
                    <a:pt x="0" y="261"/>
                  </a:cubicBezTo>
                  <a:cubicBezTo>
                    <a:pt x="0" y="451"/>
                    <a:pt x="261" y="740"/>
                    <a:pt x="261" y="740"/>
                  </a:cubicBezTo>
                  <a:cubicBezTo>
                    <a:pt x="261" y="740"/>
                    <a:pt x="521" y="451"/>
                    <a:pt x="521" y="261"/>
                  </a:cubicBezTo>
                  <a:cubicBezTo>
                    <a:pt x="521" y="113"/>
                    <a:pt x="402" y="0"/>
                    <a:pt x="261" y="0"/>
                  </a:cubicBezTo>
                  <a:close/>
                  <a:moveTo>
                    <a:pt x="261" y="353"/>
                  </a:moveTo>
                  <a:cubicBezTo>
                    <a:pt x="211" y="353"/>
                    <a:pt x="169" y="314"/>
                    <a:pt x="169" y="261"/>
                  </a:cubicBezTo>
                  <a:cubicBezTo>
                    <a:pt x="169" y="208"/>
                    <a:pt x="211" y="170"/>
                    <a:pt x="261" y="170"/>
                  </a:cubicBezTo>
                  <a:cubicBezTo>
                    <a:pt x="310" y="170"/>
                    <a:pt x="352" y="208"/>
                    <a:pt x="352" y="261"/>
                  </a:cubicBezTo>
                  <a:cubicBezTo>
                    <a:pt x="352" y="314"/>
                    <a:pt x="310" y="353"/>
                    <a:pt x="261" y="3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1896" y="5826346"/>
            <a:ext cx="324000" cy="324000"/>
            <a:chOff x="4752683" y="5567931"/>
            <a:chExt cx="540318" cy="540318"/>
          </a:xfrm>
        </p:grpSpPr>
        <p:sp>
          <p:nvSpPr>
            <p:cNvPr id="10" name="椭圆 9"/>
            <p:cNvSpPr/>
            <p:nvPr/>
          </p:nvSpPr>
          <p:spPr>
            <a:xfrm>
              <a:off x="4752683" y="5567931"/>
              <a:ext cx="540318" cy="540318"/>
            </a:xfrm>
            <a:prstGeom prst="ellipse">
              <a:avLst/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"/>
            <p:cNvSpPr>
              <a:spLocks noChangeArrowheads="1"/>
            </p:cNvSpPr>
            <p:nvPr/>
          </p:nvSpPr>
          <p:spPr bwMode="auto">
            <a:xfrm>
              <a:off x="4889940" y="5718452"/>
              <a:ext cx="265804" cy="263806"/>
            </a:xfrm>
            <a:custGeom>
              <a:avLst/>
              <a:gdLst>
                <a:gd name="T0" fmla="*/ 118 w 588"/>
                <a:gd name="T1" fmla="*/ 253 h 582"/>
                <a:gd name="T2" fmla="*/ 334 w 588"/>
                <a:gd name="T3" fmla="*/ 463 h 582"/>
                <a:gd name="T4" fmla="*/ 402 w 588"/>
                <a:gd name="T5" fmla="*/ 395 h 582"/>
                <a:gd name="T6" fmla="*/ 439 w 588"/>
                <a:gd name="T7" fmla="*/ 389 h 582"/>
                <a:gd name="T8" fmla="*/ 550 w 588"/>
                <a:gd name="T9" fmla="*/ 408 h 582"/>
                <a:gd name="T10" fmla="*/ 587 w 588"/>
                <a:gd name="T11" fmla="*/ 439 h 582"/>
                <a:gd name="T12" fmla="*/ 587 w 588"/>
                <a:gd name="T13" fmla="*/ 550 h 582"/>
                <a:gd name="T14" fmla="*/ 550 w 588"/>
                <a:gd name="T15" fmla="*/ 581 h 582"/>
                <a:gd name="T16" fmla="*/ 0 w 588"/>
                <a:gd name="T17" fmla="*/ 31 h 582"/>
                <a:gd name="T18" fmla="*/ 37 w 588"/>
                <a:gd name="T19" fmla="*/ 0 h 582"/>
                <a:gd name="T20" fmla="*/ 149 w 588"/>
                <a:gd name="T21" fmla="*/ 0 h 582"/>
                <a:gd name="T22" fmla="*/ 179 w 588"/>
                <a:gd name="T23" fmla="*/ 31 h 582"/>
                <a:gd name="T24" fmla="*/ 198 w 588"/>
                <a:gd name="T25" fmla="*/ 148 h 582"/>
                <a:gd name="T26" fmla="*/ 192 w 588"/>
                <a:gd name="T27" fmla="*/ 179 h 582"/>
                <a:gd name="T28" fmla="*/ 118 w 588"/>
                <a:gd name="T29" fmla="*/ 2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8" h="582">
                  <a:moveTo>
                    <a:pt x="118" y="253"/>
                  </a:moveTo>
                  <a:cubicBezTo>
                    <a:pt x="167" y="346"/>
                    <a:pt x="241" y="420"/>
                    <a:pt x="334" y="463"/>
                  </a:cubicBezTo>
                  <a:lnTo>
                    <a:pt x="402" y="395"/>
                  </a:lnTo>
                  <a:cubicBezTo>
                    <a:pt x="414" y="383"/>
                    <a:pt x="427" y="383"/>
                    <a:pt x="439" y="389"/>
                  </a:cubicBezTo>
                  <a:cubicBezTo>
                    <a:pt x="470" y="402"/>
                    <a:pt x="513" y="408"/>
                    <a:pt x="550" y="408"/>
                  </a:cubicBezTo>
                  <a:cubicBezTo>
                    <a:pt x="575" y="408"/>
                    <a:pt x="587" y="420"/>
                    <a:pt x="587" y="439"/>
                  </a:cubicBezTo>
                  <a:lnTo>
                    <a:pt x="587" y="550"/>
                  </a:lnTo>
                  <a:cubicBezTo>
                    <a:pt x="587" y="568"/>
                    <a:pt x="575" y="581"/>
                    <a:pt x="550" y="581"/>
                  </a:cubicBezTo>
                  <a:cubicBezTo>
                    <a:pt x="247" y="581"/>
                    <a:pt x="0" y="340"/>
                    <a:pt x="0" y="31"/>
                  </a:cubicBezTo>
                  <a:cubicBezTo>
                    <a:pt x="0" y="12"/>
                    <a:pt x="19" y="0"/>
                    <a:pt x="37" y="0"/>
                  </a:cubicBezTo>
                  <a:lnTo>
                    <a:pt x="149" y="0"/>
                  </a:lnTo>
                  <a:cubicBezTo>
                    <a:pt x="167" y="0"/>
                    <a:pt x="179" y="12"/>
                    <a:pt x="179" y="31"/>
                  </a:cubicBezTo>
                  <a:cubicBezTo>
                    <a:pt x="179" y="74"/>
                    <a:pt x="186" y="111"/>
                    <a:pt x="198" y="148"/>
                  </a:cubicBezTo>
                  <a:cubicBezTo>
                    <a:pt x="204" y="160"/>
                    <a:pt x="198" y="173"/>
                    <a:pt x="192" y="179"/>
                  </a:cubicBezTo>
                  <a:lnTo>
                    <a:pt x="118" y="25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41823" y="5826346"/>
            <a:ext cx="324000" cy="324000"/>
            <a:chOff x="8378241" y="5567931"/>
            <a:chExt cx="540318" cy="540318"/>
          </a:xfrm>
        </p:grpSpPr>
        <p:sp>
          <p:nvSpPr>
            <p:cNvPr id="11" name="椭圆 10"/>
            <p:cNvSpPr/>
            <p:nvPr/>
          </p:nvSpPr>
          <p:spPr>
            <a:xfrm>
              <a:off x="8378241" y="5567931"/>
              <a:ext cx="540318" cy="540318"/>
            </a:xfrm>
            <a:prstGeom prst="ellipse">
              <a:avLst/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2"/>
            <p:cNvSpPr>
              <a:spLocks noChangeArrowheads="1"/>
            </p:cNvSpPr>
            <p:nvPr/>
          </p:nvSpPr>
          <p:spPr bwMode="auto">
            <a:xfrm>
              <a:off x="8506139" y="5733441"/>
              <a:ext cx="293784" cy="233828"/>
            </a:xfrm>
            <a:custGeom>
              <a:avLst/>
              <a:gdLst>
                <a:gd name="T0" fmla="*/ 587 w 650"/>
                <a:gd name="T1" fmla="*/ 0 h 514"/>
                <a:gd name="T2" fmla="*/ 68 w 650"/>
                <a:gd name="T3" fmla="*/ 0 h 514"/>
                <a:gd name="T4" fmla="*/ 0 w 650"/>
                <a:gd name="T5" fmla="*/ 62 h 514"/>
                <a:gd name="T6" fmla="*/ 0 w 650"/>
                <a:gd name="T7" fmla="*/ 451 h 514"/>
                <a:gd name="T8" fmla="*/ 68 w 650"/>
                <a:gd name="T9" fmla="*/ 513 h 514"/>
                <a:gd name="T10" fmla="*/ 587 w 650"/>
                <a:gd name="T11" fmla="*/ 513 h 514"/>
                <a:gd name="T12" fmla="*/ 649 w 650"/>
                <a:gd name="T13" fmla="*/ 451 h 514"/>
                <a:gd name="T14" fmla="*/ 649 w 650"/>
                <a:gd name="T15" fmla="*/ 62 h 514"/>
                <a:gd name="T16" fmla="*/ 587 w 650"/>
                <a:gd name="T17" fmla="*/ 0 h 514"/>
                <a:gd name="T18" fmla="*/ 587 w 650"/>
                <a:gd name="T19" fmla="*/ 124 h 514"/>
                <a:gd name="T20" fmla="*/ 328 w 650"/>
                <a:gd name="T21" fmla="*/ 291 h 514"/>
                <a:gd name="T22" fmla="*/ 68 w 650"/>
                <a:gd name="T23" fmla="*/ 124 h 514"/>
                <a:gd name="T24" fmla="*/ 68 w 650"/>
                <a:gd name="T25" fmla="*/ 62 h 514"/>
                <a:gd name="T26" fmla="*/ 328 w 650"/>
                <a:gd name="T27" fmla="*/ 223 h 514"/>
                <a:gd name="T28" fmla="*/ 587 w 650"/>
                <a:gd name="T29" fmla="*/ 62 h 514"/>
                <a:gd name="T30" fmla="*/ 587 w 650"/>
                <a:gd name="T31" fmla="*/ 12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0" h="514">
                  <a:moveTo>
                    <a:pt x="587" y="0"/>
                  </a:moveTo>
                  <a:lnTo>
                    <a:pt x="68" y="0"/>
                  </a:lnTo>
                  <a:cubicBezTo>
                    <a:pt x="31" y="0"/>
                    <a:pt x="0" y="25"/>
                    <a:pt x="0" y="62"/>
                  </a:cubicBezTo>
                  <a:lnTo>
                    <a:pt x="0" y="451"/>
                  </a:lnTo>
                  <a:cubicBezTo>
                    <a:pt x="0" y="488"/>
                    <a:pt x="31" y="513"/>
                    <a:pt x="68" y="513"/>
                  </a:cubicBezTo>
                  <a:lnTo>
                    <a:pt x="587" y="513"/>
                  </a:lnTo>
                  <a:cubicBezTo>
                    <a:pt x="618" y="513"/>
                    <a:pt x="649" y="488"/>
                    <a:pt x="649" y="451"/>
                  </a:cubicBezTo>
                  <a:lnTo>
                    <a:pt x="649" y="62"/>
                  </a:lnTo>
                  <a:cubicBezTo>
                    <a:pt x="649" y="25"/>
                    <a:pt x="618" y="0"/>
                    <a:pt x="587" y="0"/>
                  </a:cubicBezTo>
                  <a:close/>
                  <a:moveTo>
                    <a:pt x="587" y="124"/>
                  </a:moveTo>
                  <a:lnTo>
                    <a:pt x="328" y="291"/>
                  </a:lnTo>
                  <a:lnTo>
                    <a:pt x="68" y="124"/>
                  </a:lnTo>
                  <a:lnTo>
                    <a:pt x="68" y="62"/>
                  </a:lnTo>
                  <a:lnTo>
                    <a:pt x="328" y="223"/>
                  </a:lnTo>
                  <a:lnTo>
                    <a:pt x="587" y="62"/>
                  </a:lnTo>
                  <a:lnTo>
                    <a:pt x="587" y="1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510483" y="5849133"/>
            <a:ext cx="27622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BEILIN DISTRICT,XI’AN,SHAANXI,CHINA</a:t>
            </a:r>
            <a:endParaRPr lang="zh-CN" altLang="en-US" sz="12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127125" y="5518567"/>
            <a:ext cx="327991" cy="0"/>
          </a:xfrm>
          <a:prstGeom prst="line">
            <a:avLst/>
          </a:prstGeom>
          <a:ln>
            <a:solidFill>
              <a:srgbClr val="534C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64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235074" y="2993278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235074" y="4547407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91"/>
          <p:cNvSpPr>
            <a:spLocks noEditPoints="1"/>
          </p:cNvSpPr>
          <p:nvPr/>
        </p:nvSpPr>
        <p:spPr bwMode="auto">
          <a:xfrm>
            <a:off x="1408045" y="4722662"/>
            <a:ext cx="318387" cy="318388"/>
          </a:xfrm>
          <a:custGeom>
            <a:avLst/>
            <a:gdLst>
              <a:gd name="T0" fmla="*/ 67 w 67"/>
              <a:gd name="T1" fmla="*/ 31 h 67"/>
              <a:gd name="T2" fmla="*/ 52 w 67"/>
              <a:gd name="T3" fmla="*/ 14 h 67"/>
              <a:gd name="T4" fmla="*/ 35 w 67"/>
              <a:gd name="T5" fmla="*/ 50 h 67"/>
              <a:gd name="T6" fmla="*/ 53 w 67"/>
              <a:gd name="T7" fmla="*/ 35 h 67"/>
              <a:gd name="T8" fmla="*/ 35 w 67"/>
              <a:gd name="T9" fmla="*/ 50 h 67"/>
              <a:gd name="T10" fmla="*/ 35 w 67"/>
              <a:gd name="T11" fmla="*/ 0 h 67"/>
              <a:gd name="T12" fmla="*/ 47 w 67"/>
              <a:gd name="T13" fmla="*/ 12 h 67"/>
              <a:gd name="T14" fmla="*/ 47 w 67"/>
              <a:gd name="T15" fmla="*/ 55 h 67"/>
              <a:gd name="T16" fmla="*/ 35 w 67"/>
              <a:gd name="T17" fmla="*/ 67 h 67"/>
              <a:gd name="T18" fmla="*/ 47 w 67"/>
              <a:gd name="T19" fmla="*/ 55 h 67"/>
              <a:gd name="T20" fmla="*/ 52 w 67"/>
              <a:gd name="T21" fmla="*/ 53 h 67"/>
              <a:gd name="T22" fmla="*/ 67 w 67"/>
              <a:gd name="T23" fmla="*/ 35 h 67"/>
              <a:gd name="T24" fmla="*/ 46 w 67"/>
              <a:gd name="T25" fmla="*/ 62 h 67"/>
              <a:gd name="T26" fmla="*/ 42 w 67"/>
              <a:gd name="T27" fmla="*/ 66 h 67"/>
              <a:gd name="T28" fmla="*/ 51 w 67"/>
              <a:gd name="T29" fmla="*/ 56 h 67"/>
              <a:gd name="T30" fmla="*/ 46 w 67"/>
              <a:gd name="T31" fmla="*/ 5 h 67"/>
              <a:gd name="T32" fmla="*/ 51 w 67"/>
              <a:gd name="T33" fmla="*/ 11 h 67"/>
              <a:gd name="T34" fmla="*/ 42 w 67"/>
              <a:gd name="T35" fmla="*/ 1 h 67"/>
              <a:gd name="T36" fmla="*/ 49 w 67"/>
              <a:gd name="T37" fmla="*/ 15 h 67"/>
              <a:gd name="T38" fmla="*/ 35 w 67"/>
              <a:gd name="T39" fmla="*/ 31 h 67"/>
              <a:gd name="T40" fmla="*/ 49 w 67"/>
              <a:gd name="T41" fmla="*/ 15 h 67"/>
              <a:gd name="T42" fmla="*/ 20 w 67"/>
              <a:gd name="T43" fmla="*/ 12 h 67"/>
              <a:gd name="T44" fmla="*/ 32 w 67"/>
              <a:gd name="T45" fmla="*/ 0 h 67"/>
              <a:gd name="T46" fmla="*/ 14 w 67"/>
              <a:gd name="T47" fmla="*/ 31 h 67"/>
              <a:gd name="T48" fmla="*/ 32 w 67"/>
              <a:gd name="T49" fmla="*/ 17 h 67"/>
              <a:gd name="T50" fmla="*/ 14 w 67"/>
              <a:gd name="T51" fmla="*/ 31 h 67"/>
              <a:gd name="T52" fmla="*/ 8 w 67"/>
              <a:gd name="T53" fmla="*/ 12 h 67"/>
              <a:gd name="T54" fmla="*/ 11 w 67"/>
              <a:gd name="T55" fmla="*/ 31 h 67"/>
              <a:gd name="T56" fmla="*/ 21 w 67"/>
              <a:gd name="T57" fmla="*/ 5 h 67"/>
              <a:gd name="T58" fmla="*/ 10 w 67"/>
              <a:gd name="T59" fmla="*/ 9 h 67"/>
              <a:gd name="T60" fmla="*/ 21 w 67"/>
              <a:gd name="T61" fmla="*/ 5 h 67"/>
              <a:gd name="T62" fmla="*/ 0 w 67"/>
              <a:gd name="T63" fmla="*/ 35 h 67"/>
              <a:gd name="T64" fmla="*/ 15 w 67"/>
              <a:gd name="T65" fmla="*/ 53 h 67"/>
              <a:gd name="T66" fmla="*/ 21 w 67"/>
              <a:gd name="T67" fmla="*/ 62 h 67"/>
              <a:gd name="T68" fmla="*/ 10 w 67"/>
              <a:gd name="T69" fmla="*/ 58 h 67"/>
              <a:gd name="T70" fmla="*/ 21 w 67"/>
              <a:gd name="T71" fmla="*/ 62 h 67"/>
              <a:gd name="T72" fmla="*/ 32 w 67"/>
              <a:gd name="T73" fmla="*/ 50 h 67"/>
              <a:gd name="T74" fmla="*/ 14 w 67"/>
              <a:gd name="T75" fmla="*/ 35 h 67"/>
              <a:gd name="T76" fmla="*/ 23 w 67"/>
              <a:gd name="T77" fmla="*/ 60 h 67"/>
              <a:gd name="T78" fmla="*/ 32 w 67"/>
              <a:gd name="T79" fmla="*/ 53 h 67"/>
              <a:gd name="T80" fmla="*/ 23 w 67"/>
              <a:gd name="T81" fmla="*/ 6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7" h="67">
                <a:moveTo>
                  <a:pt x="57" y="31"/>
                </a:moveTo>
                <a:cubicBezTo>
                  <a:pt x="67" y="31"/>
                  <a:pt x="67" y="31"/>
                  <a:pt x="67" y="31"/>
                </a:cubicBezTo>
                <a:cubicBezTo>
                  <a:pt x="67" y="24"/>
                  <a:pt x="64" y="17"/>
                  <a:pt x="59" y="12"/>
                </a:cubicBezTo>
                <a:cubicBezTo>
                  <a:pt x="57" y="13"/>
                  <a:pt x="55" y="13"/>
                  <a:pt x="52" y="14"/>
                </a:cubicBezTo>
                <a:cubicBezTo>
                  <a:pt x="55" y="19"/>
                  <a:pt x="56" y="25"/>
                  <a:pt x="57" y="31"/>
                </a:cubicBezTo>
                <a:close/>
                <a:moveTo>
                  <a:pt x="35" y="50"/>
                </a:moveTo>
                <a:cubicBezTo>
                  <a:pt x="40" y="50"/>
                  <a:pt x="45" y="51"/>
                  <a:pt x="49" y="52"/>
                </a:cubicBezTo>
                <a:cubicBezTo>
                  <a:pt x="52" y="47"/>
                  <a:pt x="53" y="41"/>
                  <a:pt x="53" y="35"/>
                </a:cubicBezTo>
                <a:cubicBezTo>
                  <a:pt x="35" y="35"/>
                  <a:pt x="35" y="35"/>
                  <a:pt x="35" y="35"/>
                </a:cubicBezTo>
                <a:lnTo>
                  <a:pt x="35" y="50"/>
                </a:lnTo>
                <a:close/>
                <a:moveTo>
                  <a:pt x="44" y="7"/>
                </a:moveTo>
                <a:cubicBezTo>
                  <a:pt x="41" y="4"/>
                  <a:pt x="38" y="2"/>
                  <a:pt x="35" y="0"/>
                </a:cubicBezTo>
                <a:cubicBezTo>
                  <a:pt x="35" y="13"/>
                  <a:pt x="35" y="13"/>
                  <a:pt x="35" y="13"/>
                </a:cubicBezTo>
                <a:cubicBezTo>
                  <a:pt x="39" y="13"/>
                  <a:pt x="43" y="13"/>
                  <a:pt x="47" y="12"/>
                </a:cubicBezTo>
                <a:cubicBezTo>
                  <a:pt x="46" y="10"/>
                  <a:pt x="45" y="9"/>
                  <a:pt x="44" y="7"/>
                </a:cubicBezTo>
                <a:close/>
                <a:moveTo>
                  <a:pt x="47" y="55"/>
                </a:moveTo>
                <a:cubicBezTo>
                  <a:pt x="43" y="54"/>
                  <a:pt x="39" y="53"/>
                  <a:pt x="35" y="53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5"/>
                  <a:pt x="41" y="63"/>
                  <a:pt x="44" y="60"/>
                </a:cubicBezTo>
                <a:cubicBezTo>
                  <a:pt x="45" y="58"/>
                  <a:pt x="46" y="57"/>
                  <a:pt x="47" y="55"/>
                </a:cubicBezTo>
                <a:close/>
                <a:moveTo>
                  <a:pt x="57" y="35"/>
                </a:moveTo>
                <a:cubicBezTo>
                  <a:pt x="56" y="41"/>
                  <a:pt x="55" y="47"/>
                  <a:pt x="52" y="53"/>
                </a:cubicBezTo>
                <a:cubicBezTo>
                  <a:pt x="55" y="53"/>
                  <a:pt x="57" y="54"/>
                  <a:pt x="59" y="55"/>
                </a:cubicBezTo>
                <a:cubicBezTo>
                  <a:pt x="64" y="50"/>
                  <a:pt x="67" y="42"/>
                  <a:pt x="67" y="35"/>
                </a:cubicBezTo>
                <a:lnTo>
                  <a:pt x="57" y="35"/>
                </a:ln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3"/>
                  <a:pt x="44" y="65"/>
                  <a:pt x="42" y="66"/>
                </a:cubicBezTo>
                <a:cubicBezTo>
                  <a:pt x="48" y="64"/>
                  <a:pt x="53" y="62"/>
                  <a:pt x="57" y="58"/>
                </a:cubicBezTo>
                <a:cubicBezTo>
                  <a:pt x="55" y="57"/>
                  <a:pt x="53" y="56"/>
                  <a:pt x="51" y="56"/>
                </a:cubicBezTo>
                <a:cubicBezTo>
                  <a:pt x="49" y="58"/>
                  <a:pt x="48" y="60"/>
                  <a:pt x="46" y="62"/>
                </a:cubicBezTo>
                <a:close/>
                <a:moveTo>
                  <a:pt x="46" y="5"/>
                </a:move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49" y="9"/>
                  <a:pt x="51" y="11"/>
                </a:cubicBezTo>
                <a:cubicBezTo>
                  <a:pt x="53" y="11"/>
                  <a:pt x="55" y="10"/>
                  <a:pt x="57" y="9"/>
                </a:cubicBezTo>
                <a:cubicBezTo>
                  <a:pt x="53" y="5"/>
                  <a:pt x="48" y="2"/>
                  <a:pt x="42" y="1"/>
                </a:cubicBezTo>
                <a:cubicBezTo>
                  <a:pt x="44" y="2"/>
                  <a:pt x="45" y="3"/>
                  <a:pt x="46" y="5"/>
                </a:cubicBezTo>
                <a:close/>
                <a:moveTo>
                  <a:pt x="49" y="15"/>
                </a:moveTo>
                <a:cubicBezTo>
                  <a:pt x="45" y="16"/>
                  <a:pt x="40" y="17"/>
                  <a:pt x="35" y="17"/>
                </a:cubicBezTo>
                <a:cubicBezTo>
                  <a:pt x="35" y="31"/>
                  <a:pt x="35" y="31"/>
                  <a:pt x="35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25"/>
                  <a:pt x="51" y="20"/>
                  <a:pt x="49" y="15"/>
                </a:cubicBezTo>
                <a:close/>
                <a:moveTo>
                  <a:pt x="23" y="7"/>
                </a:moveTo>
                <a:cubicBezTo>
                  <a:pt x="22" y="9"/>
                  <a:pt x="21" y="10"/>
                  <a:pt x="20" y="12"/>
                </a:cubicBezTo>
                <a:cubicBezTo>
                  <a:pt x="24" y="13"/>
                  <a:pt x="28" y="13"/>
                  <a:pt x="32" y="13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2"/>
                  <a:pt x="26" y="4"/>
                  <a:pt x="23" y="7"/>
                </a:cubicBezTo>
                <a:close/>
                <a:moveTo>
                  <a:pt x="14" y="31"/>
                </a:moveTo>
                <a:cubicBezTo>
                  <a:pt x="32" y="31"/>
                  <a:pt x="32" y="31"/>
                  <a:pt x="32" y="31"/>
                </a:cubicBezTo>
                <a:cubicBezTo>
                  <a:pt x="32" y="17"/>
                  <a:pt x="32" y="17"/>
                  <a:pt x="32" y="17"/>
                </a:cubicBezTo>
                <a:cubicBezTo>
                  <a:pt x="27" y="17"/>
                  <a:pt x="23" y="16"/>
                  <a:pt x="18" y="15"/>
                </a:cubicBezTo>
                <a:cubicBezTo>
                  <a:pt x="16" y="20"/>
                  <a:pt x="14" y="25"/>
                  <a:pt x="14" y="31"/>
                </a:cubicBezTo>
                <a:close/>
                <a:moveTo>
                  <a:pt x="15" y="14"/>
                </a:moveTo>
                <a:cubicBezTo>
                  <a:pt x="12" y="13"/>
                  <a:pt x="10" y="13"/>
                  <a:pt x="8" y="12"/>
                </a:cubicBezTo>
                <a:cubicBezTo>
                  <a:pt x="3" y="17"/>
                  <a:pt x="0" y="24"/>
                  <a:pt x="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25"/>
                  <a:pt x="12" y="19"/>
                  <a:pt x="15" y="14"/>
                </a:cubicBezTo>
                <a:close/>
                <a:moveTo>
                  <a:pt x="21" y="5"/>
                </a:moveTo>
                <a:cubicBezTo>
                  <a:pt x="22" y="3"/>
                  <a:pt x="24" y="2"/>
                  <a:pt x="25" y="1"/>
                </a:cubicBezTo>
                <a:cubicBezTo>
                  <a:pt x="19" y="2"/>
                  <a:pt x="14" y="5"/>
                  <a:pt x="10" y="9"/>
                </a:cubicBezTo>
                <a:cubicBezTo>
                  <a:pt x="12" y="10"/>
                  <a:pt x="14" y="11"/>
                  <a:pt x="16" y="11"/>
                </a:cubicBezTo>
                <a:cubicBezTo>
                  <a:pt x="18" y="9"/>
                  <a:pt x="19" y="7"/>
                  <a:pt x="21" y="5"/>
                </a:cubicBezTo>
                <a:close/>
                <a:moveTo>
                  <a:pt x="10" y="35"/>
                </a:moveTo>
                <a:cubicBezTo>
                  <a:pt x="0" y="35"/>
                  <a:pt x="0" y="35"/>
                  <a:pt x="0" y="35"/>
                </a:cubicBezTo>
                <a:cubicBezTo>
                  <a:pt x="0" y="42"/>
                  <a:pt x="3" y="50"/>
                  <a:pt x="8" y="55"/>
                </a:cubicBezTo>
                <a:cubicBezTo>
                  <a:pt x="10" y="54"/>
                  <a:pt x="12" y="53"/>
                  <a:pt x="15" y="53"/>
                </a:cubicBezTo>
                <a:cubicBezTo>
                  <a:pt x="12" y="47"/>
                  <a:pt x="11" y="41"/>
                  <a:pt x="10" y="35"/>
                </a:cubicBezTo>
                <a:close/>
                <a:moveTo>
                  <a:pt x="21" y="62"/>
                </a:moveTo>
                <a:cubicBezTo>
                  <a:pt x="19" y="60"/>
                  <a:pt x="18" y="58"/>
                  <a:pt x="16" y="56"/>
                </a:cubicBezTo>
                <a:cubicBezTo>
                  <a:pt x="14" y="56"/>
                  <a:pt x="12" y="57"/>
                  <a:pt x="10" y="58"/>
                </a:cubicBezTo>
                <a:cubicBezTo>
                  <a:pt x="14" y="62"/>
                  <a:pt x="19" y="64"/>
                  <a:pt x="25" y="66"/>
                </a:cubicBezTo>
                <a:cubicBezTo>
                  <a:pt x="24" y="65"/>
                  <a:pt x="22" y="63"/>
                  <a:pt x="21" y="62"/>
                </a:cubicBezTo>
                <a:close/>
                <a:moveTo>
                  <a:pt x="18" y="52"/>
                </a:moveTo>
                <a:cubicBezTo>
                  <a:pt x="23" y="51"/>
                  <a:pt x="27" y="50"/>
                  <a:pt x="32" y="50"/>
                </a:cubicBezTo>
                <a:cubicBezTo>
                  <a:pt x="32" y="35"/>
                  <a:pt x="32" y="35"/>
                  <a:pt x="32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41"/>
                  <a:pt x="16" y="47"/>
                  <a:pt x="18" y="52"/>
                </a:cubicBezTo>
                <a:close/>
                <a:moveTo>
                  <a:pt x="23" y="60"/>
                </a:moveTo>
                <a:cubicBezTo>
                  <a:pt x="26" y="63"/>
                  <a:pt x="29" y="65"/>
                  <a:pt x="32" y="67"/>
                </a:cubicBezTo>
                <a:cubicBezTo>
                  <a:pt x="32" y="53"/>
                  <a:pt x="32" y="53"/>
                  <a:pt x="32" y="53"/>
                </a:cubicBezTo>
                <a:cubicBezTo>
                  <a:pt x="28" y="53"/>
                  <a:pt x="24" y="54"/>
                  <a:pt x="20" y="55"/>
                </a:cubicBezTo>
                <a:cubicBezTo>
                  <a:pt x="21" y="57"/>
                  <a:pt x="22" y="58"/>
                  <a:pt x="23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715215" y="4547407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28"/>
          <p:cNvSpPr>
            <a:spLocks noEditPoints="1"/>
          </p:cNvSpPr>
          <p:nvPr/>
        </p:nvSpPr>
        <p:spPr bwMode="auto">
          <a:xfrm>
            <a:off x="4915101" y="4703443"/>
            <a:ext cx="264555" cy="351220"/>
          </a:xfrm>
          <a:custGeom>
            <a:avLst/>
            <a:gdLst>
              <a:gd name="T0" fmla="*/ 25 w 49"/>
              <a:gd name="T1" fmla="*/ 23 h 65"/>
              <a:gd name="T2" fmla="*/ 36 w 49"/>
              <a:gd name="T3" fmla="*/ 12 h 65"/>
              <a:gd name="T4" fmla="*/ 25 w 49"/>
              <a:gd name="T5" fmla="*/ 0 h 65"/>
              <a:gd name="T6" fmla="*/ 13 w 49"/>
              <a:gd name="T7" fmla="*/ 12 h 65"/>
              <a:gd name="T8" fmla="*/ 25 w 49"/>
              <a:gd name="T9" fmla="*/ 23 h 65"/>
              <a:gd name="T10" fmla="*/ 32 w 49"/>
              <a:gd name="T11" fmla="*/ 25 h 65"/>
              <a:gd name="T12" fmla="*/ 18 w 49"/>
              <a:gd name="T13" fmla="*/ 25 h 65"/>
              <a:gd name="T14" fmla="*/ 0 w 49"/>
              <a:gd name="T15" fmla="*/ 42 h 65"/>
              <a:gd name="T16" fmla="*/ 0 w 49"/>
              <a:gd name="T17" fmla="*/ 65 h 65"/>
              <a:gd name="T18" fmla="*/ 10 w 49"/>
              <a:gd name="T19" fmla="*/ 65 h 65"/>
              <a:gd name="T20" fmla="*/ 10 w 49"/>
              <a:gd name="T21" fmla="*/ 42 h 65"/>
              <a:gd name="T22" fmla="*/ 14 w 49"/>
              <a:gd name="T23" fmla="*/ 42 h 65"/>
              <a:gd name="T24" fmla="*/ 14 w 49"/>
              <a:gd name="T25" fmla="*/ 65 h 65"/>
              <a:gd name="T26" fmla="*/ 35 w 49"/>
              <a:gd name="T27" fmla="*/ 65 h 65"/>
              <a:gd name="T28" fmla="*/ 35 w 49"/>
              <a:gd name="T29" fmla="*/ 42 h 65"/>
              <a:gd name="T30" fmla="*/ 39 w 49"/>
              <a:gd name="T31" fmla="*/ 42 h 65"/>
              <a:gd name="T32" fmla="*/ 39 w 49"/>
              <a:gd name="T33" fmla="*/ 65 h 65"/>
              <a:gd name="T34" fmla="*/ 49 w 49"/>
              <a:gd name="T35" fmla="*/ 65 h 65"/>
              <a:gd name="T36" fmla="*/ 49 w 49"/>
              <a:gd name="T37" fmla="*/ 42 h 65"/>
              <a:gd name="T38" fmla="*/ 32 w 49"/>
              <a:gd name="T39" fmla="*/ 2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" h="65">
                <a:moveTo>
                  <a:pt x="25" y="23"/>
                </a:moveTo>
                <a:cubicBezTo>
                  <a:pt x="31" y="23"/>
                  <a:pt x="36" y="18"/>
                  <a:pt x="36" y="12"/>
                </a:cubicBezTo>
                <a:cubicBezTo>
                  <a:pt x="36" y="5"/>
                  <a:pt x="31" y="0"/>
                  <a:pt x="25" y="0"/>
                </a:cubicBezTo>
                <a:cubicBezTo>
                  <a:pt x="19" y="0"/>
                  <a:pt x="13" y="5"/>
                  <a:pt x="13" y="12"/>
                </a:cubicBezTo>
                <a:cubicBezTo>
                  <a:pt x="13" y="18"/>
                  <a:pt x="19" y="23"/>
                  <a:pt x="25" y="23"/>
                </a:cubicBezTo>
                <a:close/>
                <a:moveTo>
                  <a:pt x="32" y="25"/>
                </a:moveTo>
                <a:cubicBezTo>
                  <a:pt x="18" y="25"/>
                  <a:pt x="18" y="25"/>
                  <a:pt x="18" y="25"/>
                </a:cubicBezTo>
                <a:cubicBezTo>
                  <a:pt x="8" y="25"/>
                  <a:pt x="0" y="33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42"/>
                  <a:pt x="10" y="42"/>
                  <a:pt x="10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65"/>
                  <a:pt x="14" y="65"/>
                  <a:pt x="14" y="65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42"/>
                  <a:pt x="35" y="42"/>
                  <a:pt x="35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65"/>
                  <a:pt x="39" y="65"/>
                  <a:pt x="39" y="65"/>
                </a:cubicBezTo>
                <a:cubicBezTo>
                  <a:pt x="49" y="65"/>
                  <a:pt x="49" y="65"/>
                  <a:pt x="49" y="65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33"/>
                  <a:pt x="42" y="25"/>
                  <a:pt x="32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146380" y="4546889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8825554">
            <a:off x="8383595" y="4694605"/>
            <a:ext cx="189898" cy="367863"/>
          </a:xfrm>
          <a:custGeom>
            <a:avLst/>
            <a:gdLst>
              <a:gd name="connsiteX0" fmla="*/ 235173 w 469026"/>
              <a:gd name="connsiteY0" fmla="*/ 732025 h 908580"/>
              <a:gd name="connsiteX1" fmla="*/ 181173 w 469026"/>
              <a:gd name="connsiteY1" fmla="*/ 786025 h 908580"/>
              <a:gd name="connsiteX2" fmla="*/ 235173 w 469026"/>
              <a:gd name="connsiteY2" fmla="*/ 840025 h 908580"/>
              <a:gd name="connsiteX3" fmla="*/ 289173 w 469026"/>
              <a:gd name="connsiteY3" fmla="*/ 786025 h 908580"/>
              <a:gd name="connsiteX4" fmla="*/ 235173 w 469026"/>
              <a:gd name="connsiteY4" fmla="*/ 732025 h 908580"/>
              <a:gd name="connsiteX5" fmla="*/ 350586 w 469026"/>
              <a:gd name="connsiteY5" fmla="*/ 0 h 908580"/>
              <a:gd name="connsiteX6" fmla="*/ 400339 w 469026"/>
              <a:gd name="connsiteY6" fmla="*/ 33544 h 908580"/>
              <a:gd name="connsiteX7" fmla="*/ 469026 w 469026"/>
              <a:gd name="connsiteY7" fmla="*/ 199370 h 908580"/>
              <a:gd name="connsiteX8" fmla="*/ 400339 w 469026"/>
              <a:gd name="connsiteY8" fmla="*/ 365196 h 908580"/>
              <a:gd name="connsiteX9" fmla="*/ 350984 w 469026"/>
              <a:gd name="connsiteY9" fmla="*/ 398472 h 908580"/>
              <a:gd name="connsiteX10" fmla="*/ 350984 w 469026"/>
              <a:gd name="connsiteY10" fmla="*/ 792110 h 908580"/>
              <a:gd name="connsiteX11" fmla="*/ 234514 w 469026"/>
              <a:gd name="connsiteY11" fmla="*/ 908580 h 908580"/>
              <a:gd name="connsiteX12" fmla="*/ 234514 w 469026"/>
              <a:gd name="connsiteY12" fmla="*/ 908579 h 908580"/>
              <a:gd name="connsiteX13" fmla="*/ 118044 w 469026"/>
              <a:gd name="connsiteY13" fmla="*/ 792109 h 908580"/>
              <a:gd name="connsiteX14" fmla="*/ 118044 w 469026"/>
              <a:gd name="connsiteY14" fmla="*/ 398473 h 908580"/>
              <a:gd name="connsiteX15" fmla="*/ 68687 w 469026"/>
              <a:gd name="connsiteY15" fmla="*/ 365196 h 908580"/>
              <a:gd name="connsiteX16" fmla="*/ 0 w 469026"/>
              <a:gd name="connsiteY16" fmla="*/ 199370 h 908580"/>
              <a:gd name="connsiteX17" fmla="*/ 68687 w 469026"/>
              <a:gd name="connsiteY17" fmla="*/ 33544 h 908580"/>
              <a:gd name="connsiteX18" fmla="*/ 118438 w 469026"/>
              <a:gd name="connsiteY18" fmla="*/ 1 h 908580"/>
              <a:gd name="connsiteX19" fmla="*/ 158312 w 469026"/>
              <a:gd name="connsiteY19" fmla="*/ 199369 h 908580"/>
              <a:gd name="connsiteX20" fmla="*/ 310712 w 469026"/>
              <a:gd name="connsiteY20" fmla="*/ 199369 h 90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026" h="908580">
                <a:moveTo>
                  <a:pt x="235173" y="732025"/>
                </a:moveTo>
                <a:cubicBezTo>
                  <a:pt x="205350" y="732025"/>
                  <a:pt x="181173" y="756202"/>
                  <a:pt x="181173" y="786025"/>
                </a:cubicBezTo>
                <a:cubicBezTo>
                  <a:pt x="181173" y="815848"/>
                  <a:pt x="205350" y="840025"/>
                  <a:pt x="235173" y="840025"/>
                </a:cubicBezTo>
                <a:cubicBezTo>
                  <a:pt x="264996" y="840025"/>
                  <a:pt x="289173" y="815848"/>
                  <a:pt x="289173" y="786025"/>
                </a:cubicBezTo>
                <a:cubicBezTo>
                  <a:pt x="289173" y="756202"/>
                  <a:pt x="264996" y="732025"/>
                  <a:pt x="235173" y="732025"/>
                </a:cubicBezTo>
                <a:close/>
                <a:moveTo>
                  <a:pt x="350586" y="0"/>
                </a:moveTo>
                <a:lnTo>
                  <a:pt x="400339" y="33544"/>
                </a:lnTo>
                <a:cubicBezTo>
                  <a:pt x="442777" y="75983"/>
                  <a:pt x="469026" y="134611"/>
                  <a:pt x="469026" y="199370"/>
                </a:cubicBezTo>
                <a:cubicBezTo>
                  <a:pt x="469026" y="264129"/>
                  <a:pt x="442777" y="322757"/>
                  <a:pt x="400339" y="365196"/>
                </a:cubicBezTo>
                <a:lnTo>
                  <a:pt x="350984" y="398472"/>
                </a:lnTo>
                <a:lnTo>
                  <a:pt x="350984" y="792110"/>
                </a:lnTo>
                <a:cubicBezTo>
                  <a:pt x="350984" y="856435"/>
                  <a:pt x="298839" y="908580"/>
                  <a:pt x="234514" y="908580"/>
                </a:cubicBezTo>
                <a:lnTo>
                  <a:pt x="234514" y="908579"/>
                </a:lnTo>
                <a:cubicBezTo>
                  <a:pt x="170189" y="908579"/>
                  <a:pt x="118044" y="856434"/>
                  <a:pt x="118044" y="792109"/>
                </a:cubicBezTo>
                <a:lnTo>
                  <a:pt x="118044" y="398473"/>
                </a:lnTo>
                <a:lnTo>
                  <a:pt x="68687" y="365196"/>
                </a:lnTo>
                <a:cubicBezTo>
                  <a:pt x="26249" y="322757"/>
                  <a:pt x="0" y="264129"/>
                  <a:pt x="0" y="199370"/>
                </a:cubicBezTo>
                <a:cubicBezTo>
                  <a:pt x="0" y="134611"/>
                  <a:pt x="26249" y="75983"/>
                  <a:pt x="68687" y="33544"/>
                </a:cubicBezTo>
                <a:lnTo>
                  <a:pt x="118438" y="1"/>
                </a:lnTo>
                <a:lnTo>
                  <a:pt x="158312" y="199369"/>
                </a:lnTo>
                <a:lnTo>
                  <a:pt x="310712" y="1993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Freeform 9"/>
          <p:cNvSpPr>
            <a:spLocks noEditPoints="1"/>
          </p:cNvSpPr>
          <p:nvPr/>
        </p:nvSpPr>
        <p:spPr bwMode="auto">
          <a:xfrm>
            <a:off x="1408035" y="3172521"/>
            <a:ext cx="318405" cy="305842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146380" y="2992839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5"/>
          <p:cNvSpPr>
            <a:spLocks noEditPoints="1"/>
          </p:cNvSpPr>
          <p:nvPr/>
        </p:nvSpPr>
        <p:spPr bwMode="auto">
          <a:xfrm>
            <a:off x="8337884" y="3165247"/>
            <a:ext cx="281320" cy="319512"/>
          </a:xfrm>
          <a:custGeom>
            <a:avLst/>
            <a:gdLst>
              <a:gd name="T0" fmla="*/ 154 w 158"/>
              <a:gd name="T1" fmla="*/ 160 h 180"/>
              <a:gd name="T2" fmla="*/ 110 w 158"/>
              <a:gd name="T3" fmla="*/ 102 h 180"/>
              <a:gd name="T4" fmla="*/ 107 w 158"/>
              <a:gd name="T5" fmla="*/ 102 h 180"/>
              <a:gd name="T6" fmla="*/ 104 w 158"/>
              <a:gd name="T7" fmla="*/ 105 h 180"/>
              <a:gd name="T8" fmla="*/ 99 w 158"/>
              <a:gd name="T9" fmla="*/ 99 h 180"/>
              <a:gd name="T10" fmla="*/ 116 w 158"/>
              <a:gd name="T11" fmla="*/ 58 h 180"/>
              <a:gd name="T12" fmla="*/ 58 w 158"/>
              <a:gd name="T13" fmla="*/ 0 h 180"/>
              <a:gd name="T14" fmla="*/ 0 w 158"/>
              <a:gd name="T15" fmla="*/ 58 h 180"/>
              <a:gd name="T16" fmla="*/ 58 w 158"/>
              <a:gd name="T17" fmla="*/ 116 h 180"/>
              <a:gd name="T18" fmla="*/ 84 w 158"/>
              <a:gd name="T19" fmla="*/ 109 h 180"/>
              <a:gd name="T20" fmla="*/ 90 w 158"/>
              <a:gd name="T21" fmla="*/ 116 h 180"/>
              <a:gd name="T22" fmla="*/ 87 w 158"/>
              <a:gd name="T23" fmla="*/ 120 h 180"/>
              <a:gd name="T24" fmla="*/ 87 w 158"/>
              <a:gd name="T25" fmla="*/ 121 h 180"/>
              <a:gd name="T26" fmla="*/ 132 w 158"/>
              <a:gd name="T27" fmla="*/ 178 h 180"/>
              <a:gd name="T28" fmla="*/ 141 w 158"/>
              <a:gd name="T29" fmla="*/ 179 h 180"/>
              <a:gd name="T30" fmla="*/ 154 w 158"/>
              <a:gd name="T31" fmla="*/ 170 h 180"/>
              <a:gd name="T32" fmla="*/ 154 w 158"/>
              <a:gd name="T33" fmla="*/ 160 h 180"/>
              <a:gd name="T34" fmla="*/ 21 w 158"/>
              <a:gd name="T35" fmla="*/ 58 h 180"/>
              <a:gd name="T36" fmla="*/ 58 w 158"/>
              <a:gd name="T37" fmla="*/ 21 h 180"/>
              <a:gd name="T38" fmla="*/ 96 w 158"/>
              <a:gd name="T39" fmla="*/ 58 h 180"/>
              <a:gd name="T40" fmla="*/ 58 w 158"/>
              <a:gd name="T41" fmla="*/ 95 h 180"/>
              <a:gd name="T42" fmla="*/ 21 w 158"/>
              <a:gd name="T43" fmla="*/ 58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8" h="180">
                <a:moveTo>
                  <a:pt x="154" y="160"/>
                </a:moveTo>
                <a:cubicBezTo>
                  <a:pt x="110" y="102"/>
                  <a:pt x="110" y="102"/>
                  <a:pt x="110" y="102"/>
                </a:cubicBezTo>
                <a:cubicBezTo>
                  <a:pt x="107" y="102"/>
                  <a:pt x="107" y="102"/>
                  <a:pt x="107" y="102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99" y="99"/>
                  <a:pt x="99" y="99"/>
                  <a:pt x="99" y="99"/>
                </a:cubicBezTo>
                <a:cubicBezTo>
                  <a:pt x="110" y="88"/>
                  <a:pt x="116" y="74"/>
                  <a:pt x="116" y="58"/>
                </a:cubicBezTo>
                <a:cubicBezTo>
                  <a:pt x="116" y="26"/>
                  <a:pt x="90" y="0"/>
                  <a:pt x="58" y="0"/>
                </a:cubicBezTo>
                <a:cubicBezTo>
                  <a:pt x="26" y="0"/>
                  <a:pt x="0" y="26"/>
                  <a:pt x="0" y="58"/>
                </a:cubicBezTo>
                <a:cubicBezTo>
                  <a:pt x="0" y="90"/>
                  <a:pt x="26" y="116"/>
                  <a:pt x="58" y="116"/>
                </a:cubicBezTo>
                <a:cubicBezTo>
                  <a:pt x="68" y="116"/>
                  <a:pt x="77" y="114"/>
                  <a:pt x="84" y="109"/>
                </a:cubicBezTo>
                <a:cubicBezTo>
                  <a:pt x="90" y="116"/>
                  <a:pt x="90" y="116"/>
                  <a:pt x="90" y="116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121"/>
                  <a:pt x="130" y="175"/>
                  <a:pt x="132" y="178"/>
                </a:cubicBezTo>
                <a:cubicBezTo>
                  <a:pt x="135" y="180"/>
                  <a:pt x="141" y="179"/>
                  <a:pt x="141" y="179"/>
                </a:cubicBezTo>
                <a:cubicBezTo>
                  <a:pt x="141" y="179"/>
                  <a:pt x="149" y="174"/>
                  <a:pt x="154" y="170"/>
                </a:cubicBezTo>
                <a:cubicBezTo>
                  <a:pt x="158" y="166"/>
                  <a:pt x="154" y="160"/>
                  <a:pt x="154" y="160"/>
                </a:cubicBezTo>
                <a:close/>
                <a:moveTo>
                  <a:pt x="21" y="58"/>
                </a:moveTo>
                <a:cubicBezTo>
                  <a:pt x="21" y="37"/>
                  <a:pt x="38" y="21"/>
                  <a:pt x="58" y="21"/>
                </a:cubicBezTo>
                <a:cubicBezTo>
                  <a:pt x="79" y="21"/>
                  <a:pt x="96" y="37"/>
                  <a:pt x="96" y="58"/>
                </a:cubicBezTo>
                <a:cubicBezTo>
                  <a:pt x="96" y="79"/>
                  <a:pt x="79" y="95"/>
                  <a:pt x="58" y="95"/>
                </a:cubicBezTo>
                <a:cubicBezTo>
                  <a:pt x="38" y="95"/>
                  <a:pt x="21" y="79"/>
                  <a:pt x="2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715215" y="2992839"/>
            <a:ext cx="664328" cy="664328"/>
          </a:xfrm>
          <a:prstGeom prst="ellipse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4937636" y="3150635"/>
            <a:ext cx="219487" cy="348737"/>
          </a:xfrm>
          <a:custGeom>
            <a:avLst/>
            <a:gdLst>
              <a:gd name="connsiteX0" fmla="*/ 799186 w 2958914"/>
              <a:gd name="connsiteY0" fmla="*/ 3964971 h 4701359"/>
              <a:gd name="connsiteX1" fmla="*/ 2159728 w 2958914"/>
              <a:gd name="connsiteY1" fmla="*/ 3964971 h 4701359"/>
              <a:gd name="connsiteX2" fmla="*/ 1479457 w 2958914"/>
              <a:gd name="connsiteY2" fmla="*/ 4701359 h 4701359"/>
              <a:gd name="connsiteX3" fmla="*/ 799186 w 2958914"/>
              <a:gd name="connsiteY3" fmla="*/ 3964971 h 4701359"/>
              <a:gd name="connsiteX4" fmla="*/ 1679909 w 2958914"/>
              <a:gd name="connsiteY4" fmla="*/ 367966 h 4701359"/>
              <a:gd name="connsiteX5" fmla="*/ 1127168 w 2958914"/>
              <a:gd name="connsiteY5" fmla="*/ 606225 h 4701359"/>
              <a:gd name="connsiteX6" fmla="*/ 2026030 w 2958914"/>
              <a:gd name="connsiteY6" fmla="*/ 809719 h 4701359"/>
              <a:gd name="connsiteX7" fmla="*/ 2255117 w 2958914"/>
              <a:gd name="connsiteY7" fmla="*/ 1702401 h 4701359"/>
              <a:gd name="connsiteX8" fmla="*/ 2239231 w 2958914"/>
              <a:gd name="connsiteY8" fmla="*/ 590339 h 4701359"/>
              <a:gd name="connsiteX9" fmla="*/ 1679909 w 2958914"/>
              <a:gd name="connsiteY9" fmla="*/ 367966 h 4701359"/>
              <a:gd name="connsiteX10" fmla="*/ 1342417 w 2958914"/>
              <a:gd name="connsiteY10" fmla="*/ 0 h 4701359"/>
              <a:gd name="connsiteX11" fmla="*/ 1616497 w 2958914"/>
              <a:gd name="connsiteY11" fmla="*/ 0 h 4701359"/>
              <a:gd name="connsiteX12" fmla="*/ 2957745 w 2958914"/>
              <a:gd name="connsiteY12" fmla="*/ 1344552 h 4701359"/>
              <a:gd name="connsiteX13" fmla="*/ 2293200 w 2958914"/>
              <a:gd name="connsiteY13" fmla="*/ 3058599 h 4701359"/>
              <a:gd name="connsiteX14" fmla="*/ 2119355 w 2958914"/>
              <a:gd name="connsiteY14" fmla="*/ 3705264 h 4701359"/>
              <a:gd name="connsiteX15" fmla="*/ 1479514 w 2958914"/>
              <a:gd name="connsiteY15" fmla="*/ 3823879 h 4701359"/>
              <a:gd name="connsiteX16" fmla="*/ 1479457 w 2958914"/>
              <a:gd name="connsiteY16" fmla="*/ 3823882 h 4701359"/>
              <a:gd name="connsiteX17" fmla="*/ 1479400 w 2958914"/>
              <a:gd name="connsiteY17" fmla="*/ 3823879 h 4701359"/>
              <a:gd name="connsiteX18" fmla="*/ 839559 w 2958914"/>
              <a:gd name="connsiteY18" fmla="*/ 3705264 h 4701359"/>
              <a:gd name="connsiteX19" fmla="*/ 665714 w 2958914"/>
              <a:gd name="connsiteY19" fmla="*/ 3058599 h 4701359"/>
              <a:gd name="connsiteX20" fmla="*/ 1169 w 2958914"/>
              <a:gd name="connsiteY20" fmla="*/ 1344552 h 4701359"/>
              <a:gd name="connsiteX21" fmla="*/ 1342417 w 2958914"/>
              <a:gd name="connsiteY21" fmla="*/ 0 h 4701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58914" h="4701359">
                <a:moveTo>
                  <a:pt x="799186" y="3964971"/>
                </a:moveTo>
                <a:cubicBezTo>
                  <a:pt x="1241302" y="4120624"/>
                  <a:pt x="1717612" y="4120624"/>
                  <a:pt x="2159728" y="3964971"/>
                </a:cubicBezTo>
                <a:cubicBezTo>
                  <a:pt x="2159728" y="4371667"/>
                  <a:pt x="1855160" y="4701359"/>
                  <a:pt x="1479457" y="4701359"/>
                </a:cubicBezTo>
                <a:cubicBezTo>
                  <a:pt x="1103754" y="4701359"/>
                  <a:pt x="799186" y="4371667"/>
                  <a:pt x="799186" y="3964971"/>
                </a:cubicBezTo>
                <a:close/>
                <a:moveTo>
                  <a:pt x="1679909" y="367966"/>
                </a:moveTo>
                <a:cubicBezTo>
                  <a:pt x="1478666" y="370841"/>
                  <a:pt x="1278519" y="450488"/>
                  <a:pt x="1127168" y="606225"/>
                </a:cubicBezTo>
                <a:cubicBezTo>
                  <a:pt x="1441241" y="500106"/>
                  <a:pt x="1788288" y="578674"/>
                  <a:pt x="2026030" y="809719"/>
                </a:cubicBezTo>
                <a:cubicBezTo>
                  <a:pt x="2263772" y="1040764"/>
                  <a:pt x="2352222" y="1385426"/>
                  <a:pt x="2255117" y="1702401"/>
                </a:cubicBezTo>
                <a:cubicBezTo>
                  <a:pt x="2557818" y="1390927"/>
                  <a:pt x="2550705" y="893040"/>
                  <a:pt x="2239231" y="590339"/>
                </a:cubicBezTo>
                <a:cubicBezTo>
                  <a:pt x="2083493" y="438989"/>
                  <a:pt x="1881153" y="365091"/>
                  <a:pt x="1679909" y="367966"/>
                </a:cubicBezTo>
                <a:close/>
                <a:moveTo>
                  <a:pt x="1342417" y="0"/>
                </a:moveTo>
                <a:lnTo>
                  <a:pt x="1616497" y="0"/>
                </a:lnTo>
                <a:cubicBezTo>
                  <a:pt x="2326110" y="58175"/>
                  <a:pt x="2929649" y="551419"/>
                  <a:pt x="2957745" y="1344552"/>
                </a:cubicBezTo>
                <a:cubicBezTo>
                  <a:pt x="2987713" y="2190560"/>
                  <a:pt x="2432926" y="2665145"/>
                  <a:pt x="2293200" y="3058599"/>
                </a:cubicBezTo>
                <a:cubicBezTo>
                  <a:pt x="2153473" y="3452053"/>
                  <a:pt x="2233933" y="3579701"/>
                  <a:pt x="2119355" y="3705264"/>
                </a:cubicBezTo>
                <a:cubicBezTo>
                  <a:pt x="2004776" y="3830826"/>
                  <a:pt x="1645399" y="3809767"/>
                  <a:pt x="1479514" y="3823879"/>
                </a:cubicBezTo>
                <a:lnTo>
                  <a:pt x="1479457" y="3823882"/>
                </a:lnTo>
                <a:lnTo>
                  <a:pt x="1479400" y="3823879"/>
                </a:lnTo>
                <a:cubicBezTo>
                  <a:pt x="1313515" y="3809767"/>
                  <a:pt x="954138" y="3830826"/>
                  <a:pt x="839559" y="3705264"/>
                </a:cubicBezTo>
                <a:cubicBezTo>
                  <a:pt x="724981" y="3579701"/>
                  <a:pt x="805441" y="3452053"/>
                  <a:pt x="665714" y="3058599"/>
                </a:cubicBezTo>
                <a:cubicBezTo>
                  <a:pt x="525988" y="2665145"/>
                  <a:pt x="-28799" y="2190560"/>
                  <a:pt x="1169" y="1344552"/>
                </a:cubicBezTo>
                <a:cubicBezTo>
                  <a:pt x="29265" y="551419"/>
                  <a:pt x="632804" y="58175"/>
                  <a:pt x="1342417" y="0"/>
                </a:cubicBezTo>
                <a:close/>
              </a:path>
            </a:pathLst>
          </a:custGeom>
          <a:solidFill>
            <a:schemeClr val="bg1"/>
          </a:solidFill>
          <a:ln w="508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2083723" y="299283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090906" y="3409860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</a:t>
            </a: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景色。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</a:t>
            </a: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83723" y="454740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090906" y="4964428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90561" y="299283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97744" y="3409860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621478" y="454740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628661" y="4964428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111096" y="45475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118279" y="4964546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111096" y="299283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118279" y="3409860"/>
            <a:ext cx="207983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在经过自己不懈的努力后可以领略到别人看不到的景色。在经过自己不懈的努力后可以领略到别人看不到的景色。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4" y="0"/>
            <a:ext cx="12190726" cy="189632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0" y="0"/>
            <a:ext cx="12192000" cy="1896325"/>
          </a:xfrm>
          <a:prstGeom prst="rect">
            <a:avLst/>
          </a:prstGeom>
          <a:solidFill>
            <a:srgbClr val="D1AA7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2" y="1892770"/>
            <a:ext cx="12192001" cy="72000"/>
          </a:xfrm>
          <a:prstGeom prst="rect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7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73626" y="1819036"/>
            <a:ext cx="8844748" cy="3870850"/>
            <a:chOff x="-177801" y="684213"/>
            <a:chExt cx="10882314" cy="4872038"/>
          </a:xfrm>
          <a:solidFill>
            <a:srgbClr val="534C49"/>
          </a:solidFill>
          <a:effectLst/>
        </p:grpSpPr>
        <p:sp>
          <p:nvSpPr>
            <p:cNvPr id="3" name="Freeform 110"/>
            <p:cNvSpPr>
              <a:spLocks/>
            </p:cNvSpPr>
            <p:nvPr/>
          </p:nvSpPr>
          <p:spPr bwMode="auto">
            <a:xfrm>
              <a:off x="-60325" y="1279526"/>
              <a:ext cx="3186113" cy="4276725"/>
            </a:xfrm>
            <a:custGeom>
              <a:avLst/>
              <a:gdLst>
                <a:gd name="T0" fmla="*/ 738 w 1193"/>
                <a:gd name="T1" fmla="*/ 1528 h 1601"/>
                <a:gd name="T2" fmla="*/ 773 w 1193"/>
                <a:gd name="T3" fmla="*/ 1460 h 1601"/>
                <a:gd name="T4" fmla="*/ 834 w 1193"/>
                <a:gd name="T5" fmla="*/ 1404 h 1601"/>
                <a:gd name="T6" fmla="*/ 1005 w 1193"/>
                <a:gd name="T7" fmla="*/ 1267 h 1601"/>
                <a:gd name="T8" fmla="*/ 1137 w 1193"/>
                <a:gd name="T9" fmla="*/ 1107 h 1601"/>
                <a:gd name="T10" fmla="*/ 1164 w 1193"/>
                <a:gd name="T11" fmla="*/ 1026 h 1601"/>
                <a:gd name="T12" fmla="*/ 1041 w 1193"/>
                <a:gd name="T13" fmla="*/ 983 h 1601"/>
                <a:gd name="T14" fmla="*/ 959 w 1193"/>
                <a:gd name="T15" fmla="*/ 919 h 1601"/>
                <a:gd name="T16" fmla="*/ 878 w 1193"/>
                <a:gd name="T17" fmla="*/ 882 h 1601"/>
                <a:gd name="T18" fmla="*/ 810 w 1193"/>
                <a:gd name="T19" fmla="*/ 866 h 1601"/>
                <a:gd name="T20" fmla="*/ 704 w 1193"/>
                <a:gd name="T21" fmla="*/ 886 h 1601"/>
                <a:gd name="T22" fmla="*/ 675 w 1193"/>
                <a:gd name="T23" fmla="*/ 790 h 1601"/>
                <a:gd name="T24" fmla="*/ 580 w 1193"/>
                <a:gd name="T25" fmla="*/ 742 h 1601"/>
                <a:gd name="T26" fmla="*/ 729 w 1193"/>
                <a:gd name="T27" fmla="*/ 692 h 1601"/>
                <a:gd name="T28" fmla="*/ 818 w 1193"/>
                <a:gd name="T29" fmla="*/ 623 h 1601"/>
                <a:gd name="T30" fmla="*/ 882 w 1193"/>
                <a:gd name="T31" fmla="*/ 554 h 1601"/>
                <a:gd name="T32" fmla="*/ 970 w 1193"/>
                <a:gd name="T33" fmla="*/ 513 h 1601"/>
                <a:gd name="T34" fmla="*/ 956 w 1193"/>
                <a:gd name="T35" fmla="*/ 481 h 1601"/>
                <a:gd name="T36" fmla="*/ 961 w 1193"/>
                <a:gd name="T37" fmla="*/ 439 h 1601"/>
                <a:gd name="T38" fmla="*/ 1026 w 1193"/>
                <a:gd name="T39" fmla="*/ 434 h 1601"/>
                <a:gd name="T40" fmla="*/ 1052 w 1193"/>
                <a:gd name="T41" fmla="*/ 442 h 1601"/>
                <a:gd name="T42" fmla="*/ 1018 w 1193"/>
                <a:gd name="T43" fmla="*/ 356 h 1601"/>
                <a:gd name="T44" fmla="*/ 971 w 1193"/>
                <a:gd name="T45" fmla="*/ 284 h 1601"/>
                <a:gd name="T46" fmla="*/ 924 w 1193"/>
                <a:gd name="T47" fmla="*/ 246 h 1601"/>
                <a:gd name="T48" fmla="*/ 856 w 1193"/>
                <a:gd name="T49" fmla="*/ 261 h 1601"/>
                <a:gd name="T50" fmla="*/ 829 w 1193"/>
                <a:gd name="T51" fmla="*/ 396 h 1601"/>
                <a:gd name="T52" fmla="*/ 804 w 1193"/>
                <a:gd name="T53" fmla="*/ 378 h 1601"/>
                <a:gd name="T54" fmla="*/ 714 w 1193"/>
                <a:gd name="T55" fmla="*/ 292 h 1601"/>
                <a:gd name="T56" fmla="*/ 787 w 1193"/>
                <a:gd name="T57" fmla="*/ 183 h 1601"/>
                <a:gd name="T58" fmla="*/ 822 w 1193"/>
                <a:gd name="T59" fmla="*/ 141 h 1601"/>
                <a:gd name="T60" fmla="*/ 852 w 1193"/>
                <a:gd name="T61" fmla="*/ 84 h 1601"/>
                <a:gd name="T62" fmla="*/ 793 w 1193"/>
                <a:gd name="T63" fmla="*/ 92 h 1601"/>
                <a:gd name="T64" fmla="*/ 763 w 1193"/>
                <a:gd name="T65" fmla="*/ 30 h 1601"/>
                <a:gd name="T66" fmla="*/ 745 w 1193"/>
                <a:gd name="T67" fmla="*/ 43 h 1601"/>
                <a:gd name="T68" fmla="*/ 721 w 1193"/>
                <a:gd name="T69" fmla="*/ 104 h 1601"/>
                <a:gd name="T70" fmla="*/ 659 w 1193"/>
                <a:gd name="T71" fmla="*/ 113 h 1601"/>
                <a:gd name="T72" fmla="*/ 532 w 1193"/>
                <a:gd name="T73" fmla="*/ 95 h 1601"/>
                <a:gd name="T74" fmla="*/ 469 w 1193"/>
                <a:gd name="T75" fmla="*/ 80 h 1601"/>
                <a:gd name="T76" fmla="*/ 423 w 1193"/>
                <a:gd name="T77" fmla="*/ 77 h 1601"/>
                <a:gd name="T78" fmla="*/ 108 w 1193"/>
                <a:gd name="T79" fmla="*/ 100 h 1601"/>
                <a:gd name="T80" fmla="*/ 98 w 1193"/>
                <a:gd name="T81" fmla="*/ 142 h 1601"/>
                <a:gd name="T82" fmla="*/ 107 w 1193"/>
                <a:gd name="T83" fmla="*/ 178 h 1601"/>
                <a:gd name="T84" fmla="*/ 59 w 1193"/>
                <a:gd name="T85" fmla="*/ 280 h 1601"/>
                <a:gd name="T86" fmla="*/ 48 w 1193"/>
                <a:gd name="T87" fmla="*/ 347 h 1601"/>
                <a:gd name="T88" fmla="*/ 155 w 1193"/>
                <a:gd name="T89" fmla="*/ 276 h 1601"/>
                <a:gd name="T90" fmla="*/ 191 w 1193"/>
                <a:gd name="T91" fmla="*/ 275 h 1601"/>
                <a:gd name="T92" fmla="*/ 313 w 1193"/>
                <a:gd name="T93" fmla="*/ 303 h 1601"/>
                <a:gd name="T94" fmla="*/ 355 w 1193"/>
                <a:gd name="T95" fmla="*/ 419 h 1601"/>
                <a:gd name="T96" fmla="*/ 349 w 1193"/>
                <a:gd name="T97" fmla="*/ 560 h 1601"/>
                <a:gd name="T98" fmla="*/ 415 w 1193"/>
                <a:gd name="T99" fmla="*/ 708 h 1601"/>
                <a:gd name="T100" fmla="*/ 451 w 1193"/>
                <a:gd name="T101" fmla="*/ 746 h 1601"/>
                <a:gd name="T102" fmla="*/ 488 w 1193"/>
                <a:gd name="T103" fmla="*/ 781 h 1601"/>
                <a:gd name="T104" fmla="*/ 634 w 1193"/>
                <a:gd name="T105" fmla="*/ 865 h 1601"/>
                <a:gd name="T106" fmla="*/ 714 w 1193"/>
                <a:gd name="T107" fmla="*/ 910 h 1601"/>
                <a:gd name="T108" fmla="*/ 724 w 1193"/>
                <a:gd name="T109" fmla="*/ 968 h 1601"/>
                <a:gd name="T110" fmla="*/ 693 w 1193"/>
                <a:gd name="T111" fmla="*/ 1048 h 1601"/>
                <a:gd name="T112" fmla="*/ 766 w 1193"/>
                <a:gd name="T113" fmla="*/ 1225 h 1601"/>
                <a:gd name="T114" fmla="*/ 689 w 1193"/>
                <a:gd name="T115" fmla="*/ 1436 h 1601"/>
                <a:gd name="T116" fmla="*/ 672 w 1193"/>
                <a:gd name="T117" fmla="*/ 1479 h 1601"/>
                <a:gd name="T118" fmla="*/ 678 w 1193"/>
                <a:gd name="T119" fmla="*/ 1566 h 1601"/>
                <a:gd name="T120" fmla="*/ 790 w 1193"/>
                <a:gd name="T121" fmla="*/ 1595 h 1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93" h="1601">
                  <a:moveTo>
                    <a:pt x="792" y="1592"/>
                  </a:moveTo>
                  <a:cubicBezTo>
                    <a:pt x="792" y="1592"/>
                    <a:pt x="800" y="1596"/>
                    <a:pt x="800" y="1592"/>
                  </a:cubicBezTo>
                  <a:cubicBezTo>
                    <a:pt x="801" y="1588"/>
                    <a:pt x="800" y="1583"/>
                    <a:pt x="796" y="1582"/>
                  </a:cubicBezTo>
                  <a:cubicBezTo>
                    <a:pt x="792" y="1581"/>
                    <a:pt x="783" y="1579"/>
                    <a:pt x="772" y="1572"/>
                  </a:cubicBezTo>
                  <a:cubicBezTo>
                    <a:pt x="761" y="1564"/>
                    <a:pt x="741" y="1563"/>
                    <a:pt x="744" y="1555"/>
                  </a:cubicBezTo>
                  <a:cubicBezTo>
                    <a:pt x="746" y="1548"/>
                    <a:pt x="736" y="1539"/>
                    <a:pt x="738" y="1528"/>
                  </a:cubicBezTo>
                  <a:cubicBezTo>
                    <a:pt x="740" y="1517"/>
                    <a:pt x="739" y="1516"/>
                    <a:pt x="748" y="1515"/>
                  </a:cubicBezTo>
                  <a:cubicBezTo>
                    <a:pt x="756" y="1514"/>
                    <a:pt x="758" y="1504"/>
                    <a:pt x="762" y="1502"/>
                  </a:cubicBezTo>
                  <a:cubicBezTo>
                    <a:pt x="766" y="1499"/>
                    <a:pt x="784" y="1490"/>
                    <a:pt x="784" y="1487"/>
                  </a:cubicBezTo>
                  <a:cubicBezTo>
                    <a:pt x="784" y="1485"/>
                    <a:pt x="784" y="1480"/>
                    <a:pt x="780" y="1479"/>
                  </a:cubicBezTo>
                  <a:cubicBezTo>
                    <a:pt x="776" y="1479"/>
                    <a:pt x="768" y="1477"/>
                    <a:pt x="767" y="1474"/>
                  </a:cubicBezTo>
                  <a:cubicBezTo>
                    <a:pt x="766" y="1472"/>
                    <a:pt x="771" y="1462"/>
                    <a:pt x="773" y="1460"/>
                  </a:cubicBezTo>
                  <a:cubicBezTo>
                    <a:pt x="776" y="1458"/>
                    <a:pt x="793" y="1458"/>
                    <a:pt x="793" y="1458"/>
                  </a:cubicBezTo>
                  <a:cubicBezTo>
                    <a:pt x="793" y="1458"/>
                    <a:pt x="793" y="1439"/>
                    <a:pt x="796" y="1438"/>
                  </a:cubicBezTo>
                  <a:cubicBezTo>
                    <a:pt x="798" y="1437"/>
                    <a:pt x="810" y="1429"/>
                    <a:pt x="813" y="1428"/>
                  </a:cubicBezTo>
                  <a:cubicBezTo>
                    <a:pt x="816" y="1428"/>
                    <a:pt x="817" y="1420"/>
                    <a:pt x="811" y="1419"/>
                  </a:cubicBezTo>
                  <a:cubicBezTo>
                    <a:pt x="806" y="1418"/>
                    <a:pt x="797" y="1412"/>
                    <a:pt x="801" y="1408"/>
                  </a:cubicBezTo>
                  <a:cubicBezTo>
                    <a:pt x="806" y="1403"/>
                    <a:pt x="831" y="1407"/>
                    <a:pt x="834" y="1404"/>
                  </a:cubicBezTo>
                  <a:cubicBezTo>
                    <a:pt x="836" y="1401"/>
                    <a:pt x="841" y="1386"/>
                    <a:pt x="854" y="1383"/>
                  </a:cubicBezTo>
                  <a:cubicBezTo>
                    <a:pt x="867" y="1380"/>
                    <a:pt x="924" y="1354"/>
                    <a:pt x="905" y="1339"/>
                  </a:cubicBezTo>
                  <a:cubicBezTo>
                    <a:pt x="886" y="1323"/>
                    <a:pt x="905" y="1329"/>
                    <a:pt x="905" y="1329"/>
                  </a:cubicBezTo>
                  <a:cubicBezTo>
                    <a:pt x="905" y="1329"/>
                    <a:pt x="924" y="1340"/>
                    <a:pt x="935" y="1333"/>
                  </a:cubicBezTo>
                  <a:cubicBezTo>
                    <a:pt x="945" y="1327"/>
                    <a:pt x="989" y="1287"/>
                    <a:pt x="991" y="1278"/>
                  </a:cubicBezTo>
                  <a:cubicBezTo>
                    <a:pt x="993" y="1269"/>
                    <a:pt x="999" y="1268"/>
                    <a:pt x="1005" y="1267"/>
                  </a:cubicBezTo>
                  <a:cubicBezTo>
                    <a:pt x="1010" y="1267"/>
                    <a:pt x="1018" y="1264"/>
                    <a:pt x="1018" y="1258"/>
                  </a:cubicBezTo>
                  <a:cubicBezTo>
                    <a:pt x="1017" y="1252"/>
                    <a:pt x="1013" y="1238"/>
                    <a:pt x="1019" y="1233"/>
                  </a:cubicBezTo>
                  <a:cubicBezTo>
                    <a:pt x="1025" y="1229"/>
                    <a:pt x="1061" y="1206"/>
                    <a:pt x="1076" y="1206"/>
                  </a:cubicBezTo>
                  <a:cubicBezTo>
                    <a:pt x="1091" y="1206"/>
                    <a:pt x="1101" y="1204"/>
                    <a:pt x="1116" y="1178"/>
                  </a:cubicBezTo>
                  <a:cubicBezTo>
                    <a:pt x="1131" y="1152"/>
                    <a:pt x="1125" y="1153"/>
                    <a:pt x="1131" y="1151"/>
                  </a:cubicBezTo>
                  <a:cubicBezTo>
                    <a:pt x="1136" y="1148"/>
                    <a:pt x="1137" y="1107"/>
                    <a:pt x="1137" y="1107"/>
                  </a:cubicBezTo>
                  <a:cubicBezTo>
                    <a:pt x="1137" y="1107"/>
                    <a:pt x="1143" y="1103"/>
                    <a:pt x="1147" y="1103"/>
                  </a:cubicBezTo>
                  <a:cubicBezTo>
                    <a:pt x="1151" y="1103"/>
                    <a:pt x="1162" y="1087"/>
                    <a:pt x="1162" y="1087"/>
                  </a:cubicBezTo>
                  <a:cubicBezTo>
                    <a:pt x="1175" y="1079"/>
                    <a:pt x="1175" y="1079"/>
                    <a:pt x="1175" y="1079"/>
                  </a:cubicBezTo>
                  <a:cubicBezTo>
                    <a:pt x="1175" y="1079"/>
                    <a:pt x="1179" y="1071"/>
                    <a:pt x="1183" y="1069"/>
                  </a:cubicBezTo>
                  <a:cubicBezTo>
                    <a:pt x="1187" y="1066"/>
                    <a:pt x="1193" y="1037"/>
                    <a:pt x="1187" y="1032"/>
                  </a:cubicBezTo>
                  <a:cubicBezTo>
                    <a:pt x="1182" y="1028"/>
                    <a:pt x="1170" y="1030"/>
                    <a:pt x="1164" y="1026"/>
                  </a:cubicBezTo>
                  <a:cubicBezTo>
                    <a:pt x="1158" y="1021"/>
                    <a:pt x="1133" y="1007"/>
                    <a:pt x="1128" y="1007"/>
                  </a:cubicBezTo>
                  <a:cubicBezTo>
                    <a:pt x="1122" y="1008"/>
                    <a:pt x="1101" y="1009"/>
                    <a:pt x="1094" y="1005"/>
                  </a:cubicBezTo>
                  <a:cubicBezTo>
                    <a:pt x="1087" y="1002"/>
                    <a:pt x="1095" y="993"/>
                    <a:pt x="1086" y="993"/>
                  </a:cubicBezTo>
                  <a:cubicBezTo>
                    <a:pt x="1078" y="992"/>
                    <a:pt x="1061" y="988"/>
                    <a:pt x="1056" y="987"/>
                  </a:cubicBezTo>
                  <a:cubicBezTo>
                    <a:pt x="1050" y="986"/>
                    <a:pt x="1041" y="993"/>
                    <a:pt x="1040" y="994"/>
                  </a:cubicBezTo>
                  <a:cubicBezTo>
                    <a:pt x="1038" y="995"/>
                    <a:pt x="1053" y="987"/>
                    <a:pt x="1041" y="983"/>
                  </a:cubicBezTo>
                  <a:cubicBezTo>
                    <a:pt x="1029" y="979"/>
                    <a:pt x="1032" y="974"/>
                    <a:pt x="1034" y="973"/>
                  </a:cubicBezTo>
                  <a:cubicBezTo>
                    <a:pt x="1036" y="972"/>
                    <a:pt x="1044" y="964"/>
                    <a:pt x="1036" y="959"/>
                  </a:cubicBezTo>
                  <a:cubicBezTo>
                    <a:pt x="1028" y="955"/>
                    <a:pt x="1020" y="950"/>
                    <a:pt x="1022" y="945"/>
                  </a:cubicBezTo>
                  <a:cubicBezTo>
                    <a:pt x="1023" y="940"/>
                    <a:pt x="1008" y="929"/>
                    <a:pt x="1005" y="929"/>
                  </a:cubicBezTo>
                  <a:cubicBezTo>
                    <a:pt x="1002" y="928"/>
                    <a:pt x="993" y="925"/>
                    <a:pt x="984" y="926"/>
                  </a:cubicBezTo>
                  <a:cubicBezTo>
                    <a:pt x="974" y="926"/>
                    <a:pt x="959" y="923"/>
                    <a:pt x="959" y="919"/>
                  </a:cubicBezTo>
                  <a:cubicBezTo>
                    <a:pt x="960" y="915"/>
                    <a:pt x="951" y="906"/>
                    <a:pt x="947" y="905"/>
                  </a:cubicBezTo>
                  <a:cubicBezTo>
                    <a:pt x="942" y="903"/>
                    <a:pt x="938" y="903"/>
                    <a:pt x="933" y="897"/>
                  </a:cubicBezTo>
                  <a:cubicBezTo>
                    <a:pt x="929" y="891"/>
                    <a:pt x="929" y="888"/>
                    <a:pt x="923" y="887"/>
                  </a:cubicBezTo>
                  <a:cubicBezTo>
                    <a:pt x="916" y="887"/>
                    <a:pt x="913" y="885"/>
                    <a:pt x="912" y="881"/>
                  </a:cubicBezTo>
                  <a:cubicBezTo>
                    <a:pt x="912" y="876"/>
                    <a:pt x="905" y="873"/>
                    <a:pt x="896" y="879"/>
                  </a:cubicBezTo>
                  <a:cubicBezTo>
                    <a:pt x="888" y="884"/>
                    <a:pt x="881" y="886"/>
                    <a:pt x="878" y="882"/>
                  </a:cubicBezTo>
                  <a:cubicBezTo>
                    <a:pt x="874" y="879"/>
                    <a:pt x="874" y="878"/>
                    <a:pt x="862" y="878"/>
                  </a:cubicBezTo>
                  <a:cubicBezTo>
                    <a:pt x="850" y="878"/>
                    <a:pt x="844" y="878"/>
                    <a:pt x="847" y="871"/>
                  </a:cubicBezTo>
                  <a:cubicBezTo>
                    <a:pt x="851" y="864"/>
                    <a:pt x="840" y="861"/>
                    <a:pt x="832" y="866"/>
                  </a:cubicBezTo>
                  <a:cubicBezTo>
                    <a:pt x="825" y="872"/>
                    <a:pt x="822" y="877"/>
                    <a:pt x="818" y="876"/>
                  </a:cubicBezTo>
                  <a:cubicBezTo>
                    <a:pt x="813" y="876"/>
                    <a:pt x="829" y="871"/>
                    <a:pt x="825" y="865"/>
                  </a:cubicBezTo>
                  <a:cubicBezTo>
                    <a:pt x="822" y="859"/>
                    <a:pt x="822" y="860"/>
                    <a:pt x="810" y="866"/>
                  </a:cubicBezTo>
                  <a:cubicBezTo>
                    <a:pt x="798" y="872"/>
                    <a:pt x="793" y="875"/>
                    <a:pt x="783" y="875"/>
                  </a:cubicBezTo>
                  <a:cubicBezTo>
                    <a:pt x="773" y="875"/>
                    <a:pt x="777" y="879"/>
                    <a:pt x="771" y="887"/>
                  </a:cubicBezTo>
                  <a:cubicBezTo>
                    <a:pt x="766" y="895"/>
                    <a:pt x="759" y="910"/>
                    <a:pt x="754" y="905"/>
                  </a:cubicBezTo>
                  <a:cubicBezTo>
                    <a:pt x="748" y="900"/>
                    <a:pt x="744" y="886"/>
                    <a:pt x="735" y="889"/>
                  </a:cubicBezTo>
                  <a:cubicBezTo>
                    <a:pt x="727" y="893"/>
                    <a:pt x="725" y="902"/>
                    <a:pt x="719" y="898"/>
                  </a:cubicBezTo>
                  <a:cubicBezTo>
                    <a:pt x="713" y="893"/>
                    <a:pt x="705" y="890"/>
                    <a:pt x="704" y="886"/>
                  </a:cubicBezTo>
                  <a:cubicBezTo>
                    <a:pt x="704" y="882"/>
                    <a:pt x="700" y="879"/>
                    <a:pt x="700" y="879"/>
                  </a:cubicBezTo>
                  <a:cubicBezTo>
                    <a:pt x="700" y="879"/>
                    <a:pt x="695" y="878"/>
                    <a:pt x="701" y="857"/>
                  </a:cubicBezTo>
                  <a:cubicBezTo>
                    <a:pt x="707" y="835"/>
                    <a:pt x="709" y="829"/>
                    <a:pt x="686" y="829"/>
                  </a:cubicBezTo>
                  <a:cubicBezTo>
                    <a:pt x="664" y="830"/>
                    <a:pt x="654" y="834"/>
                    <a:pt x="656" y="827"/>
                  </a:cubicBezTo>
                  <a:cubicBezTo>
                    <a:pt x="657" y="820"/>
                    <a:pt x="663" y="822"/>
                    <a:pt x="664" y="814"/>
                  </a:cubicBezTo>
                  <a:cubicBezTo>
                    <a:pt x="665" y="807"/>
                    <a:pt x="672" y="794"/>
                    <a:pt x="675" y="790"/>
                  </a:cubicBezTo>
                  <a:cubicBezTo>
                    <a:pt x="678" y="785"/>
                    <a:pt x="686" y="774"/>
                    <a:pt x="679" y="774"/>
                  </a:cubicBezTo>
                  <a:cubicBezTo>
                    <a:pt x="673" y="775"/>
                    <a:pt x="654" y="771"/>
                    <a:pt x="646" y="778"/>
                  </a:cubicBezTo>
                  <a:cubicBezTo>
                    <a:pt x="638" y="786"/>
                    <a:pt x="629" y="802"/>
                    <a:pt x="623" y="803"/>
                  </a:cubicBezTo>
                  <a:cubicBezTo>
                    <a:pt x="616" y="805"/>
                    <a:pt x="594" y="809"/>
                    <a:pt x="590" y="803"/>
                  </a:cubicBezTo>
                  <a:cubicBezTo>
                    <a:pt x="587" y="797"/>
                    <a:pt x="572" y="796"/>
                    <a:pt x="573" y="776"/>
                  </a:cubicBezTo>
                  <a:cubicBezTo>
                    <a:pt x="574" y="757"/>
                    <a:pt x="573" y="747"/>
                    <a:pt x="580" y="742"/>
                  </a:cubicBezTo>
                  <a:cubicBezTo>
                    <a:pt x="586" y="737"/>
                    <a:pt x="585" y="738"/>
                    <a:pt x="586" y="729"/>
                  </a:cubicBezTo>
                  <a:cubicBezTo>
                    <a:pt x="587" y="719"/>
                    <a:pt x="594" y="706"/>
                    <a:pt x="604" y="703"/>
                  </a:cubicBezTo>
                  <a:cubicBezTo>
                    <a:pt x="613" y="701"/>
                    <a:pt x="623" y="689"/>
                    <a:pt x="629" y="689"/>
                  </a:cubicBezTo>
                  <a:cubicBezTo>
                    <a:pt x="635" y="688"/>
                    <a:pt x="659" y="704"/>
                    <a:pt x="664" y="699"/>
                  </a:cubicBezTo>
                  <a:cubicBezTo>
                    <a:pt x="669" y="695"/>
                    <a:pt x="671" y="684"/>
                    <a:pt x="685" y="686"/>
                  </a:cubicBezTo>
                  <a:cubicBezTo>
                    <a:pt x="699" y="689"/>
                    <a:pt x="724" y="685"/>
                    <a:pt x="729" y="692"/>
                  </a:cubicBezTo>
                  <a:cubicBezTo>
                    <a:pt x="734" y="699"/>
                    <a:pt x="744" y="718"/>
                    <a:pt x="743" y="726"/>
                  </a:cubicBezTo>
                  <a:cubicBezTo>
                    <a:pt x="741" y="735"/>
                    <a:pt x="744" y="741"/>
                    <a:pt x="750" y="739"/>
                  </a:cubicBezTo>
                  <a:cubicBezTo>
                    <a:pt x="755" y="737"/>
                    <a:pt x="759" y="727"/>
                    <a:pt x="758" y="722"/>
                  </a:cubicBezTo>
                  <a:cubicBezTo>
                    <a:pt x="757" y="717"/>
                    <a:pt x="757" y="697"/>
                    <a:pt x="757" y="689"/>
                  </a:cubicBezTo>
                  <a:cubicBezTo>
                    <a:pt x="756" y="680"/>
                    <a:pt x="748" y="674"/>
                    <a:pt x="761" y="666"/>
                  </a:cubicBezTo>
                  <a:cubicBezTo>
                    <a:pt x="775" y="658"/>
                    <a:pt x="818" y="633"/>
                    <a:pt x="818" y="623"/>
                  </a:cubicBezTo>
                  <a:cubicBezTo>
                    <a:pt x="818" y="613"/>
                    <a:pt x="814" y="603"/>
                    <a:pt x="817" y="600"/>
                  </a:cubicBezTo>
                  <a:cubicBezTo>
                    <a:pt x="820" y="596"/>
                    <a:pt x="820" y="607"/>
                    <a:pt x="825" y="604"/>
                  </a:cubicBezTo>
                  <a:cubicBezTo>
                    <a:pt x="831" y="601"/>
                    <a:pt x="837" y="582"/>
                    <a:pt x="842" y="579"/>
                  </a:cubicBezTo>
                  <a:cubicBezTo>
                    <a:pt x="847" y="576"/>
                    <a:pt x="851" y="567"/>
                    <a:pt x="853" y="563"/>
                  </a:cubicBezTo>
                  <a:cubicBezTo>
                    <a:pt x="855" y="558"/>
                    <a:pt x="863" y="556"/>
                    <a:pt x="867" y="558"/>
                  </a:cubicBezTo>
                  <a:cubicBezTo>
                    <a:pt x="872" y="560"/>
                    <a:pt x="880" y="558"/>
                    <a:pt x="882" y="554"/>
                  </a:cubicBezTo>
                  <a:cubicBezTo>
                    <a:pt x="884" y="550"/>
                    <a:pt x="881" y="542"/>
                    <a:pt x="882" y="538"/>
                  </a:cubicBezTo>
                  <a:cubicBezTo>
                    <a:pt x="883" y="535"/>
                    <a:pt x="898" y="527"/>
                    <a:pt x="904" y="521"/>
                  </a:cubicBezTo>
                  <a:cubicBezTo>
                    <a:pt x="911" y="515"/>
                    <a:pt x="918" y="514"/>
                    <a:pt x="921" y="515"/>
                  </a:cubicBezTo>
                  <a:cubicBezTo>
                    <a:pt x="924" y="517"/>
                    <a:pt x="931" y="506"/>
                    <a:pt x="930" y="514"/>
                  </a:cubicBezTo>
                  <a:cubicBezTo>
                    <a:pt x="929" y="522"/>
                    <a:pt x="931" y="535"/>
                    <a:pt x="937" y="528"/>
                  </a:cubicBezTo>
                  <a:cubicBezTo>
                    <a:pt x="944" y="520"/>
                    <a:pt x="966" y="513"/>
                    <a:pt x="970" y="513"/>
                  </a:cubicBezTo>
                  <a:cubicBezTo>
                    <a:pt x="973" y="513"/>
                    <a:pt x="979" y="507"/>
                    <a:pt x="981" y="504"/>
                  </a:cubicBezTo>
                  <a:cubicBezTo>
                    <a:pt x="983" y="500"/>
                    <a:pt x="991" y="501"/>
                    <a:pt x="995" y="500"/>
                  </a:cubicBezTo>
                  <a:cubicBezTo>
                    <a:pt x="1000" y="499"/>
                    <a:pt x="1000" y="495"/>
                    <a:pt x="995" y="489"/>
                  </a:cubicBezTo>
                  <a:cubicBezTo>
                    <a:pt x="990" y="484"/>
                    <a:pt x="1001" y="470"/>
                    <a:pt x="992" y="475"/>
                  </a:cubicBezTo>
                  <a:cubicBezTo>
                    <a:pt x="982" y="481"/>
                    <a:pt x="984" y="489"/>
                    <a:pt x="975" y="488"/>
                  </a:cubicBezTo>
                  <a:cubicBezTo>
                    <a:pt x="966" y="486"/>
                    <a:pt x="956" y="483"/>
                    <a:pt x="956" y="481"/>
                  </a:cubicBezTo>
                  <a:cubicBezTo>
                    <a:pt x="957" y="479"/>
                    <a:pt x="956" y="469"/>
                    <a:pt x="952" y="474"/>
                  </a:cubicBezTo>
                  <a:cubicBezTo>
                    <a:pt x="948" y="479"/>
                    <a:pt x="947" y="470"/>
                    <a:pt x="954" y="466"/>
                  </a:cubicBezTo>
                  <a:cubicBezTo>
                    <a:pt x="961" y="461"/>
                    <a:pt x="961" y="455"/>
                    <a:pt x="956" y="451"/>
                  </a:cubicBezTo>
                  <a:cubicBezTo>
                    <a:pt x="951" y="447"/>
                    <a:pt x="944" y="446"/>
                    <a:pt x="939" y="446"/>
                  </a:cubicBezTo>
                  <a:cubicBezTo>
                    <a:pt x="934" y="447"/>
                    <a:pt x="929" y="436"/>
                    <a:pt x="943" y="437"/>
                  </a:cubicBezTo>
                  <a:cubicBezTo>
                    <a:pt x="956" y="438"/>
                    <a:pt x="960" y="437"/>
                    <a:pt x="961" y="439"/>
                  </a:cubicBezTo>
                  <a:cubicBezTo>
                    <a:pt x="962" y="441"/>
                    <a:pt x="971" y="459"/>
                    <a:pt x="976" y="455"/>
                  </a:cubicBezTo>
                  <a:cubicBezTo>
                    <a:pt x="980" y="450"/>
                    <a:pt x="991" y="449"/>
                    <a:pt x="984" y="445"/>
                  </a:cubicBezTo>
                  <a:cubicBezTo>
                    <a:pt x="978" y="441"/>
                    <a:pt x="970" y="438"/>
                    <a:pt x="973" y="436"/>
                  </a:cubicBezTo>
                  <a:cubicBezTo>
                    <a:pt x="976" y="434"/>
                    <a:pt x="994" y="439"/>
                    <a:pt x="999" y="437"/>
                  </a:cubicBezTo>
                  <a:cubicBezTo>
                    <a:pt x="1003" y="434"/>
                    <a:pt x="1022" y="416"/>
                    <a:pt x="1025" y="417"/>
                  </a:cubicBezTo>
                  <a:cubicBezTo>
                    <a:pt x="1028" y="418"/>
                    <a:pt x="1029" y="429"/>
                    <a:pt x="1026" y="434"/>
                  </a:cubicBezTo>
                  <a:cubicBezTo>
                    <a:pt x="1023" y="440"/>
                    <a:pt x="1000" y="457"/>
                    <a:pt x="1002" y="461"/>
                  </a:cubicBezTo>
                  <a:cubicBezTo>
                    <a:pt x="1005" y="465"/>
                    <a:pt x="1006" y="473"/>
                    <a:pt x="1006" y="473"/>
                  </a:cubicBezTo>
                  <a:cubicBezTo>
                    <a:pt x="1006" y="473"/>
                    <a:pt x="1024" y="462"/>
                    <a:pt x="1037" y="473"/>
                  </a:cubicBezTo>
                  <a:cubicBezTo>
                    <a:pt x="1050" y="485"/>
                    <a:pt x="1061" y="490"/>
                    <a:pt x="1063" y="484"/>
                  </a:cubicBezTo>
                  <a:cubicBezTo>
                    <a:pt x="1066" y="477"/>
                    <a:pt x="1072" y="473"/>
                    <a:pt x="1068" y="462"/>
                  </a:cubicBezTo>
                  <a:cubicBezTo>
                    <a:pt x="1063" y="450"/>
                    <a:pt x="1058" y="444"/>
                    <a:pt x="1052" y="442"/>
                  </a:cubicBezTo>
                  <a:cubicBezTo>
                    <a:pt x="1046" y="440"/>
                    <a:pt x="1036" y="437"/>
                    <a:pt x="1038" y="431"/>
                  </a:cubicBezTo>
                  <a:cubicBezTo>
                    <a:pt x="1040" y="425"/>
                    <a:pt x="1041" y="427"/>
                    <a:pt x="1046" y="416"/>
                  </a:cubicBezTo>
                  <a:cubicBezTo>
                    <a:pt x="1050" y="405"/>
                    <a:pt x="1052" y="377"/>
                    <a:pt x="1047" y="377"/>
                  </a:cubicBezTo>
                  <a:cubicBezTo>
                    <a:pt x="1043" y="377"/>
                    <a:pt x="1037" y="380"/>
                    <a:pt x="1037" y="375"/>
                  </a:cubicBezTo>
                  <a:cubicBezTo>
                    <a:pt x="1037" y="370"/>
                    <a:pt x="1041" y="365"/>
                    <a:pt x="1033" y="364"/>
                  </a:cubicBezTo>
                  <a:cubicBezTo>
                    <a:pt x="1025" y="362"/>
                    <a:pt x="1021" y="359"/>
                    <a:pt x="1018" y="356"/>
                  </a:cubicBezTo>
                  <a:cubicBezTo>
                    <a:pt x="1014" y="353"/>
                    <a:pt x="1012" y="343"/>
                    <a:pt x="1006" y="340"/>
                  </a:cubicBezTo>
                  <a:cubicBezTo>
                    <a:pt x="1001" y="337"/>
                    <a:pt x="994" y="340"/>
                    <a:pt x="999" y="335"/>
                  </a:cubicBezTo>
                  <a:cubicBezTo>
                    <a:pt x="1004" y="330"/>
                    <a:pt x="1003" y="317"/>
                    <a:pt x="1000" y="310"/>
                  </a:cubicBezTo>
                  <a:cubicBezTo>
                    <a:pt x="997" y="302"/>
                    <a:pt x="990" y="293"/>
                    <a:pt x="989" y="282"/>
                  </a:cubicBezTo>
                  <a:cubicBezTo>
                    <a:pt x="988" y="272"/>
                    <a:pt x="988" y="264"/>
                    <a:pt x="984" y="266"/>
                  </a:cubicBezTo>
                  <a:cubicBezTo>
                    <a:pt x="979" y="269"/>
                    <a:pt x="975" y="275"/>
                    <a:pt x="971" y="284"/>
                  </a:cubicBezTo>
                  <a:cubicBezTo>
                    <a:pt x="967" y="292"/>
                    <a:pt x="962" y="297"/>
                    <a:pt x="959" y="297"/>
                  </a:cubicBezTo>
                  <a:cubicBezTo>
                    <a:pt x="957" y="298"/>
                    <a:pt x="957" y="307"/>
                    <a:pt x="951" y="301"/>
                  </a:cubicBezTo>
                  <a:cubicBezTo>
                    <a:pt x="946" y="296"/>
                    <a:pt x="940" y="290"/>
                    <a:pt x="938" y="288"/>
                  </a:cubicBezTo>
                  <a:cubicBezTo>
                    <a:pt x="936" y="285"/>
                    <a:pt x="931" y="281"/>
                    <a:pt x="937" y="270"/>
                  </a:cubicBezTo>
                  <a:cubicBezTo>
                    <a:pt x="943" y="259"/>
                    <a:pt x="943" y="251"/>
                    <a:pt x="940" y="250"/>
                  </a:cubicBezTo>
                  <a:cubicBezTo>
                    <a:pt x="937" y="248"/>
                    <a:pt x="930" y="259"/>
                    <a:pt x="924" y="246"/>
                  </a:cubicBezTo>
                  <a:cubicBezTo>
                    <a:pt x="919" y="233"/>
                    <a:pt x="920" y="229"/>
                    <a:pt x="912" y="227"/>
                  </a:cubicBezTo>
                  <a:cubicBezTo>
                    <a:pt x="903" y="224"/>
                    <a:pt x="904" y="227"/>
                    <a:pt x="893" y="224"/>
                  </a:cubicBezTo>
                  <a:cubicBezTo>
                    <a:pt x="881" y="221"/>
                    <a:pt x="883" y="213"/>
                    <a:pt x="874" y="219"/>
                  </a:cubicBezTo>
                  <a:cubicBezTo>
                    <a:pt x="865" y="224"/>
                    <a:pt x="857" y="220"/>
                    <a:pt x="861" y="232"/>
                  </a:cubicBezTo>
                  <a:cubicBezTo>
                    <a:pt x="866" y="244"/>
                    <a:pt x="866" y="250"/>
                    <a:pt x="862" y="250"/>
                  </a:cubicBezTo>
                  <a:cubicBezTo>
                    <a:pt x="857" y="251"/>
                    <a:pt x="853" y="256"/>
                    <a:pt x="856" y="261"/>
                  </a:cubicBezTo>
                  <a:cubicBezTo>
                    <a:pt x="859" y="266"/>
                    <a:pt x="871" y="263"/>
                    <a:pt x="861" y="275"/>
                  </a:cubicBezTo>
                  <a:cubicBezTo>
                    <a:pt x="851" y="286"/>
                    <a:pt x="847" y="298"/>
                    <a:pt x="852" y="301"/>
                  </a:cubicBezTo>
                  <a:cubicBezTo>
                    <a:pt x="857" y="305"/>
                    <a:pt x="864" y="312"/>
                    <a:pt x="861" y="320"/>
                  </a:cubicBezTo>
                  <a:cubicBezTo>
                    <a:pt x="858" y="328"/>
                    <a:pt x="859" y="346"/>
                    <a:pt x="844" y="355"/>
                  </a:cubicBezTo>
                  <a:cubicBezTo>
                    <a:pt x="829" y="365"/>
                    <a:pt x="828" y="371"/>
                    <a:pt x="828" y="374"/>
                  </a:cubicBezTo>
                  <a:cubicBezTo>
                    <a:pt x="827" y="377"/>
                    <a:pt x="825" y="390"/>
                    <a:pt x="829" y="396"/>
                  </a:cubicBezTo>
                  <a:cubicBezTo>
                    <a:pt x="833" y="402"/>
                    <a:pt x="835" y="405"/>
                    <a:pt x="831" y="407"/>
                  </a:cubicBezTo>
                  <a:cubicBezTo>
                    <a:pt x="828" y="409"/>
                    <a:pt x="822" y="421"/>
                    <a:pt x="817" y="418"/>
                  </a:cubicBezTo>
                  <a:cubicBezTo>
                    <a:pt x="813" y="415"/>
                    <a:pt x="809" y="413"/>
                    <a:pt x="805" y="409"/>
                  </a:cubicBezTo>
                  <a:cubicBezTo>
                    <a:pt x="802" y="405"/>
                    <a:pt x="795" y="397"/>
                    <a:pt x="801" y="397"/>
                  </a:cubicBezTo>
                  <a:cubicBezTo>
                    <a:pt x="806" y="398"/>
                    <a:pt x="815" y="394"/>
                    <a:pt x="810" y="390"/>
                  </a:cubicBezTo>
                  <a:cubicBezTo>
                    <a:pt x="806" y="387"/>
                    <a:pt x="803" y="386"/>
                    <a:pt x="804" y="378"/>
                  </a:cubicBezTo>
                  <a:cubicBezTo>
                    <a:pt x="805" y="371"/>
                    <a:pt x="800" y="354"/>
                    <a:pt x="796" y="354"/>
                  </a:cubicBezTo>
                  <a:cubicBezTo>
                    <a:pt x="792" y="354"/>
                    <a:pt x="781" y="354"/>
                    <a:pt x="781" y="347"/>
                  </a:cubicBezTo>
                  <a:cubicBezTo>
                    <a:pt x="780" y="340"/>
                    <a:pt x="756" y="333"/>
                    <a:pt x="749" y="329"/>
                  </a:cubicBezTo>
                  <a:cubicBezTo>
                    <a:pt x="743" y="324"/>
                    <a:pt x="740" y="318"/>
                    <a:pt x="728" y="319"/>
                  </a:cubicBezTo>
                  <a:cubicBezTo>
                    <a:pt x="715" y="320"/>
                    <a:pt x="715" y="325"/>
                    <a:pt x="716" y="311"/>
                  </a:cubicBezTo>
                  <a:cubicBezTo>
                    <a:pt x="716" y="296"/>
                    <a:pt x="723" y="296"/>
                    <a:pt x="714" y="292"/>
                  </a:cubicBezTo>
                  <a:cubicBezTo>
                    <a:pt x="704" y="288"/>
                    <a:pt x="696" y="290"/>
                    <a:pt x="703" y="278"/>
                  </a:cubicBezTo>
                  <a:cubicBezTo>
                    <a:pt x="711" y="266"/>
                    <a:pt x="700" y="262"/>
                    <a:pt x="714" y="253"/>
                  </a:cubicBezTo>
                  <a:cubicBezTo>
                    <a:pt x="728" y="243"/>
                    <a:pt x="740" y="217"/>
                    <a:pt x="741" y="216"/>
                  </a:cubicBezTo>
                  <a:cubicBezTo>
                    <a:pt x="743" y="214"/>
                    <a:pt x="751" y="215"/>
                    <a:pt x="755" y="207"/>
                  </a:cubicBezTo>
                  <a:cubicBezTo>
                    <a:pt x="758" y="199"/>
                    <a:pt x="753" y="194"/>
                    <a:pt x="766" y="193"/>
                  </a:cubicBezTo>
                  <a:cubicBezTo>
                    <a:pt x="779" y="193"/>
                    <a:pt x="781" y="195"/>
                    <a:pt x="787" y="183"/>
                  </a:cubicBezTo>
                  <a:cubicBezTo>
                    <a:pt x="794" y="172"/>
                    <a:pt x="803" y="167"/>
                    <a:pt x="792" y="163"/>
                  </a:cubicBezTo>
                  <a:cubicBezTo>
                    <a:pt x="782" y="160"/>
                    <a:pt x="773" y="156"/>
                    <a:pt x="777" y="156"/>
                  </a:cubicBezTo>
                  <a:cubicBezTo>
                    <a:pt x="782" y="156"/>
                    <a:pt x="797" y="158"/>
                    <a:pt x="800" y="156"/>
                  </a:cubicBezTo>
                  <a:cubicBezTo>
                    <a:pt x="802" y="155"/>
                    <a:pt x="819" y="149"/>
                    <a:pt x="814" y="144"/>
                  </a:cubicBezTo>
                  <a:cubicBezTo>
                    <a:pt x="808" y="139"/>
                    <a:pt x="804" y="138"/>
                    <a:pt x="809" y="137"/>
                  </a:cubicBezTo>
                  <a:cubicBezTo>
                    <a:pt x="813" y="136"/>
                    <a:pt x="818" y="142"/>
                    <a:pt x="822" y="141"/>
                  </a:cubicBezTo>
                  <a:cubicBezTo>
                    <a:pt x="826" y="140"/>
                    <a:pt x="825" y="129"/>
                    <a:pt x="829" y="130"/>
                  </a:cubicBezTo>
                  <a:cubicBezTo>
                    <a:pt x="834" y="131"/>
                    <a:pt x="838" y="137"/>
                    <a:pt x="844" y="132"/>
                  </a:cubicBezTo>
                  <a:cubicBezTo>
                    <a:pt x="850" y="128"/>
                    <a:pt x="863" y="131"/>
                    <a:pt x="861" y="121"/>
                  </a:cubicBezTo>
                  <a:cubicBezTo>
                    <a:pt x="859" y="112"/>
                    <a:pt x="848" y="113"/>
                    <a:pt x="854" y="107"/>
                  </a:cubicBezTo>
                  <a:cubicBezTo>
                    <a:pt x="861" y="101"/>
                    <a:pt x="862" y="98"/>
                    <a:pt x="858" y="94"/>
                  </a:cubicBezTo>
                  <a:cubicBezTo>
                    <a:pt x="854" y="90"/>
                    <a:pt x="858" y="86"/>
                    <a:pt x="852" y="84"/>
                  </a:cubicBezTo>
                  <a:cubicBezTo>
                    <a:pt x="847" y="81"/>
                    <a:pt x="831" y="84"/>
                    <a:pt x="830" y="88"/>
                  </a:cubicBezTo>
                  <a:cubicBezTo>
                    <a:pt x="829" y="92"/>
                    <a:pt x="822" y="98"/>
                    <a:pt x="816" y="107"/>
                  </a:cubicBezTo>
                  <a:cubicBezTo>
                    <a:pt x="810" y="116"/>
                    <a:pt x="809" y="119"/>
                    <a:pt x="805" y="118"/>
                  </a:cubicBezTo>
                  <a:cubicBezTo>
                    <a:pt x="801" y="117"/>
                    <a:pt x="799" y="126"/>
                    <a:pt x="801" y="116"/>
                  </a:cubicBezTo>
                  <a:cubicBezTo>
                    <a:pt x="803" y="105"/>
                    <a:pt x="805" y="106"/>
                    <a:pt x="804" y="102"/>
                  </a:cubicBezTo>
                  <a:cubicBezTo>
                    <a:pt x="802" y="99"/>
                    <a:pt x="797" y="93"/>
                    <a:pt x="793" y="92"/>
                  </a:cubicBezTo>
                  <a:cubicBezTo>
                    <a:pt x="790" y="91"/>
                    <a:pt x="787" y="90"/>
                    <a:pt x="783" y="96"/>
                  </a:cubicBezTo>
                  <a:cubicBezTo>
                    <a:pt x="780" y="102"/>
                    <a:pt x="780" y="85"/>
                    <a:pt x="776" y="82"/>
                  </a:cubicBezTo>
                  <a:cubicBezTo>
                    <a:pt x="773" y="80"/>
                    <a:pt x="781" y="78"/>
                    <a:pt x="773" y="70"/>
                  </a:cubicBezTo>
                  <a:cubicBezTo>
                    <a:pt x="765" y="62"/>
                    <a:pt x="769" y="51"/>
                    <a:pt x="763" y="49"/>
                  </a:cubicBezTo>
                  <a:cubicBezTo>
                    <a:pt x="757" y="47"/>
                    <a:pt x="756" y="47"/>
                    <a:pt x="758" y="41"/>
                  </a:cubicBezTo>
                  <a:cubicBezTo>
                    <a:pt x="760" y="34"/>
                    <a:pt x="748" y="27"/>
                    <a:pt x="763" y="30"/>
                  </a:cubicBezTo>
                  <a:cubicBezTo>
                    <a:pt x="778" y="33"/>
                    <a:pt x="778" y="35"/>
                    <a:pt x="784" y="28"/>
                  </a:cubicBezTo>
                  <a:cubicBezTo>
                    <a:pt x="791" y="22"/>
                    <a:pt x="806" y="16"/>
                    <a:pt x="799" y="11"/>
                  </a:cubicBezTo>
                  <a:cubicBezTo>
                    <a:pt x="791" y="5"/>
                    <a:pt x="780" y="3"/>
                    <a:pt x="776" y="1"/>
                  </a:cubicBezTo>
                  <a:cubicBezTo>
                    <a:pt x="773" y="0"/>
                    <a:pt x="755" y="4"/>
                    <a:pt x="755" y="4"/>
                  </a:cubicBezTo>
                  <a:cubicBezTo>
                    <a:pt x="755" y="4"/>
                    <a:pt x="746" y="26"/>
                    <a:pt x="745" y="27"/>
                  </a:cubicBezTo>
                  <a:cubicBezTo>
                    <a:pt x="744" y="29"/>
                    <a:pt x="752" y="31"/>
                    <a:pt x="745" y="43"/>
                  </a:cubicBezTo>
                  <a:cubicBezTo>
                    <a:pt x="739" y="55"/>
                    <a:pt x="733" y="51"/>
                    <a:pt x="732" y="62"/>
                  </a:cubicBezTo>
                  <a:cubicBezTo>
                    <a:pt x="730" y="72"/>
                    <a:pt x="731" y="83"/>
                    <a:pt x="731" y="83"/>
                  </a:cubicBezTo>
                  <a:cubicBezTo>
                    <a:pt x="731" y="83"/>
                    <a:pt x="744" y="90"/>
                    <a:pt x="743" y="90"/>
                  </a:cubicBezTo>
                  <a:cubicBezTo>
                    <a:pt x="741" y="90"/>
                    <a:pt x="751" y="100"/>
                    <a:pt x="747" y="102"/>
                  </a:cubicBezTo>
                  <a:cubicBezTo>
                    <a:pt x="743" y="104"/>
                    <a:pt x="750" y="109"/>
                    <a:pt x="739" y="109"/>
                  </a:cubicBezTo>
                  <a:cubicBezTo>
                    <a:pt x="728" y="109"/>
                    <a:pt x="718" y="105"/>
                    <a:pt x="721" y="104"/>
                  </a:cubicBezTo>
                  <a:cubicBezTo>
                    <a:pt x="724" y="103"/>
                    <a:pt x="735" y="100"/>
                    <a:pt x="732" y="96"/>
                  </a:cubicBezTo>
                  <a:cubicBezTo>
                    <a:pt x="729" y="92"/>
                    <a:pt x="718" y="81"/>
                    <a:pt x="713" y="85"/>
                  </a:cubicBezTo>
                  <a:cubicBezTo>
                    <a:pt x="709" y="89"/>
                    <a:pt x="692" y="95"/>
                    <a:pt x="695" y="96"/>
                  </a:cubicBezTo>
                  <a:cubicBezTo>
                    <a:pt x="698" y="98"/>
                    <a:pt x="713" y="102"/>
                    <a:pt x="708" y="105"/>
                  </a:cubicBezTo>
                  <a:cubicBezTo>
                    <a:pt x="702" y="108"/>
                    <a:pt x="698" y="117"/>
                    <a:pt x="691" y="116"/>
                  </a:cubicBezTo>
                  <a:cubicBezTo>
                    <a:pt x="684" y="116"/>
                    <a:pt x="666" y="115"/>
                    <a:pt x="659" y="113"/>
                  </a:cubicBezTo>
                  <a:cubicBezTo>
                    <a:pt x="652" y="112"/>
                    <a:pt x="644" y="106"/>
                    <a:pt x="653" y="102"/>
                  </a:cubicBezTo>
                  <a:cubicBezTo>
                    <a:pt x="662" y="99"/>
                    <a:pt x="622" y="99"/>
                    <a:pt x="617" y="105"/>
                  </a:cubicBezTo>
                  <a:cubicBezTo>
                    <a:pt x="612" y="111"/>
                    <a:pt x="612" y="114"/>
                    <a:pt x="604" y="113"/>
                  </a:cubicBezTo>
                  <a:cubicBezTo>
                    <a:pt x="595" y="113"/>
                    <a:pt x="554" y="113"/>
                    <a:pt x="554" y="113"/>
                  </a:cubicBezTo>
                  <a:cubicBezTo>
                    <a:pt x="554" y="113"/>
                    <a:pt x="568" y="106"/>
                    <a:pt x="556" y="99"/>
                  </a:cubicBezTo>
                  <a:cubicBezTo>
                    <a:pt x="543" y="93"/>
                    <a:pt x="534" y="95"/>
                    <a:pt x="532" y="95"/>
                  </a:cubicBezTo>
                  <a:cubicBezTo>
                    <a:pt x="530" y="95"/>
                    <a:pt x="527" y="95"/>
                    <a:pt x="520" y="91"/>
                  </a:cubicBezTo>
                  <a:cubicBezTo>
                    <a:pt x="513" y="88"/>
                    <a:pt x="506" y="85"/>
                    <a:pt x="504" y="84"/>
                  </a:cubicBezTo>
                  <a:cubicBezTo>
                    <a:pt x="502" y="82"/>
                    <a:pt x="490" y="81"/>
                    <a:pt x="487" y="83"/>
                  </a:cubicBezTo>
                  <a:cubicBezTo>
                    <a:pt x="484" y="84"/>
                    <a:pt x="484" y="90"/>
                    <a:pt x="482" y="90"/>
                  </a:cubicBezTo>
                  <a:cubicBezTo>
                    <a:pt x="479" y="91"/>
                    <a:pt x="476" y="91"/>
                    <a:pt x="476" y="83"/>
                  </a:cubicBezTo>
                  <a:cubicBezTo>
                    <a:pt x="476" y="75"/>
                    <a:pt x="469" y="80"/>
                    <a:pt x="469" y="80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88"/>
                    <a:pt x="461" y="88"/>
                    <a:pt x="459" y="84"/>
                  </a:cubicBezTo>
                  <a:cubicBezTo>
                    <a:pt x="458" y="81"/>
                    <a:pt x="458" y="78"/>
                    <a:pt x="455" y="76"/>
                  </a:cubicBezTo>
                  <a:cubicBezTo>
                    <a:pt x="452" y="74"/>
                    <a:pt x="457" y="73"/>
                    <a:pt x="449" y="73"/>
                  </a:cubicBezTo>
                  <a:cubicBezTo>
                    <a:pt x="442" y="74"/>
                    <a:pt x="442" y="82"/>
                    <a:pt x="438" y="81"/>
                  </a:cubicBezTo>
                  <a:cubicBezTo>
                    <a:pt x="433" y="81"/>
                    <a:pt x="440" y="69"/>
                    <a:pt x="423" y="77"/>
                  </a:cubicBezTo>
                  <a:cubicBezTo>
                    <a:pt x="405" y="86"/>
                    <a:pt x="382" y="89"/>
                    <a:pt x="371" y="95"/>
                  </a:cubicBezTo>
                  <a:cubicBezTo>
                    <a:pt x="360" y="100"/>
                    <a:pt x="357" y="95"/>
                    <a:pt x="334" y="85"/>
                  </a:cubicBezTo>
                  <a:cubicBezTo>
                    <a:pt x="310" y="75"/>
                    <a:pt x="284" y="83"/>
                    <a:pt x="238" y="71"/>
                  </a:cubicBezTo>
                  <a:cubicBezTo>
                    <a:pt x="192" y="60"/>
                    <a:pt x="185" y="67"/>
                    <a:pt x="170" y="71"/>
                  </a:cubicBezTo>
                  <a:cubicBezTo>
                    <a:pt x="155" y="75"/>
                    <a:pt x="142" y="71"/>
                    <a:pt x="131" y="82"/>
                  </a:cubicBezTo>
                  <a:cubicBezTo>
                    <a:pt x="120" y="93"/>
                    <a:pt x="122" y="98"/>
                    <a:pt x="108" y="100"/>
                  </a:cubicBezTo>
                  <a:cubicBezTo>
                    <a:pt x="94" y="101"/>
                    <a:pt x="83" y="105"/>
                    <a:pt x="85" y="108"/>
                  </a:cubicBezTo>
                  <a:cubicBezTo>
                    <a:pt x="87" y="111"/>
                    <a:pt x="98" y="113"/>
                    <a:pt x="101" y="115"/>
                  </a:cubicBezTo>
                  <a:cubicBezTo>
                    <a:pt x="104" y="117"/>
                    <a:pt x="103" y="129"/>
                    <a:pt x="111" y="132"/>
                  </a:cubicBezTo>
                  <a:cubicBezTo>
                    <a:pt x="120" y="135"/>
                    <a:pt x="135" y="133"/>
                    <a:pt x="131" y="138"/>
                  </a:cubicBezTo>
                  <a:cubicBezTo>
                    <a:pt x="128" y="142"/>
                    <a:pt x="118" y="156"/>
                    <a:pt x="114" y="152"/>
                  </a:cubicBezTo>
                  <a:cubicBezTo>
                    <a:pt x="109" y="148"/>
                    <a:pt x="104" y="142"/>
                    <a:pt x="98" y="142"/>
                  </a:cubicBezTo>
                  <a:cubicBezTo>
                    <a:pt x="92" y="142"/>
                    <a:pt x="79" y="146"/>
                    <a:pt x="74" y="149"/>
                  </a:cubicBezTo>
                  <a:cubicBezTo>
                    <a:pt x="69" y="152"/>
                    <a:pt x="60" y="153"/>
                    <a:pt x="61" y="159"/>
                  </a:cubicBezTo>
                  <a:cubicBezTo>
                    <a:pt x="62" y="165"/>
                    <a:pt x="69" y="162"/>
                    <a:pt x="68" y="167"/>
                  </a:cubicBezTo>
                  <a:cubicBezTo>
                    <a:pt x="67" y="173"/>
                    <a:pt x="58" y="168"/>
                    <a:pt x="58" y="175"/>
                  </a:cubicBezTo>
                  <a:cubicBezTo>
                    <a:pt x="59" y="182"/>
                    <a:pt x="78" y="187"/>
                    <a:pt x="87" y="184"/>
                  </a:cubicBezTo>
                  <a:cubicBezTo>
                    <a:pt x="96" y="181"/>
                    <a:pt x="102" y="171"/>
                    <a:pt x="107" y="178"/>
                  </a:cubicBezTo>
                  <a:cubicBezTo>
                    <a:pt x="112" y="185"/>
                    <a:pt x="115" y="201"/>
                    <a:pt x="104" y="204"/>
                  </a:cubicBezTo>
                  <a:cubicBezTo>
                    <a:pt x="93" y="207"/>
                    <a:pt x="64" y="214"/>
                    <a:pt x="61" y="221"/>
                  </a:cubicBezTo>
                  <a:cubicBezTo>
                    <a:pt x="59" y="229"/>
                    <a:pt x="50" y="242"/>
                    <a:pt x="46" y="243"/>
                  </a:cubicBezTo>
                  <a:cubicBezTo>
                    <a:pt x="42" y="243"/>
                    <a:pt x="42" y="254"/>
                    <a:pt x="46" y="258"/>
                  </a:cubicBezTo>
                  <a:cubicBezTo>
                    <a:pt x="49" y="262"/>
                    <a:pt x="45" y="261"/>
                    <a:pt x="47" y="269"/>
                  </a:cubicBezTo>
                  <a:cubicBezTo>
                    <a:pt x="49" y="277"/>
                    <a:pt x="52" y="286"/>
                    <a:pt x="59" y="280"/>
                  </a:cubicBezTo>
                  <a:cubicBezTo>
                    <a:pt x="66" y="275"/>
                    <a:pt x="75" y="280"/>
                    <a:pt x="70" y="287"/>
                  </a:cubicBezTo>
                  <a:cubicBezTo>
                    <a:pt x="65" y="295"/>
                    <a:pt x="55" y="299"/>
                    <a:pt x="70" y="299"/>
                  </a:cubicBezTo>
                  <a:cubicBezTo>
                    <a:pt x="85" y="299"/>
                    <a:pt x="83" y="292"/>
                    <a:pt x="95" y="296"/>
                  </a:cubicBezTo>
                  <a:cubicBezTo>
                    <a:pt x="107" y="301"/>
                    <a:pt x="110" y="295"/>
                    <a:pt x="107" y="304"/>
                  </a:cubicBezTo>
                  <a:cubicBezTo>
                    <a:pt x="103" y="314"/>
                    <a:pt x="93" y="327"/>
                    <a:pt x="78" y="334"/>
                  </a:cubicBezTo>
                  <a:cubicBezTo>
                    <a:pt x="63" y="341"/>
                    <a:pt x="60" y="340"/>
                    <a:pt x="48" y="347"/>
                  </a:cubicBezTo>
                  <a:cubicBezTo>
                    <a:pt x="36" y="354"/>
                    <a:pt x="0" y="373"/>
                    <a:pt x="11" y="372"/>
                  </a:cubicBezTo>
                  <a:cubicBezTo>
                    <a:pt x="23" y="372"/>
                    <a:pt x="43" y="358"/>
                    <a:pt x="48" y="356"/>
                  </a:cubicBezTo>
                  <a:cubicBezTo>
                    <a:pt x="54" y="354"/>
                    <a:pt x="56" y="362"/>
                    <a:pt x="65" y="356"/>
                  </a:cubicBezTo>
                  <a:cubicBezTo>
                    <a:pt x="73" y="350"/>
                    <a:pt x="107" y="325"/>
                    <a:pt x="118" y="318"/>
                  </a:cubicBezTo>
                  <a:cubicBezTo>
                    <a:pt x="129" y="311"/>
                    <a:pt x="145" y="307"/>
                    <a:pt x="146" y="297"/>
                  </a:cubicBezTo>
                  <a:cubicBezTo>
                    <a:pt x="147" y="287"/>
                    <a:pt x="147" y="278"/>
                    <a:pt x="155" y="276"/>
                  </a:cubicBezTo>
                  <a:cubicBezTo>
                    <a:pt x="164" y="273"/>
                    <a:pt x="166" y="266"/>
                    <a:pt x="175" y="260"/>
                  </a:cubicBezTo>
                  <a:cubicBezTo>
                    <a:pt x="184" y="253"/>
                    <a:pt x="193" y="244"/>
                    <a:pt x="197" y="246"/>
                  </a:cubicBezTo>
                  <a:cubicBezTo>
                    <a:pt x="201" y="248"/>
                    <a:pt x="193" y="252"/>
                    <a:pt x="186" y="257"/>
                  </a:cubicBezTo>
                  <a:cubicBezTo>
                    <a:pt x="178" y="261"/>
                    <a:pt x="171" y="267"/>
                    <a:pt x="170" y="276"/>
                  </a:cubicBezTo>
                  <a:cubicBezTo>
                    <a:pt x="169" y="286"/>
                    <a:pt x="156" y="296"/>
                    <a:pt x="167" y="291"/>
                  </a:cubicBezTo>
                  <a:cubicBezTo>
                    <a:pt x="177" y="286"/>
                    <a:pt x="184" y="279"/>
                    <a:pt x="191" y="275"/>
                  </a:cubicBezTo>
                  <a:cubicBezTo>
                    <a:pt x="199" y="271"/>
                    <a:pt x="204" y="277"/>
                    <a:pt x="207" y="268"/>
                  </a:cubicBezTo>
                  <a:cubicBezTo>
                    <a:pt x="210" y="259"/>
                    <a:pt x="206" y="251"/>
                    <a:pt x="214" y="256"/>
                  </a:cubicBezTo>
                  <a:cubicBezTo>
                    <a:pt x="221" y="260"/>
                    <a:pt x="231" y="269"/>
                    <a:pt x="240" y="273"/>
                  </a:cubicBezTo>
                  <a:cubicBezTo>
                    <a:pt x="249" y="277"/>
                    <a:pt x="249" y="268"/>
                    <a:pt x="271" y="278"/>
                  </a:cubicBezTo>
                  <a:cubicBezTo>
                    <a:pt x="294" y="288"/>
                    <a:pt x="293" y="282"/>
                    <a:pt x="296" y="299"/>
                  </a:cubicBezTo>
                  <a:cubicBezTo>
                    <a:pt x="298" y="315"/>
                    <a:pt x="307" y="300"/>
                    <a:pt x="313" y="303"/>
                  </a:cubicBezTo>
                  <a:cubicBezTo>
                    <a:pt x="320" y="306"/>
                    <a:pt x="327" y="306"/>
                    <a:pt x="328" y="319"/>
                  </a:cubicBezTo>
                  <a:cubicBezTo>
                    <a:pt x="330" y="333"/>
                    <a:pt x="332" y="338"/>
                    <a:pt x="330" y="347"/>
                  </a:cubicBezTo>
                  <a:cubicBezTo>
                    <a:pt x="328" y="356"/>
                    <a:pt x="341" y="353"/>
                    <a:pt x="342" y="363"/>
                  </a:cubicBezTo>
                  <a:cubicBezTo>
                    <a:pt x="342" y="372"/>
                    <a:pt x="341" y="384"/>
                    <a:pt x="342" y="387"/>
                  </a:cubicBezTo>
                  <a:cubicBezTo>
                    <a:pt x="343" y="389"/>
                    <a:pt x="358" y="391"/>
                    <a:pt x="354" y="398"/>
                  </a:cubicBezTo>
                  <a:cubicBezTo>
                    <a:pt x="351" y="405"/>
                    <a:pt x="352" y="412"/>
                    <a:pt x="355" y="419"/>
                  </a:cubicBezTo>
                  <a:cubicBezTo>
                    <a:pt x="359" y="425"/>
                    <a:pt x="363" y="427"/>
                    <a:pt x="372" y="436"/>
                  </a:cubicBezTo>
                  <a:cubicBezTo>
                    <a:pt x="381" y="445"/>
                    <a:pt x="399" y="461"/>
                    <a:pt x="393" y="463"/>
                  </a:cubicBezTo>
                  <a:cubicBezTo>
                    <a:pt x="388" y="466"/>
                    <a:pt x="382" y="461"/>
                    <a:pt x="376" y="468"/>
                  </a:cubicBezTo>
                  <a:cubicBezTo>
                    <a:pt x="370" y="475"/>
                    <a:pt x="374" y="477"/>
                    <a:pt x="369" y="496"/>
                  </a:cubicBezTo>
                  <a:cubicBezTo>
                    <a:pt x="364" y="514"/>
                    <a:pt x="365" y="515"/>
                    <a:pt x="360" y="529"/>
                  </a:cubicBezTo>
                  <a:cubicBezTo>
                    <a:pt x="354" y="544"/>
                    <a:pt x="351" y="548"/>
                    <a:pt x="349" y="560"/>
                  </a:cubicBezTo>
                  <a:cubicBezTo>
                    <a:pt x="347" y="572"/>
                    <a:pt x="342" y="580"/>
                    <a:pt x="351" y="591"/>
                  </a:cubicBezTo>
                  <a:cubicBezTo>
                    <a:pt x="360" y="602"/>
                    <a:pt x="346" y="603"/>
                    <a:pt x="358" y="619"/>
                  </a:cubicBezTo>
                  <a:cubicBezTo>
                    <a:pt x="370" y="635"/>
                    <a:pt x="376" y="631"/>
                    <a:pt x="382" y="641"/>
                  </a:cubicBezTo>
                  <a:cubicBezTo>
                    <a:pt x="389" y="651"/>
                    <a:pt x="407" y="648"/>
                    <a:pt x="402" y="661"/>
                  </a:cubicBezTo>
                  <a:cubicBezTo>
                    <a:pt x="397" y="674"/>
                    <a:pt x="399" y="681"/>
                    <a:pt x="408" y="691"/>
                  </a:cubicBezTo>
                  <a:cubicBezTo>
                    <a:pt x="418" y="701"/>
                    <a:pt x="419" y="704"/>
                    <a:pt x="415" y="708"/>
                  </a:cubicBezTo>
                  <a:cubicBezTo>
                    <a:pt x="411" y="712"/>
                    <a:pt x="405" y="716"/>
                    <a:pt x="409" y="718"/>
                  </a:cubicBezTo>
                  <a:cubicBezTo>
                    <a:pt x="412" y="720"/>
                    <a:pt x="417" y="719"/>
                    <a:pt x="422" y="727"/>
                  </a:cubicBezTo>
                  <a:cubicBezTo>
                    <a:pt x="427" y="736"/>
                    <a:pt x="427" y="743"/>
                    <a:pt x="430" y="746"/>
                  </a:cubicBezTo>
                  <a:cubicBezTo>
                    <a:pt x="433" y="749"/>
                    <a:pt x="441" y="755"/>
                    <a:pt x="440" y="758"/>
                  </a:cubicBezTo>
                  <a:cubicBezTo>
                    <a:pt x="440" y="762"/>
                    <a:pt x="451" y="766"/>
                    <a:pt x="451" y="761"/>
                  </a:cubicBezTo>
                  <a:cubicBezTo>
                    <a:pt x="451" y="756"/>
                    <a:pt x="458" y="762"/>
                    <a:pt x="451" y="746"/>
                  </a:cubicBezTo>
                  <a:cubicBezTo>
                    <a:pt x="443" y="730"/>
                    <a:pt x="431" y="717"/>
                    <a:pt x="427" y="707"/>
                  </a:cubicBezTo>
                  <a:cubicBezTo>
                    <a:pt x="424" y="697"/>
                    <a:pt x="419" y="683"/>
                    <a:pt x="421" y="679"/>
                  </a:cubicBezTo>
                  <a:cubicBezTo>
                    <a:pt x="422" y="675"/>
                    <a:pt x="424" y="664"/>
                    <a:pt x="431" y="670"/>
                  </a:cubicBezTo>
                  <a:cubicBezTo>
                    <a:pt x="438" y="676"/>
                    <a:pt x="432" y="687"/>
                    <a:pt x="439" y="700"/>
                  </a:cubicBezTo>
                  <a:cubicBezTo>
                    <a:pt x="446" y="713"/>
                    <a:pt x="471" y="741"/>
                    <a:pt x="475" y="746"/>
                  </a:cubicBezTo>
                  <a:cubicBezTo>
                    <a:pt x="478" y="751"/>
                    <a:pt x="492" y="771"/>
                    <a:pt x="488" y="781"/>
                  </a:cubicBezTo>
                  <a:cubicBezTo>
                    <a:pt x="483" y="791"/>
                    <a:pt x="481" y="792"/>
                    <a:pt x="488" y="796"/>
                  </a:cubicBezTo>
                  <a:cubicBezTo>
                    <a:pt x="495" y="800"/>
                    <a:pt x="554" y="831"/>
                    <a:pt x="562" y="831"/>
                  </a:cubicBezTo>
                  <a:cubicBezTo>
                    <a:pt x="570" y="832"/>
                    <a:pt x="586" y="824"/>
                    <a:pt x="592" y="828"/>
                  </a:cubicBezTo>
                  <a:cubicBezTo>
                    <a:pt x="599" y="831"/>
                    <a:pt x="611" y="848"/>
                    <a:pt x="618" y="848"/>
                  </a:cubicBezTo>
                  <a:cubicBezTo>
                    <a:pt x="624" y="848"/>
                    <a:pt x="636" y="845"/>
                    <a:pt x="635" y="852"/>
                  </a:cubicBezTo>
                  <a:cubicBezTo>
                    <a:pt x="633" y="859"/>
                    <a:pt x="627" y="869"/>
                    <a:pt x="634" y="865"/>
                  </a:cubicBezTo>
                  <a:cubicBezTo>
                    <a:pt x="641" y="861"/>
                    <a:pt x="645" y="853"/>
                    <a:pt x="651" y="857"/>
                  </a:cubicBezTo>
                  <a:cubicBezTo>
                    <a:pt x="657" y="861"/>
                    <a:pt x="667" y="871"/>
                    <a:pt x="668" y="879"/>
                  </a:cubicBezTo>
                  <a:cubicBezTo>
                    <a:pt x="670" y="887"/>
                    <a:pt x="676" y="892"/>
                    <a:pt x="681" y="889"/>
                  </a:cubicBezTo>
                  <a:cubicBezTo>
                    <a:pt x="686" y="886"/>
                    <a:pt x="694" y="893"/>
                    <a:pt x="695" y="898"/>
                  </a:cubicBezTo>
                  <a:cubicBezTo>
                    <a:pt x="697" y="903"/>
                    <a:pt x="700" y="907"/>
                    <a:pt x="705" y="906"/>
                  </a:cubicBezTo>
                  <a:cubicBezTo>
                    <a:pt x="710" y="904"/>
                    <a:pt x="714" y="906"/>
                    <a:pt x="714" y="910"/>
                  </a:cubicBezTo>
                  <a:cubicBezTo>
                    <a:pt x="714" y="913"/>
                    <a:pt x="717" y="918"/>
                    <a:pt x="721" y="913"/>
                  </a:cubicBezTo>
                  <a:cubicBezTo>
                    <a:pt x="726" y="908"/>
                    <a:pt x="725" y="903"/>
                    <a:pt x="727" y="903"/>
                  </a:cubicBezTo>
                  <a:cubicBezTo>
                    <a:pt x="729" y="903"/>
                    <a:pt x="737" y="899"/>
                    <a:pt x="738" y="905"/>
                  </a:cubicBezTo>
                  <a:cubicBezTo>
                    <a:pt x="739" y="911"/>
                    <a:pt x="748" y="921"/>
                    <a:pt x="745" y="931"/>
                  </a:cubicBezTo>
                  <a:cubicBezTo>
                    <a:pt x="741" y="940"/>
                    <a:pt x="746" y="954"/>
                    <a:pt x="735" y="955"/>
                  </a:cubicBezTo>
                  <a:cubicBezTo>
                    <a:pt x="723" y="956"/>
                    <a:pt x="720" y="963"/>
                    <a:pt x="724" y="968"/>
                  </a:cubicBezTo>
                  <a:cubicBezTo>
                    <a:pt x="728" y="972"/>
                    <a:pt x="721" y="969"/>
                    <a:pt x="714" y="974"/>
                  </a:cubicBezTo>
                  <a:cubicBezTo>
                    <a:pt x="708" y="979"/>
                    <a:pt x="696" y="975"/>
                    <a:pt x="699" y="985"/>
                  </a:cubicBezTo>
                  <a:cubicBezTo>
                    <a:pt x="703" y="995"/>
                    <a:pt x="698" y="1008"/>
                    <a:pt x="698" y="1008"/>
                  </a:cubicBezTo>
                  <a:cubicBezTo>
                    <a:pt x="698" y="1008"/>
                    <a:pt x="711" y="1014"/>
                    <a:pt x="703" y="1015"/>
                  </a:cubicBezTo>
                  <a:cubicBezTo>
                    <a:pt x="694" y="1016"/>
                    <a:pt x="695" y="1018"/>
                    <a:pt x="692" y="1027"/>
                  </a:cubicBezTo>
                  <a:cubicBezTo>
                    <a:pt x="690" y="1036"/>
                    <a:pt x="690" y="1048"/>
                    <a:pt x="693" y="1048"/>
                  </a:cubicBezTo>
                  <a:cubicBezTo>
                    <a:pt x="696" y="1047"/>
                    <a:pt x="713" y="1067"/>
                    <a:pt x="715" y="1079"/>
                  </a:cubicBezTo>
                  <a:cubicBezTo>
                    <a:pt x="717" y="1091"/>
                    <a:pt x="724" y="1107"/>
                    <a:pt x="726" y="1119"/>
                  </a:cubicBezTo>
                  <a:cubicBezTo>
                    <a:pt x="727" y="1131"/>
                    <a:pt x="743" y="1135"/>
                    <a:pt x="750" y="1138"/>
                  </a:cubicBezTo>
                  <a:cubicBezTo>
                    <a:pt x="756" y="1141"/>
                    <a:pt x="771" y="1146"/>
                    <a:pt x="772" y="1153"/>
                  </a:cubicBezTo>
                  <a:cubicBezTo>
                    <a:pt x="774" y="1159"/>
                    <a:pt x="781" y="1152"/>
                    <a:pt x="779" y="1169"/>
                  </a:cubicBezTo>
                  <a:cubicBezTo>
                    <a:pt x="778" y="1186"/>
                    <a:pt x="772" y="1213"/>
                    <a:pt x="766" y="1225"/>
                  </a:cubicBezTo>
                  <a:cubicBezTo>
                    <a:pt x="760" y="1238"/>
                    <a:pt x="760" y="1241"/>
                    <a:pt x="755" y="1260"/>
                  </a:cubicBezTo>
                  <a:cubicBezTo>
                    <a:pt x="750" y="1279"/>
                    <a:pt x="752" y="1284"/>
                    <a:pt x="749" y="1291"/>
                  </a:cubicBezTo>
                  <a:cubicBezTo>
                    <a:pt x="746" y="1298"/>
                    <a:pt x="739" y="1327"/>
                    <a:pt x="730" y="1338"/>
                  </a:cubicBezTo>
                  <a:cubicBezTo>
                    <a:pt x="720" y="1349"/>
                    <a:pt x="711" y="1350"/>
                    <a:pt x="710" y="1367"/>
                  </a:cubicBezTo>
                  <a:cubicBezTo>
                    <a:pt x="708" y="1384"/>
                    <a:pt x="701" y="1393"/>
                    <a:pt x="698" y="1404"/>
                  </a:cubicBezTo>
                  <a:cubicBezTo>
                    <a:pt x="695" y="1416"/>
                    <a:pt x="688" y="1431"/>
                    <a:pt x="689" y="1436"/>
                  </a:cubicBezTo>
                  <a:cubicBezTo>
                    <a:pt x="689" y="1442"/>
                    <a:pt x="697" y="1435"/>
                    <a:pt x="697" y="1435"/>
                  </a:cubicBezTo>
                  <a:cubicBezTo>
                    <a:pt x="697" y="1435"/>
                    <a:pt x="707" y="1415"/>
                    <a:pt x="710" y="1416"/>
                  </a:cubicBezTo>
                  <a:cubicBezTo>
                    <a:pt x="713" y="1416"/>
                    <a:pt x="712" y="1412"/>
                    <a:pt x="712" y="1423"/>
                  </a:cubicBezTo>
                  <a:cubicBezTo>
                    <a:pt x="712" y="1434"/>
                    <a:pt x="703" y="1447"/>
                    <a:pt x="697" y="1451"/>
                  </a:cubicBezTo>
                  <a:cubicBezTo>
                    <a:pt x="692" y="1456"/>
                    <a:pt x="692" y="1456"/>
                    <a:pt x="682" y="1463"/>
                  </a:cubicBezTo>
                  <a:cubicBezTo>
                    <a:pt x="672" y="1470"/>
                    <a:pt x="672" y="1476"/>
                    <a:pt x="672" y="1479"/>
                  </a:cubicBezTo>
                  <a:cubicBezTo>
                    <a:pt x="672" y="1481"/>
                    <a:pt x="680" y="1484"/>
                    <a:pt x="676" y="1486"/>
                  </a:cubicBezTo>
                  <a:cubicBezTo>
                    <a:pt x="672" y="1488"/>
                    <a:pt x="674" y="1490"/>
                    <a:pt x="670" y="1493"/>
                  </a:cubicBezTo>
                  <a:cubicBezTo>
                    <a:pt x="667" y="1495"/>
                    <a:pt x="660" y="1498"/>
                    <a:pt x="663" y="1502"/>
                  </a:cubicBezTo>
                  <a:cubicBezTo>
                    <a:pt x="666" y="1507"/>
                    <a:pt x="659" y="1517"/>
                    <a:pt x="660" y="1524"/>
                  </a:cubicBezTo>
                  <a:cubicBezTo>
                    <a:pt x="660" y="1530"/>
                    <a:pt x="666" y="1541"/>
                    <a:pt x="666" y="1541"/>
                  </a:cubicBezTo>
                  <a:cubicBezTo>
                    <a:pt x="666" y="1541"/>
                    <a:pt x="674" y="1563"/>
                    <a:pt x="678" y="1566"/>
                  </a:cubicBezTo>
                  <a:cubicBezTo>
                    <a:pt x="682" y="1570"/>
                    <a:pt x="691" y="1572"/>
                    <a:pt x="690" y="1576"/>
                  </a:cubicBezTo>
                  <a:cubicBezTo>
                    <a:pt x="689" y="1581"/>
                    <a:pt x="698" y="1578"/>
                    <a:pt x="707" y="1582"/>
                  </a:cubicBezTo>
                  <a:cubicBezTo>
                    <a:pt x="716" y="1586"/>
                    <a:pt x="710" y="1601"/>
                    <a:pt x="727" y="1597"/>
                  </a:cubicBezTo>
                  <a:cubicBezTo>
                    <a:pt x="744" y="1594"/>
                    <a:pt x="759" y="1595"/>
                    <a:pt x="759" y="1595"/>
                  </a:cubicBezTo>
                  <a:cubicBezTo>
                    <a:pt x="759" y="1595"/>
                    <a:pt x="761" y="1597"/>
                    <a:pt x="767" y="1598"/>
                  </a:cubicBezTo>
                  <a:cubicBezTo>
                    <a:pt x="773" y="1599"/>
                    <a:pt x="790" y="1595"/>
                    <a:pt x="790" y="1595"/>
                  </a:cubicBezTo>
                  <a:lnTo>
                    <a:pt x="792" y="15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" name="Freeform 111"/>
            <p:cNvSpPr>
              <a:spLocks/>
            </p:cNvSpPr>
            <p:nvPr/>
          </p:nvSpPr>
          <p:spPr bwMode="auto">
            <a:xfrm>
              <a:off x="2484437" y="684213"/>
              <a:ext cx="1468438" cy="1327150"/>
            </a:xfrm>
            <a:custGeom>
              <a:avLst/>
              <a:gdLst>
                <a:gd name="T0" fmla="*/ 62 w 550"/>
                <a:gd name="T1" fmla="*/ 110 h 497"/>
                <a:gd name="T2" fmla="*/ 81 w 550"/>
                <a:gd name="T3" fmla="*/ 123 h 497"/>
                <a:gd name="T4" fmla="*/ 27 w 550"/>
                <a:gd name="T5" fmla="*/ 143 h 497"/>
                <a:gd name="T6" fmla="*/ 11 w 550"/>
                <a:gd name="T7" fmla="*/ 164 h 497"/>
                <a:gd name="T8" fmla="*/ 32 w 550"/>
                <a:gd name="T9" fmla="*/ 178 h 497"/>
                <a:gd name="T10" fmla="*/ 55 w 550"/>
                <a:gd name="T11" fmla="*/ 187 h 497"/>
                <a:gd name="T12" fmla="*/ 119 w 550"/>
                <a:gd name="T13" fmla="*/ 204 h 497"/>
                <a:gd name="T14" fmla="*/ 147 w 550"/>
                <a:gd name="T15" fmla="*/ 271 h 497"/>
                <a:gd name="T16" fmla="*/ 164 w 550"/>
                <a:gd name="T17" fmla="*/ 270 h 497"/>
                <a:gd name="T18" fmla="*/ 173 w 550"/>
                <a:gd name="T19" fmla="*/ 313 h 497"/>
                <a:gd name="T20" fmla="*/ 153 w 550"/>
                <a:gd name="T21" fmla="*/ 334 h 497"/>
                <a:gd name="T22" fmla="*/ 150 w 550"/>
                <a:gd name="T23" fmla="*/ 364 h 497"/>
                <a:gd name="T24" fmla="*/ 157 w 550"/>
                <a:gd name="T25" fmla="*/ 401 h 497"/>
                <a:gd name="T26" fmla="*/ 177 w 550"/>
                <a:gd name="T27" fmla="*/ 395 h 497"/>
                <a:gd name="T28" fmla="*/ 160 w 550"/>
                <a:gd name="T29" fmla="*/ 421 h 497"/>
                <a:gd name="T30" fmla="*/ 179 w 550"/>
                <a:gd name="T31" fmla="*/ 454 h 497"/>
                <a:gd name="T32" fmla="*/ 206 w 550"/>
                <a:gd name="T33" fmla="*/ 478 h 497"/>
                <a:gd name="T34" fmla="*/ 227 w 550"/>
                <a:gd name="T35" fmla="*/ 492 h 497"/>
                <a:gd name="T36" fmla="*/ 250 w 550"/>
                <a:gd name="T37" fmla="*/ 446 h 497"/>
                <a:gd name="T38" fmla="*/ 267 w 550"/>
                <a:gd name="T39" fmla="*/ 408 h 497"/>
                <a:gd name="T40" fmla="*/ 296 w 550"/>
                <a:gd name="T41" fmla="*/ 376 h 497"/>
                <a:gd name="T42" fmla="*/ 345 w 550"/>
                <a:gd name="T43" fmla="*/ 345 h 497"/>
                <a:gd name="T44" fmla="*/ 443 w 550"/>
                <a:gd name="T45" fmla="*/ 298 h 497"/>
                <a:gd name="T46" fmla="*/ 401 w 550"/>
                <a:gd name="T47" fmla="*/ 290 h 497"/>
                <a:gd name="T48" fmla="*/ 427 w 550"/>
                <a:gd name="T49" fmla="*/ 287 h 497"/>
                <a:gd name="T50" fmla="*/ 451 w 550"/>
                <a:gd name="T51" fmla="*/ 281 h 497"/>
                <a:gd name="T52" fmla="*/ 411 w 550"/>
                <a:gd name="T53" fmla="*/ 255 h 497"/>
                <a:gd name="T54" fmla="*/ 431 w 550"/>
                <a:gd name="T55" fmla="*/ 236 h 497"/>
                <a:gd name="T56" fmla="*/ 453 w 550"/>
                <a:gd name="T57" fmla="*/ 238 h 497"/>
                <a:gd name="T58" fmla="*/ 453 w 550"/>
                <a:gd name="T59" fmla="*/ 225 h 497"/>
                <a:gd name="T60" fmla="*/ 478 w 550"/>
                <a:gd name="T61" fmla="*/ 198 h 497"/>
                <a:gd name="T62" fmla="*/ 462 w 550"/>
                <a:gd name="T63" fmla="*/ 180 h 497"/>
                <a:gd name="T64" fmla="*/ 484 w 550"/>
                <a:gd name="T65" fmla="*/ 162 h 497"/>
                <a:gd name="T66" fmla="*/ 460 w 550"/>
                <a:gd name="T67" fmla="*/ 149 h 497"/>
                <a:gd name="T68" fmla="*/ 476 w 550"/>
                <a:gd name="T69" fmla="*/ 124 h 497"/>
                <a:gd name="T70" fmla="*/ 498 w 550"/>
                <a:gd name="T71" fmla="*/ 104 h 497"/>
                <a:gd name="T72" fmla="*/ 543 w 550"/>
                <a:gd name="T73" fmla="*/ 73 h 497"/>
                <a:gd name="T74" fmla="*/ 486 w 550"/>
                <a:gd name="T75" fmla="*/ 61 h 497"/>
                <a:gd name="T76" fmla="*/ 442 w 550"/>
                <a:gd name="T77" fmla="*/ 79 h 497"/>
                <a:gd name="T78" fmla="*/ 439 w 550"/>
                <a:gd name="T79" fmla="*/ 60 h 497"/>
                <a:gd name="T80" fmla="*/ 416 w 550"/>
                <a:gd name="T81" fmla="*/ 53 h 497"/>
                <a:gd name="T82" fmla="*/ 458 w 550"/>
                <a:gd name="T83" fmla="*/ 30 h 497"/>
                <a:gd name="T84" fmla="*/ 414 w 550"/>
                <a:gd name="T85" fmla="*/ 6 h 497"/>
                <a:gd name="T86" fmla="*/ 321 w 550"/>
                <a:gd name="T87" fmla="*/ 11 h 497"/>
                <a:gd name="T88" fmla="*/ 288 w 550"/>
                <a:gd name="T89" fmla="*/ 21 h 497"/>
                <a:gd name="T90" fmla="*/ 245 w 550"/>
                <a:gd name="T91" fmla="*/ 35 h 497"/>
                <a:gd name="T92" fmla="*/ 221 w 550"/>
                <a:gd name="T93" fmla="*/ 40 h 497"/>
                <a:gd name="T94" fmla="*/ 192 w 550"/>
                <a:gd name="T95" fmla="*/ 47 h 497"/>
                <a:gd name="T96" fmla="*/ 153 w 550"/>
                <a:gd name="T97" fmla="*/ 51 h 497"/>
                <a:gd name="T98" fmla="*/ 141 w 550"/>
                <a:gd name="T99" fmla="*/ 68 h 497"/>
                <a:gd name="T100" fmla="*/ 89 w 550"/>
                <a:gd name="T101" fmla="*/ 8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50" h="497">
                  <a:moveTo>
                    <a:pt x="67" y="99"/>
                  </a:moveTo>
                  <a:cubicBezTo>
                    <a:pt x="62" y="100"/>
                    <a:pt x="60" y="110"/>
                    <a:pt x="62" y="110"/>
                  </a:cubicBezTo>
                  <a:cubicBezTo>
                    <a:pt x="64" y="111"/>
                    <a:pt x="73" y="106"/>
                    <a:pt x="84" y="110"/>
                  </a:cubicBezTo>
                  <a:cubicBezTo>
                    <a:pt x="95" y="115"/>
                    <a:pt x="87" y="122"/>
                    <a:pt x="81" y="123"/>
                  </a:cubicBezTo>
                  <a:cubicBezTo>
                    <a:pt x="76" y="125"/>
                    <a:pt x="71" y="121"/>
                    <a:pt x="56" y="129"/>
                  </a:cubicBezTo>
                  <a:cubicBezTo>
                    <a:pt x="42" y="137"/>
                    <a:pt x="35" y="146"/>
                    <a:pt x="27" y="143"/>
                  </a:cubicBezTo>
                  <a:cubicBezTo>
                    <a:pt x="20" y="139"/>
                    <a:pt x="5" y="144"/>
                    <a:pt x="3" y="148"/>
                  </a:cubicBezTo>
                  <a:cubicBezTo>
                    <a:pt x="0" y="152"/>
                    <a:pt x="11" y="164"/>
                    <a:pt x="11" y="164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4" y="163"/>
                    <a:pt x="37" y="175"/>
                    <a:pt x="32" y="178"/>
                  </a:cubicBezTo>
                  <a:cubicBezTo>
                    <a:pt x="28" y="181"/>
                    <a:pt x="19" y="179"/>
                    <a:pt x="30" y="184"/>
                  </a:cubicBezTo>
                  <a:cubicBezTo>
                    <a:pt x="41" y="189"/>
                    <a:pt x="29" y="185"/>
                    <a:pt x="55" y="187"/>
                  </a:cubicBezTo>
                  <a:cubicBezTo>
                    <a:pt x="81" y="189"/>
                    <a:pt x="72" y="187"/>
                    <a:pt x="84" y="189"/>
                  </a:cubicBezTo>
                  <a:cubicBezTo>
                    <a:pt x="97" y="190"/>
                    <a:pt x="116" y="203"/>
                    <a:pt x="119" y="204"/>
                  </a:cubicBezTo>
                  <a:cubicBezTo>
                    <a:pt x="123" y="204"/>
                    <a:pt x="138" y="205"/>
                    <a:pt x="139" y="217"/>
                  </a:cubicBezTo>
                  <a:cubicBezTo>
                    <a:pt x="140" y="229"/>
                    <a:pt x="153" y="263"/>
                    <a:pt x="147" y="271"/>
                  </a:cubicBezTo>
                  <a:cubicBezTo>
                    <a:pt x="141" y="279"/>
                    <a:pt x="161" y="287"/>
                    <a:pt x="159" y="283"/>
                  </a:cubicBezTo>
                  <a:cubicBezTo>
                    <a:pt x="158" y="280"/>
                    <a:pt x="160" y="268"/>
                    <a:pt x="164" y="270"/>
                  </a:cubicBezTo>
                  <a:cubicBezTo>
                    <a:pt x="168" y="272"/>
                    <a:pt x="178" y="301"/>
                    <a:pt x="177" y="303"/>
                  </a:cubicBezTo>
                  <a:cubicBezTo>
                    <a:pt x="176" y="305"/>
                    <a:pt x="178" y="305"/>
                    <a:pt x="173" y="313"/>
                  </a:cubicBezTo>
                  <a:cubicBezTo>
                    <a:pt x="169" y="321"/>
                    <a:pt x="164" y="329"/>
                    <a:pt x="162" y="329"/>
                  </a:cubicBezTo>
                  <a:cubicBezTo>
                    <a:pt x="159" y="329"/>
                    <a:pt x="154" y="331"/>
                    <a:pt x="153" y="334"/>
                  </a:cubicBezTo>
                  <a:cubicBezTo>
                    <a:pt x="152" y="336"/>
                    <a:pt x="154" y="339"/>
                    <a:pt x="153" y="347"/>
                  </a:cubicBezTo>
                  <a:cubicBezTo>
                    <a:pt x="152" y="355"/>
                    <a:pt x="147" y="356"/>
                    <a:pt x="150" y="364"/>
                  </a:cubicBezTo>
                  <a:cubicBezTo>
                    <a:pt x="154" y="372"/>
                    <a:pt x="151" y="372"/>
                    <a:pt x="152" y="379"/>
                  </a:cubicBezTo>
                  <a:cubicBezTo>
                    <a:pt x="152" y="386"/>
                    <a:pt x="162" y="399"/>
                    <a:pt x="157" y="401"/>
                  </a:cubicBezTo>
                  <a:cubicBezTo>
                    <a:pt x="152" y="402"/>
                    <a:pt x="151" y="410"/>
                    <a:pt x="158" y="405"/>
                  </a:cubicBezTo>
                  <a:cubicBezTo>
                    <a:pt x="164" y="401"/>
                    <a:pt x="177" y="395"/>
                    <a:pt x="177" y="395"/>
                  </a:cubicBezTo>
                  <a:cubicBezTo>
                    <a:pt x="177" y="395"/>
                    <a:pt x="181" y="397"/>
                    <a:pt x="176" y="399"/>
                  </a:cubicBezTo>
                  <a:cubicBezTo>
                    <a:pt x="171" y="400"/>
                    <a:pt x="157" y="416"/>
                    <a:pt x="160" y="421"/>
                  </a:cubicBezTo>
                  <a:cubicBezTo>
                    <a:pt x="164" y="426"/>
                    <a:pt x="169" y="428"/>
                    <a:pt x="171" y="436"/>
                  </a:cubicBezTo>
                  <a:cubicBezTo>
                    <a:pt x="173" y="445"/>
                    <a:pt x="183" y="444"/>
                    <a:pt x="179" y="454"/>
                  </a:cubicBezTo>
                  <a:cubicBezTo>
                    <a:pt x="175" y="465"/>
                    <a:pt x="186" y="468"/>
                    <a:pt x="186" y="474"/>
                  </a:cubicBezTo>
                  <a:cubicBezTo>
                    <a:pt x="186" y="480"/>
                    <a:pt x="197" y="469"/>
                    <a:pt x="206" y="478"/>
                  </a:cubicBezTo>
                  <a:cubicBezTo>
                    <a:pt x="215" y="487"/>
                    <a:pt x="208" y="489"/>
                    <a:pt x="216" y="493"/>
                  </a:cubicBezTo>
                  <a:cubicBezTo>
                    <a:pt x="224" y="497"/>
                    <a:pt x="225" y="494"/>
                    <a:pt x="227" y="492"/>
                  </a:cubicBezTo>
                  <a:cubicBezTo>
                    <a:pt x="229" y="490"/>
                    <a:pt x="230" y="475"/>
                    <a:pt x="237" y="464"/>
                  </a:cubicBezTo>
                  <a:cubicBezTo>
                    <a:pt x="244" y="453"/>
                    <a:pt x="250" y="453"/>
                    <a:pt x="250" y="446"/>
                  </a:cubicBezTo>
                  <a:cubicBezTo>
                    <a:pt x="250" y="439"/>
                    <a:pt x="260" y="426"/>
                    <a:pt x="263" y="421"/>
                  </a:cubicBezTo>
                  <a:cubicBezTo>
                    <a:pt x="265" y="417"/>
                    <a:pt x="273" y="412"/>
                    <a:pt x="267" y="408"/>
                  </a:cubicBezTo>
                  <a:cubicBezTo>
                    <a:pt x="261" y="404"/>
                    <a:pt x="271" y="400"/>
                    <a:pt x="281" y="393"/>
                  </a:cubicBezTo>
                  <a:cubicBezTo>
                    <a:pt x="290" y="386"/>
                    <a:pt x="288" y="378"/>
                    <a:pt x="296" y="376"/>
                  </a:cubicBezTo>
                  <a:cubicBezTo>
                    <a:pt x="305" y="374"/>
                    <a:pt x="298" y="370"/>
                    <a:pt x="311" y="366"/>
                  </a:cubicBezTo>
                  <a:cubicBezTo>
                    <a:pt x="324" y="361"/>
                    <a:pt x="336" y="351"/>
                    <a:pt x="345" y="345"/>
                  </a:cubicBezTo>
                  <a:cubicBezTo>
                    <a:pt x="353" y="339"/>
                    <a:pt x="350" y="336"/>
                    <a:pt x="366" y="332"/>
                  </a:cubicBezTo>
                  <a:cubicBezTo>
                    <a:pt x="383" y="328"/>
                    <a:pt x="443" y="298"/>
                    <a:pt x="443" y="298"/>
                  </a:cubicBezTo>
                  <a:cubicBezTo>
                    <a:pt x="443" y="298"/>
                    <a:pt x="431" y="296"/>
                    <a:pt x="421" y="295"/>
                  </a:cubicBezTo>
                  <a:cubicBezTo>
                    <a:pt x="412" y="295"/>
                    <a:pt x="397" y="293"/>
                    <a:pt x="401" y="290"/>
                  </a:cubicBezTo>
                  <a:cubicBezTo>
                    <a:pt x="405" y="287"/>
                    <a:pt x="410" y="278"/>
                    <a:pt x="413" y="277"/>
                  </a:cubicBezTo>
                  <a:cubicBezTo>
                    <a:pt x="416" y="276"/>
                    <a:pt x="427" y="287"/>
                    <a:pt x="427" y="287"/>
                  </a:cubicBezTo>
                  <a:cubicBezTo>
                    <a:pt x="427" y="287"/>
                    <a:pt x="447" y="291"/>
                    <a:pt x="445" y="289"/>
                  </a:cubicBezTo>
                  <a:cubicBezTo>
                    <a:pt x="444" y="287"/>
                    <a:pt x="451" y="284"/>
                    <a:pt x="451" y="281"/>
                  </a:cubicBezTo>
                  <a:cubicBezTo>
                    <a:pt x="451" y="278"/>
                    <a:pt x="445" y="270"/>
                    <a:pt x="432" y="264"/>
                  </a:cubicBezTo>
                  <a:cubicBezTo>
                    <a:pt x="420" y="258"/>
                    <a:pt x="423" y="261"/>
                    <a:pt x="411" y="255"/>
                  </a:cubicBezTo>
                  <a:cubicBezTo>
                    <a:pt x="398" y="248"/>
                    <a:pt x="387" y="247"/>
                    <a:pt x="397" y="245"/>
                  </a:cubicBezTo>
                  <a:cubicBezTo>
                    <a:pt x="406" y="242"/>
                    <a:pt x="428" y="240"/>
                    <a:pt x="431" y="236"/>
                  </a:cubicBezTo>
                  <a:cubicBezTo>
                    <a:pt x="433" y="232"/>
                    <a:pt x="426" y="227"/>
                    <a:pt x="433" y="232"/>
                  </a:cubicBezTo>
                  <a:cubicBezTo>
                    <a:pt x="441" y="237"/>
                    <a:pt x="444" y="237"/>
                    <a:pt x="453" y="238"/>
                  </a:cubicBezTo>
                  <a:cubicBezTo>
                    <a:pt x="462" y="239"/>
                    <a:pt x="466" y="241"/>
                    <a:pt x="463" y="236"/>
                  </a:cubicBezTo>
                  <a:cubicBezTo>
                    <a:pt x="459" y="231"/>
                    <a:pt x="449" y="239"/>
                    <a:pt x="453" y="225"/>
                  </a:cubicBezTo>
                  <a:cubicBezTo>
                    <a:pt x="458" y="211"/>
                    <a:pt x="476" y="206"/>
                    <a:pt x="476" y="206"/>
                  </a:cubicBezTo>
                  <a:cubicBezTo>
                    <a:pt x="476" y="206"/>
                    <a:pt x="487" y="211"/>
                    <a:pt x="478" y="198"/>
                  </a:cubicBezTo>
                  <a:cubicBezTo>
                    <a:pt x="469" y="186"/>
                    <a:pt x="470" y="187"/>
                    <a:pt x="466" y="183"/>
                  </a:cubicBezTo>
                  <a:cubicBezTo>
                    <a:pt x="462" y="180"/>
                    <a:pt x="462" y="180"/>
                    <a:pt x="462" y="180"/>
                  </a:cubicBezTo>
                  <a:cubicBezTo>
                    <a:pt x="462" y="180"/>
                    <a:pt x="493" y="175"/>
                    <a:pt x="490" y="172"/>
                  </a:cubicBezTo>
                  <a:cubicBezTo>
                    <a:pt x="488" y="168"/>
                    <a:pt x="484" y="162"/>
                    <a:pt x="484" y="162"/>
                  </a:cubicBezTo>
                  <a:cubicBezTo>
                    <a:pt x="484" y="162"/>
                    <a:pt x="484" y="161"/>
                    <a:pt x="472" y="155"/>
                  </a:cubicBezTo>
                  <a:cubicBezTo>
                    <a:pt x="460" y="149"/>
                    <a:pt x="460" y="154"/>
                    <a:pt x="460" y="149"/>
                  </a:cubicBezTo>
                  <a:cubicBezTo>
                    <a:pt x="459" y="144"/>
                    <a:pt x="470" y="137"/>
                    <a:pt x="471" y="133"/>
                  </a:cubicBezTo>
                  <a:cubicBezTo>
                    <a:pt x="473" y="129"/>
                    <a:pt x="476" y="126"/>
                    <a:pt x="476" y="124"/>
                  </a:cubicBezTo>
                  <a:cubicBezTo>
                    <a:pt x="476" y="122"/>
                    <a:pt x="477" y="116"/>
                    <a:pt x="479" y="115"/>
                  </a:cubicBezTo>
                  <a:cubicBezTo>
                    <a:pt x="481" y="114"/>
                    <a:pt x="489" y="112"/>
                    <a:pt x="498" y="104"/>
                  </a:cubicBezTo>
                  <a:cubicBezTo>
                    <a:pt x="507" y="95"/>
                    <a:pt x="515" y="83"/>
                    <a:pt x="518" y="83"/>
                  </a:cubicBezTo>
                  <a:cubicBezTo>
                    <a:pt x="522" y="83"/>
                    <a:pt x="539" y="75"/>
                    <a:pt x="543" y="73"/>
                  </a:cubicBezTo>
                  <a:cubicBezTo>
                    <a:pt x="546" y="71"/>
                    <a:pt x="550" y="64"/>
                    <a:pt x="536" y="63"/>
                  </a:cubicBezTo>
                  <a:cubicBezTo>
                    <a:pt x="521" y="61"/>
                    <a:pt x="490" y="56"/>
                    <a:pt x="486" y="61"/>
                  </a:cubicBezTo>
                  <a:cubicBezTo>
                    <a:pt x="481" y="67"/>
                    <a:pt x="471" y="73"/>
                    <a:pt x="468" y="79"/>
                  </a:cubicBezTo>
                  <a:cubicBezTo>
                    <a:pt x="465" y="85"/>
                    <a:pt x="448" y="80"/>
                    <a:pt x="442" y="79"/>
                  </a:cubicBezTo>
                  <a:cubicBezTo>
                    <a:pt x="436" y="77"/>
                    <a:pt x="466" y="69"/>
                    <a:pt x="459" y="63"/>
                  </a:cubicBezTo>
                  <a:cubicBezTo>
                    <a:pt x="452" y="56"/>
                    <a:pt x="453" y="54"/>
                    <a:pt x="439" y="60"/>
                  </a:cubicBezTo>
                  <a:cubicBezTo>
                    <a:pt x="425" y="66"/>
                    <a:pt x="426" y="71"/>
                    <a:pt x="419" y="72"/>
                  </a:cubicBezTo>
                  <a:cubicBezTo>
                    <a:pt x="412" y="73"/>
                    <a:pt x="401" y="60"/>
                    <a:pt x="416" y="53"/>
                  </a:cubicBezTo>
                  <a:cubicBezTo>
                    <a:pt x="431" y="46"/>
                    <a:pt x="469" y="52"/>
                    <a:pt x="470" y="48"/>
                  </a:cubicBezTo>
                  <a:cubicBezTo>
                    <a:pt x="472" y="44"/>
                    <a:pt x="468" y="33"/>
                    <a:pt x="458" y="30"/>
                  </a:cubicBezTo>
                  <a:cubicBezTo>
                    <a:pt x="448" y="27"/>
                    <a:pt x="429" y="20"/>
                    <a:pt x="422" y="17"/>
                  </a:cubicBezTo>
                  <a:cubicBezTo>
                    <a:pt x="416" y="13"/>
                    <a:pt x="414" y="6"/>
                    <a:pt x="414" y="6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0"/>
                    <a:pt x="326" y="10"/>
                    <a:pt x="321" y="11"/>
                  </a:cubicBezTo>
                  <a:cubicBezTo>
                    <a:pt x="316" y="11"/>
                    <a:pt x="317" y="15"/>
                    <a:pt x="305" y="17"/>
                  </a:cubicBezTo>
                  <a:cubicBezTo>
                    <a:pt x="293" y="20"/>
                    <a:pt x="288" y="21"/>
                    <a:pt x="288" y="21"/>
                  </a:cubicBezTo>
                  <a:cubicBezTo>
                    <a:pt x="288" y="21"/>
                    <a:pt x="274" y="18"/>
                    <a:pt x="263" y="20"/>
                  </a:cubicBezTo>
                  <a:cubicBezTo>
                    <a:pt x="252" y="22"/>
                    <a:pt x="245" y="35"/>
                    <a:pt x="245" y="35"/>
                  </a:cubicBezTo>
                  <a:cubicBezTo>
                    <a:pt x="245" y="35"/>
                    <a:pt x="250" y="38"/>
                    <a:pt x="252" y="40"/>
                  </a:cubicBezTo>
                  <a:cubicBezTo>
                    <a:pt x="255" y="42"/>
                    <a:pt x="234" y="41"/>
                    <a:pt x="221" y="40"/>
                  </a:cubicBezTo>
                  <a:cubicBezTo>
                    <a:pt x="208" y="38"/>
                    <a:pt x="208" y="43"/>
                    <a:pt x="205" y="52"/>
                  </a:cubicBezTo>
                  <a:cubicBezTo>
                    <a:pt x="201" y="60"/>
                    <a:pt x="197" y="54"/>
                    <a:pt x="192" y="47"/>
                  </a:cubicBezTo>
                  <a:cubicBezTo>
                    <a:pt x="187" y="40"/>
                    <a:pt x="182" y="42"/>
                    <a:pt x="178" y="48"/>
                  </a:cubicBezTo>
                  <a:cubicBezTo>
                    <a:pt x="174" y="54"/>
                    <a:pt x="168" y="46"/>
                    <a:pt x="153" y="51"/>
                  </a:cubicBezTo>
                  <a:cubicBezTo>
                    <a:pt x="139" y="56"/>
                    <a:pt x="126" y="61"/>
                    <a:pt x="126" y="61"/>
                  </a:cubicBezTo>
                  <a:cubicBezTo>
                    <a:pt x="126" y="61"/>
                    <a:pt x="145" y="65"/>
                    <a:pt x="141" y="68"/>
                  </a:cubicBezTo>
                  <a:cubicBezTo>
                    <a:pt x="137" y="71"/>
                    <a:pt x="111" y="77"/>
                    <a:pt x="111" y="77"/>
                  </a:cubicBezTo>
                  <a:cubicBezTo>
                    <a:pt x="111" y="77"/>
                    <a:pt x="92" y="88"/>
                    <a:pt x="89" y="88"/>
                  </a:cubicBezTo>
                  <a:cubicBezTo>
                    <a:pt x="85" y="88"/>
                    <a:pt x="67" y="99"/>
                    <a:pt x="67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" name="Freeform 112"/>
            <p:cNvSpPr>
              <a:spLocks/>
            </p:cNvSpPr>
            <p:nvPr/>
          </p:nvSpPr>
          <p:spPr bwMode="auto">
            <a:xfrm>
              <a:off x="1952625" y="735013"/>
              <a:ext cx="868363" cy="539750"/>
            </a:xfrm>
            <a:custGeom>
              <a:avLst/>
              <a:gdLst>
                <a:gd name="T0" fmla="*/ 297 w 325"/>
                <a:gd name="T1" fmla="*/ 44 h 202"/>
                <a:gd name="T2" fmla="*/ 285 w 325"/>
                <a:gd name="T3" fmla="*/ 53 h 202"/>
                <a:gd name="T4" fmla="*/ 277 w 325"/>
                <a:gd name="T5" fmla="*/ 64 h 202"/>
                <a:gd name="T6" fmla="*/ 232 w 325"/>
                <a:gd name="T7" fmla="*/ 88 h 202"/>
                <a:gd name="T8" fmla="*/ 211 w 325"/>
                <a:gd name="T9" fmla="*/ 104 h 202"/>
                <a:gd name="T10" fmla="*/ 197 w 325"/>
                <a:gd name="T11" fmla="*/ 106 h 202"/>
                <a:gd name="T12" fmla="*/ 192 w 325"/>
                <a:gd name="T13" fmla="*/ 124 h 202"/>
                <a:gd name="T14" fmla="*/ 169 w 325"/>
                <a:gd name="T15" fmla="*/ 138 h 202"/>
                <a:gd name="T16" fmla="*/ 160 w 325"/>
                <a:gd name="T17" fmla="*/ 148 h 202"/>
                <a:gd name="T18" fmla="*/ 162 w 325"/>
                <a:gd name="T19" fmla="*/ 164 h 202"/>
                <a:gd name="T20" fmla="*/ 143 w 325"/>
                <a:gd name="T21" fmla="*/ 169 h 202"/>
                <a:gd name="T22" fmla="*/ 127 w 325"/>
                <a:gd name="T23" fmla="*/ 168 h 202"/>
                <a:gd name="T24" fmla="*/ 105 w 325"/>
                <a:gd name="T25" fmla="*/ 168 h 202"/>
                <a:gd name="T26" fmla="*/ 80 w 325"/>
                <a:gd name="T27" fmla="*/ 168 h 202"/>
                <a:gd name="T28" fmla="*/ 74 w 325"/>
                <a:gd name="T29" fmla="*/ 168 h 202"/>
                <a:gd name="T30" fmla="*/ 60 w 325"/>
                <a:gd name="T31" fmla="*/ 170 h 202"/>
                <a:gd name="T32" fmla="*/ 62 w 325"/>
                <a:gd name="T33" fmla="*/ 177 h 202"/>
                <a:gd name="T34" fmla="*/ 83 w 325"/>
                <a:gd name="T35" fmla="*/ 177 h 202"/>
                <a:gd name="T36" fmla="*/ 118 w 325"/>
                <a:gd name="T37" fmla="*/ 182 h 202"/>
                <a:gd name="T38" fmla="*/ 142 w 325"/>
                <a:gd name="T39" fmla="*/ 182 h 202"/>
                <a:gd name="T40" fmla="*/ 144 w 325"/>
                <a:gd name="T41" fmla="*/ 195 h 202"/>
                <a:gd name="T42" fmla="*/ 129 w 325"/>
                <a:gd name="T43" fmla="*/ 201 h 202"/>
                <a:gd name="T44" fmla="*/ 109 w 325"/>
                <a:gd name="T45" fmla="*/ 200 h 202"/>
                <a:gd name="T46" fmla="*/ 67 w 325"/>
                <a:gd name="T47" fmla="*/ 199 h 202"/>
                <a:gd name="T48" fmla="*/ 37 w 325"/>
                <a:gd name="T49" fmla="*/ 193 h 202"/>
                <a:gd name="T50" fmla="*/ 29 w 325"/>
                <a:gd name="T51" fmla="*/ 181 h 202"/>
                <a:gd name="T52" fmla="*/ 24 w 325"/>
                <a:gd name="T53" fmla="*/ 170 h 202"/>
                <a:gd name="T54" fmla="*/ 3 w 325"/>
                <a:gd name="T55" fmla="*/ 160 h 202"/>
                <a:gd name="T56" fmla="*/ 3 w 325"/>
                <a:gd name="T57" fmla="*/ 153 h 202"/>
                <a:gd name="T58" fmla="*/ 21 w 325"/>
                <a:gd name="T59" fmla="*/ 152 h 202"/>
                <a:gd name="T60" fmla="*/ 35 w 325"/>
                <a:gd name="T61" fmla="*/ 158 h 202"/>
                <a:gd name="T62" fmla="*/ 63 w 325"/>
                <a:gd name="T63" fmla="*/ 156 h 202"/>
                <a:gd name="T64" fmla="*/ 81 w 325"/>
                <a:gd name="T65" fmla="*/ 151 h 202"/>
                <a:gd name="T66" fmla="*/ 77 w 325"/>
                <a:gd name="T67" fmla="*/ 137 h 202"/>
                <a:gd name="T68" fmla="*/ 94 w 325"/>
                <a:gd name="T69" fmla="*/ 137 h 202"/>
                <a:gd name="T70" fmla="*/ 98 w 325"/>
                <a:gd name="T71" fmla="*/ 137 h 202"/>
                <a:gd name="T72" fmla="*/ 94 w 325"/>
                <a:gd name="T73" fmla="*/ 131 h 202"/>
                <a:gd name="T74" fmla="*/ 81 w 325"/>
                <a:gd name="T75" fmla="*/ 127 h 202"/>
                <a:gd name="T76" fmla="*/ 103 w 325"/>
                <a:gd name="T77" fmla="*/ 109 h 202"/>
                <a:gd name="T78" fmla="*/ 116 w 325"/>
                <a:gd name="T79" fmla="*/ 100 h 202"/>
                <a:gd name="T80" fmla="*/ 100 w 325"/>
                <a:gd name="T81" fmla="*/ 87 h 202"/>
                <a:gd name="T82" fmla="*/ 87 w 325"/>
                <a:gd name="T83" fmla="*/ 79 h 202"/>
                <a:gd name="T84" fmla="*/ 74 w 325"/>
                <a:gd name="T85" fmla="*/ 59 h 202"/>
                <a:gd name="T86" fmla="*/ 61 w 325"/>
                <a:gd name="T87" fmla="*/ 52 h 202"/>
                <a:gd name="T88" fmla="*/ 74 w 325"/>
                <a:gd name="T89" fmla="*/ 41 h 202"/>
                <a:gd name="T90" fmla="*/ 98 w 325"/>
                <a:gd name="T91" fmla="*/ 33 h 202"/>
                <a:gd name="T92" fmla="*/ 114 w 325"/>
                <a:gd name="T93" fmla="*/ 37 h 202"/>
                <a:gd name="T94" fmla="*/ 113 w 325"/>
                <a:gd name="T95" fmla="*/ 25 h 202"/>
                <a:gd name="T96" fmla="*/ 134 w 325"/>
                <a:gd name="T97" fmla="*/ 31 h 202"/>
                <a:gd name="T98" fmla="*/ 143 w 325"/>
                <a:gd name="T99" fmla="*/ 22 h 202"/>
                <a:gd name="T100" fmla="*/ 156 w 325"/>
                <a:gd name="T101" fmla="*/ 11 h 202"/>
                <a:gd name="T102" fmla="*/ 194 w 325"/>
                <a:gd name="T103" fmla="*/ 8 h 202"/>
                <a:gd name="T104" fmla="*/ 212 w 325"/>
                <a:gd name="T105" fmla="*/ 3 h 202"/>
                <a:gd name="T106" fmla="*/ 223 w 325"/>
                <a:gd name="T107" fmla="*/ 15 h 202"/>
                <a:gd name="T108" fmla="*/ 226 w 325"/>
                <a:gd name="T109" fmla="*/ 4 h 202"/>
                <a:gd name="T110" fmla="*/ 284 w 325"/>
                <a:gd name="T111" fmla="*/ 12 h 202"/>
                <a:gd name="T112" fmla="*/ 324 w 325"/>
                <a:gd name="T113" fmla="*/ 22 h 202"/>
                <a:gd name="T114" fmla="*/ 318 w 325"/>
                <a:gd name="T115" fmla="*/ 38 h 202"/>
                <a:gd name="T116" fmla="*/ 297 w 325"/>
                <a:gd name="T117" fmla="*/ 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02">
                  <a:moveTo>
                    <a:pt x="297" y="44"/>
                  </a:moveTo>
                  <a:cubicBezTo>
                    <a:pt x="280" y="48"/>
                    <a:pt x="275" y="52"/>
                    <a:pt x="285" y="53"/>
                  </a:cubicBezTo>
                  <a:cubicBezTo>
                    <a:pt x="294" y="54"/>
                    <a:pt x="303" y="50"/>
                    <a:pt x="277" y="64"/>
                  </a:cubicBezTo>
                  <a:cubicBezTo>
                    <a:pt x="252" y="77"/>
                    <a:pt x="242" y="83"/>
                    <a:pt x="232" y="88"/>
                  </a:cubicBezTo>
                  <a:cubicBezTo>
                    <a:pt x="222" y="93"/>
                    <a:pt x="223" y="103"/>
                    <a:pt x="211" y="104"/>
                  </a:cubicBezTo>
                  <a:cubicBezTo>
                    <a:pt x="200" y="104"/>
                    <a:pt x="201" y="93"/>
                    <a:pt x="197" y="106"/>
                  </a:cubicBezTo>
                  <a:cubicBezTo>
                    <a:pt x="193" y="119"/>
                    <a:pt x="193" y="122"/>
                    <a:pt x="192" y="124"/>
                  </a:cubicBezTo>
                  <a:cubicBezTo>
                    <a:pt x="191" y="127"/>
                    <a:pt x="180" y="137"/>
                    <a:pt x="169" y="138"/>
                  </a:cubicBezTo>
                  <a:cubicBezTo>
                    <a:pt x="159" y="139"/>
                    <a:pt x="164" y="141"/>
                    <a:pt x="160" y="148"/>
                  </a:cubicBezTo>
                  <a:cubicBezTo>
                    <a:pt x="156" y="154"/>
                    <a:pt x="177" y="161"/>
                    <a:pt x="162" y="164"/>
                  </a:cubicBezTo>
                  <a:cubicBezTo>
                    <a:pt x="147" y="166"/>
                    <a:pt x="145" y="168"/>
                    <a:pt x="143" y="169"/>
                  </a:cubicBezTo>
                  <a:cubicBezTo>
                    <a:pt x="140" y="170"/>
                    <a:pt x="135" y="171"/>
                    <a:pt x="127" y="168"/>
                  </a:cubicBezTo>
                  <a:cubicBezTo>
                    <a:pt x="119" y="166"/>
                    <a:pt x="119" y="169"/>
                    <a:pt x="105" y="168"/>
                  </a:cubicBezTo>
                  <a:cubicBezTo>
                    <a:pt x="91" y="168"/>
                    <a:pt x="86" y="168"/>
                    <a:pt x="80" y="168"/>
                  </a:cubicBezTo>
                  <a:cubicBezTo>
                    <a:pt x="74" y="168"/>
                    <a:pt x="84" y="167"/>
                    <a:pt x="74" y="168"/>
                  </a:cubicBezTo>
                  <a:cubicBezTo>
                    <a:pt x="65" y="168"/>
                    <a:pt x="59" y="166"/>
                    <a:pt x="60" y="170"/>
                  </a:cubicBezTo>
                  <a:cubicBezTo>
                    <a:pt x="61" y="174"/>
                    <a:pt x="60" y="176"/>
                    <a:pt x="62" y="177"/>
                  </a:cubicBezTo>
                  <a:cubicBezTo>
                    <a:pt x="65" y="178"/>
                    <a:pt x="70" y="176"/>
                    <a:pt x="83" y="177"/>
                  </a:cubicBezTo>
                  <a:cubicBezTo>
                    <a:pt x="97" y="178"/>
                    <a:pt x="106" y="182"/>
                    <a:pt x="118" y="182"/>
                  </a:cubicBezTo>
                  <a:cubicBezTo>
                    <a:pt x="130" y="181"/>
                    <a:pt x="136" y="179"/>
                    <a:pt x="142" y="182"/>
                  </a:cubicBezTo>
                  <a:cubicBezTo>
                    <a:pt x="147" y="185"/>
                    <a:pt x="149" y="195"/>
                    <a:pt x="144" y="195"/>
                  </a:cubicBezTo>
                  <a:cubicBezTo>
                    <a:pt x="138" y="196"/>
                    <a:pt x="138" y="201"/>
                    <a:pt x="129" y="201"/>
                  </a:cubicBezTo>
                  <a:cubicBezTo>
                    <a:pt x="120" y="201"/>
                    <a:pt x="126" y="202"/>
                    <a:pt x="109" y="200"/>
                  </a:cubicBezTo>
                  <a:cubicBezTo>
                    <a:pt x="92" y="198"/>
                    <a:pt x="80" y="201"/>
                    <a:pt x="67" y="199"/>
                  </a:cubicBezTo>
                  <a:cubicBezTo>
                    <a:pt x="54" y="196"/>
                    <a:pt x="43" y="198"/>
                    <a:pt x="37" y="193"/>
                  </a:cubicBezTo>
                  <a:cubicBezTo>
                    <a:pt x="31" y="189"/>
                    <a:pt x="31" y="187"/>
                    <a:pt x="29" y="181"/>
                  </a:cubicBezTo>
                  <a:cubicBezTo>
                    <a:pt x="26" y="174"/>
                    <a:pt x="34" y="176"/>
                    <a:pt x="24" y="170"/>
                  </a:cubicBezTo>
                  <a:cubicBezTo>
                    <a:pt x="13" y="164"/>
                    <a:pt x="3" y="160"/>
                    <a:pt x="3" y="160"/>
                  </a:cubicBezTo>
                  <a:cubicBezTo>
                    <a:pt x="3" y="160"/>
                    <a:pt x="0" y="157"/>
                    <a:pt x="3" y="153"/>
                  </a:cubicBezTo>
                  <a:cubicBezTo>
                    <a:pt x="6" y="149"/>
                    <a:pt x="21" y="152"/>
                    <a:pt x="21" y="152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5" y="158"/>
                    <a:pt x="61" y="162"/>
                    <a:pt x="63" y="156"/>
                  </a:cubicBezTo>
                  <a:cubicBezTo>
                    <a:pt x="65" y="149"/>
                    <a:pt x="82" y="158"/>
                    <a:pt x="81" y="151"/>
                  </a:cubicBezTo>
                  <a:cubicBezTo>
                    <a:pt x="80" y="144"/>
                    <a:pt x="69" y="142"/>
                    <a:pt x="77" y="137"/>
                  </a:cubicBezTo>
                  <a:cubicBezTo>
                    <a:pt x="86" y="131"/>
                    <a:pt x="94" y="137"/>
                    <a:pt x="94" y="137"/>
                  </a:cubicBezTo>
                  <a:cubicBezTo>
                    <a:pt x="94" y="137"/>
                    <a:pt x="96" y="139"/>
                    <a:pt x="98" y="137"/>
                  </a:cubicBezTo>
                  <a:cubicBezTo>
                    <a:pt x="100" y="135"/>
                    <a:pt x="99" y="133"/>
                    <a:pt x="94" y="131"/>
                  </a:cubicBezTo>
                  <a:cubicBezTo>
                    <a:pt x="90" y="129"/>
                    <a:pt x="81" y="127"/>
                    <a:pt x="81" y="127"/>
                  </a:cubicBezTo>
                  <a:cubicBezTo>
                    <a:pt x="81" y="127"/>
                    <a:pt x="99" y="109"/>
                    <a:pt x="103" y="109"/>
                  </a:cubicBezTo>
                  <a:cubicBezTo>
                    <a:pt x="106" y="109"/>
                    <a:pt x="126" y="110"/>
                    <a:pt x="116" y="100"/>
                  </a:cubicBezTo>
                  <a:cubicBezTo>
                    <a:pt x="105" y="89"/>
                    <a:pt x="107" y="92"/>
                    <a:pt x="100" y="87"/>
                  </a:cubicBezTo>
                  <a:cubicBezTo>
                    <a:pt x="94" y="83"/>
                    <a:pt x="100" y="91"/>
                    <a:pt x="87" y="79"/>
                  </a:cubicBezTo>
                  <a:cubicBezTo>
                    <a:pt x="74" y="68"/>
                    <a:pt x="76" y="70"/>
                    <a:pt x="74" y="59"/>
                  </a:cubicBezTo>
                  <a:cubicBezTo>
                    <a:pt x="72" y="48"/>
                    <a:pt x="60" y="57"/>
                    <a:pt x="61" y="52"/>
                  </a:cubicBezTo>
                  <a:cubicBezTo>
                    <a:pt x="62" y="48"/>
                    <a:pt x="70" y="41"/>
                    <a:pt x="74" y="41"/>
                  </a:cubicBezTo>
                  <a:cubicBezTo>
                    <a:pt x="78" y="41"/>
                    <a:pt x="87" y="29"/>
                    <a:pt x="98" y="33"/>
                  </a:cubicBezTo>
                  <a:cubicBezTo>
                    <a:pt x="109" y="37"/>
                    <a:pt x="109" y="40"/>
                    <a:pt x="114" y="37"/>
                  </a:cubicBezTo>
                  <a:cubicBezTo>
                    <a:pt x="118" y="33"/>
                    <a:pt x="101" y="29"/>
                    <a:pt x="113" y="25"/>
                  </a:cubicBezTo>
                  <a:cubicBezTo>
                    <a:pt x="125" y="21"/>
                    <a:pt x="129" y="31"/>
                    <a:pt x="134" y="31"/>
                  </a:cubicBezTo>
                  <a:cubicBezTo>
                    <a:pt x="139" y="31"/>
                    <a:pt x="144" y="29"/>
                    <a:pt x="143" y="22"/>
                  </a:cubicBezTo>
                  <a:cubicBezTo>
                    <a:pt x="143" y="16"/>
                    <a:pt x="151" y="12"/>
                    <a:pt x="156" y="11"/>
                  </a:cubicBezTo>
                  <a:cubicBezTo>
                    <a:pt x="162" y="10"/>
                    <a:pt x="194" y="8"/>
                    <a:pt x="194" y="8"/>
                  </a:cubicBezTo>
                  <a:cubicBezTo>
                    <a:pt x="194" y="8"/>
                    <a:pt x="213" y="0"/>
                    <a:pt x="212" y="3"/>
                  </a:cubicBezTo>
                  <a:cubicBezTo>
                    <a:pt x="210" y="6"/>
                    <a:pt x="223" y="15"/>
                    <a:pt x="223" y="15"/>
                  </a:cubicBezTo>
                  <a:cubicBezTo>
                    <a:pt x="226" y="4"/>
                    <a:pt x="226" y="4"/>
                    <a:pt x="226" y="4"/>
                  </a:cubicBezTo>
                  <a:cubicBezTo>
                    <a:pt x="226" y="4"/>
                    <a:pt x="282" y="12"/>
                    <a:pt x="284" y="12"/>
                  </a:cubicBezTo>
                  <a:cubicBezTo>
                    <a:pt x="286" y="12"/>
                    <a:pt x="325" y="24"/>
                    <a:pt x="324" y="22"/>
                  </a:cubicBezTo>
                  <a:cubicBezTo>
                    <a:pt x="323" y="20"/>
                    <a:pt x="324" y="37"/>
                    <a:pt x="318" y="38"/>
                  </a:cubicBezTo>
                  <a:cubicBezTo>
                    <a:pt x="313" y="39"/>
                    <a:pt x="297" y="44"/>
                    <a:pt x="29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" name="Freeform 113"/>
            <p:cNvSpPr>
              <a:spLocks/>
            </p:cNvSpPr>
            <p:nvPr/>
          </p:nvSpPr>
          <p:spPr bwMode="auto">
            <a:xfrm>
              <a:off x="1990725" y="884238"/>
              <a:ext cx="255588" cy="217488"/>
            </a:xfrm>
            <a:custGeom>
              <a:avLst/>
              <a:gdLst>
                <a:gd name="T0" fmla="*/ 57 w 96"/>
                <a:gd name="T1" fmla="*/ 73 h 81"/>
                <a:gd name="T2" fmla="*/ 41 w 96"/>
                <a:gd name="T3" fmla="*/ 75 h 81"/>
                <a:gd name="T4" fmla="*/ 17 w 96"/>
                <a:gd name="T5" fmla="*/ 66 h 81"/>
                <a:gd name="T6" fmla="*/ 26 w 96"/>
                <a:gd name="T7" fmla="*/ 52 h 81"/>
                <a:gd name="T8" fmla="*/ 19 w 96"/>
                <a:gd name="T9" fmla="*/ 50 h 81"/>
                <a:gd name="T10" fmla="*/ 3 w 96"/>
                <a:gd name="T11" fmla="*/ 29 h 81"/>
                <a:gd name="T12" fmla="*/ 16 w 96"/>
                <a:gd name="T13" fmla="*/ 17 h 81"/>
                <a:gd name="T14" fmla="*/ 38 w 96"/>
                <a:gd name="T15" fmla="*/ 0 h 81"/>
                <a:gd name="T16" fmla="*/ 55 w 96"/>
                <a:gd name="T17" fmla="*/ 8 h 81"/>
                <a:gd name="T18" fmla="*/ 66 w 96"/>
                <a:gd name="T19" fmla="*/ 23 h 81"/>
                <a:gd name="T20" fmla="*/ 94 w 96"/>
                <a:gd name="T21" fmla="*/ 41 h 81"/>
                <a:gd name="T22" fmla="*/ 75 w 96"/>
                <a:gd name="T23" fmla="*/ 56 h 81"/>
                <a:gd name="T24" fmla="*/ 57 w 96"/>
                <a:gd name="T25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81">
                  <a:moveTo>
                    <a:pt x="57" y="73"/>
                  </a:moveTo>
                  <a:cubicBezTo>
                    <a:pt x="48" y="81"/>
                    <a:pt x="48" y="79"/>
                    <a:pt x="41" y="75"/>
                  </a:cubicBezTo>
                  <a:cubicBezTo>
                    <a:pt x="34" y="72"/>
                    <a:pt x="18" y="68"/>
                    <a:pt x="17" y="66"/>
                  </a:cubicBezTo>
                  <a:cubicBezTo>
                    <a:pt x="17" y="64"/>
                    <a:pt x="24" y="52"/>
                    <a:pt x="26" y="52"/>
                  </a:cubicBezTo>
                  <a:cubicBezTo>
                    <a:pt x="28" y="52"/>
                    <a:pt x="24" y="51"/>
                    <a:pt x="19" y="50"/>
                  </a:cubicBezTo>
                  <a:cubicBezTo>
                    <a:pt x="14" y="50"/>
                    <a:pt x="0" y="35"/>
                    <a:pt x="3" y="29"/>
                  </a:cubicBezTo>
                  <a:cubicBezTo>
                    <a:pt x="7" y="23"/>
                    <a:pt x="10" y="20"/>
                    <a:pt x="16" y="17"/>
                  </a:cubicBezTo>
                  <a:cubicBezTo>
                    <a:pt x="21" y="15"/>
                    <a:pt x="35" y="1"/>
                    <a:pt x="38" y="0"/>
                  </a:cubicBezTo>
                  <a:cubicBezTo>
                    <a:pt x="41" y="0"/>
                    <a:pt x="53" y="0"/>
                    <a:pt x="55" y="8"/>
                  </a:cubicBezTo>
                  <a:cubicBezTo>
                    <a:pt x="57" y="16"/>
                    <a:pt x="55" y="15"/>
                    <a:pt x="66" y="23"/>
                  </a:cubicBezTo>
                  <a:cubicBezTo>
                    <a:pt x="76" y="31"/>
                    <a:pt x="96" y="37"/>
                    <a:pt x="94" y="41"/>
                  </a:cubicBezTo>
                  <a:cubicBezTo>
                    <a:pt x="93" y="46"/>
                    <a:pt x="81" y="50"/>
                    <a:pt x="75" y="56"/>
                  </a:cubicBezTo>
                  <a:cubicBezTo>
                    <a:pt x="68" y="61"/>
                    <a:pt x="57" y="73"/>
                    <a:pt x="5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Freeform 114"/>
            <p:cNvSpPr>
              <a:spLocks/>
            </p:cNvSpPr>
            <p:nvPr/>
          </p:nvSpPr>
          <p:spPr bwMode="auto">
            <a:xfrm>
              <a:off x="1920875" y="1042988"/>
              <a:ext cx="125413" cy="68263"/>
            </a:xfrm>
            <a:custGeom>
              <a:avLst/>
              <a:gdLst>
                <a:gd name="T0" fmla="*/ 29 w 47"/>
                <a:gd name="T1" fmla="*/ 22 h 26"/>
                <a:gd name="T2" fmla="*/ 12 w 47"/>
                <a:gd name="T3" fmla="*/ 22 h 26"/>
                <a:gd name="T4" fmla="*/ 5 w 47"/>
                <a:gd name="T5" fmla="*/ 3 h 26"/>
                <a:gd name="T6" fmla="*/ 28 w 47"/>
                <a:gd name="T7" fmla="*/ 8 h 26"/>
                <a:gd name="T8" fmla="*/ 29 w 47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6">
                  <a:moveTo>
                    <a:pt x="29" y="22"/>
                  </a:moveTo>
                  <a:cubicBezTo>
                    <a:pt x="25" y="22"/>
                    <a:pt x="16" y="26"/>
                    <a:pt x="12" y="22"/>
                  </a:cubicBezTo>
                  <a:cubicBezTo>
                    <a:pt x="8" y="17"/>
                    <a:pt x="0" y="5"/>
                    <a:pt x="5" y="3"/>
                  </a:cubicBezTo>
                  <a:cubicBezTo>
                    <a:pt x="9" y="1"/>
                    <a:pt x="8" y="0"/>
                    <a:pt x="28" y="8"/>
                  </a:cubicBezTo>
                  <a:cubicBezTo>
                    <a:pt x="47" y="16"/>
                    <a:pt x="29" y="22"/>
                    <a:pt x="2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" name="Freeform 115"/>
            <p:cNvSpPr>
              <a:spLocks/>
            </p:cNvSpPr>
            <p:nvPr/>
          </p:nvSpPr>
          <p:spPr bwMode="auto">
            <a:xfrm>
              <a:off x="1741487" y="1012826"/>
              <a:ext cx="182563" cy="98425"/>
            </a:xfrm>
            <a:custGeom>
              <a:avLst/>
              <a:gdLst>
                <a:gd name="T0" fmla="*/ 39 w 68"/>
                <a:gd name="T1" fmla="*/ 34 h 37"/>
                <a:gd name="T2" fmla="*/ 21 w 68"/>
                <a:gd name="T3" fmla="*/ 25 h 37"/>
                <a:gd name="T4" fmla="*/ 8 w 68"/>
                <a:gd name="T5" fmla="*/ 25 h 37"/>
                <a:gd name="T6" fmla="*/ 16 w 68"/>
                <a:gd name="T7" fmla="*/ 18 h 37"/>
                <a:gd name="T8" fmla="*/ 11 w 68"/>
                <a:gd name="T9" fmla="*/ 10 h 37"/>
                <a:gd name="T10" fmla="*/ 15 w 68"/>
                <a:gd name="T11" fmla="*/ 0 h 37"/>
                <a:gd name="T12" fmla="*/ 46 w 68"/>
                <a:gd name="T13" fmla="*/ 14 h 37"/>
                <a:gd name="T14" fmla="*/ 64 w 68"/>
                <a:gd name="T15" fmla="*/ 30 h 37"/>
                <a:gd name="T16" fmla="*/ 39 w 68"/>
                <a:gd name="T17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7">
                  <a:moveTo>
                    <a:pt x="39" y="34"/>
                  </a:moveTo>
                  <a:cubicBezTo>
                    <a:pt x="30" y="33"/>
                    <a:pt x="27" y="29"/>
                    <a:pt x="21" y="25"/>
                  </a:cubicBezTo>
                  <a:cubicBezTo>
                    <a:pt x="15" y="22"/>
                    <a:pt x="17" y="37"/>
                    <a:pt x="8" y="25"/>
                  </a:cubicBezTo>
                  <a:cubicBezTo>
                    <a:pt x="0" y="12"/>
                    <a:pt x="13" y="19"/>
                    <a:pt x="16" y="18"/>
                  </a:cubicBezTo>
                  <a:cubicBezTo>
                    <a:pt x="20" y="16"/>
                    <a:pt x="13" y="12"/>
                    <a:pt x="11" y="10"/>
                  </a:cubicBezTo>
                  <a:cubicBezTo>
                    <a:pt x="9" y="9"/>
                    <a:pt x="11" y="0"/>
                    <a:pt x="15" y="0"/>
                  </a:cubicBezTo>
                  <a:cubicBezTo>
                    <a:pt x="19" y="0"/>
                    <a:pt x="36" y="5"/>
                    <a:pt x="46" y="14"/>
                  </a:cubicBezTo>
                  <a:cubicBezTo>
                    <a:pt x="56" y="22"/>
                    <a:pt x="68" y="29"/>
                    <a:pt x="64" y="30"/>
                  </a:cubicBezTo>
                  <a:cubicBezTo>
                    <a:pt x="60" y="31"/>
                    <a:pt x="39" y="34"/>
                    <a:pt x="39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6"/>
            <p:cNvSpPr>
              <a:spLocks/>
            </p:cNvSpPr>
            <p:nvPr/>
          </p:nvSpPr>
          <p:spPr bwMode="auto">
            <a:xfrm>
              <a:off x="1373187" y="1311276"/>
              <a:ext cx="409575" cy="265113"/>
            </a:xfrm>
            <a:custGeom>
              <a:avLst/>
              <a:gdLst>
                <a:gd name="T0" fmla="*/ 153 w 153"/>
                <a:gd name="T1" fmla="*/ 68 h 99"/>
                <a:gd name="T2" fmla="*/ 136 w 153"/>
                <a:gd name="T3" fmla="*/ 54 h 99"/>
                <a:gd name="T4" fmla="*/ 123 w 153"/>
                <a:gd name="T5" fmla="*/ 43 h 99"/>
                <a:gd name="T6" fmla="*/ 128 w 153"/>
                <a:gd name="T7" fmla="*/ 23 h 99"/>
                <a:gd name="T8" fmla="*/ 133 w 153"/>
                <a:gd name="T9" fmla="*/ 0 h 99"/>
                <a:gd name="T10" fmla="*/ 115 w 153"/>
                <a:gd name="T11" fmla="*/ 0 h 99"/>
                <a:gd name="T12" fmla="*/ 106 w 153"/>
                <a:gd name="T13" fmla="*/ 9 h 99"/>
                <a:gd name="T14" fmla="*/ 99 w 153"/>
                <a:gd name="T15" fmla="*/ 20 h 99"/>
                <a:gd name="T16" fmla="*/ 93 w 153"/>
                <a:gd name="T17" fmla="*/ 35 h 99"/>
                <a:gd name="T18" fmla="*/ 89 w 153"/>
                <a:gd name="T19" fmla="*/ 22 h 99"/>
                <a:gd name="T20" fmla="*/ 85 w 153"/>
                <a:gd name="T21" fmla="*/ 18 h 99"/>
                <a:gd name="T22" fmla="*/ 74 w 153"/>
                <a:gd name="T23" fmla="*/ 21 h 99"/>
                <a:gd name="T24" fmla="*/ 68 w 153"/>
                <a:gd name="T25" fmla="*/ 18 h 99"/>
                <a:gd name="T26" fmla="*/ 66 w 153"/>
                <a:gd name="T27" fmla="*/ 16 h 99"/>
                <a:gd name="T28" fmla="*/ 57 w 153"/>
                <a:gd name="T29" fmla="*/ 15 h 99"/>
                <a:gd name="T30" fmla="*/ 45 w 153"/>
                <a:gd name="T31" fmla="*/ 19 h 99"/>
                <a:gd name="T32" fmla="*/ 43 w 153"/>
                <a:gd name="T33" fmla="*/ 6 h 99"/>
                <a:gd name="T34" fmla="*/ 35 w 153"/>
                <a:gd name="T35" fmla="*/ 12 h 99"/>
                <a:gd name="T36" fmla="*/ 19 w 153"/>
                <a:gd name="T37" fmla="*/ 19 h 99"/>
                <a:gd name="T38" fmla="*/ 0 w 153"/>
                <a:gd name="T39" fmla="*/ 37 h 99"/>
                <a:gd name="T40" fmla="*/ 7 w 153"/>
                <a:gd name="T41" fmla="*/ 45 h 99"/>
                <a:gd name="T42" fmla="*/ 3 w 153"/>
                <a:gd name="T43" fmla="*/ 56 h 99"/>
                <a:gd name="T44" fmla="*/ 14 w 153"/>
                <a:gd name="T45" fmla="*/ 60 h 99"/>
                <a:gd name="T46" fmla="*/ 3 w 153"/>
                <a:gd name="T47" fmla="*/ 72 h 99"/>
                <a:gd name="T48" fmla="*/ 19 w 153"/>
                <a:gd name="T49" fmla="*/ 83 h 99"/>
                <a:gd name="T50" fmla="*/ 35 w 153"/>
                <a:gd name="T51" fmla="*/ 86 h 99"/>
                <a:gd name="T52" fmla="*/ 54 w 153"/>
                <a:gd name="T53" fmla="*/ 93 h 99"/>
                <a:gd name="T54" fmla="*/ 73 w 153"/>
                <a:gd name="T55" fmla="*/ 84 h 99"/>
                <a:gd name="T56" fmla="*/ 95 w 153"/>
                <a:gd name="T57" fmla="*/ 84 h 99"/>
                <a:gd name="T58" fmla="*/ 113 w 153"/>
                <a:gd name="T59" fmla="*/ 83 h 99"/>
                <a:gd name="T60" fmla="*/ 132 w 153"/>
                <a:gd name="T61" fmla="*/ 88 h 99"/>
                <a:gd name="T62" fmla="*/ 139 w 153"/>
                <a:gd name="T63" fmla="*/ 80 h 99"/>
                <a:gd name="T64" fmla="*/ 128 w 153"/>
                <a:gd name="T65" fmla="*/ 75 h 99"/>
                <a:gd name="T66" fmla="*/ 153 w 153"/>
                <a:gd name="T67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3" h="99">
                  <a:moveTo>
                    <a:pt x="153" y="68"/>
                  </a:moveTo>
                  <a:cubicBezTo>
                    <a:pt x="145" y="64"/>
                    <a:pt x="149" y="60"/>
                    <a:pt x="136" y="54"/>
                  </a:cubicBezTo>
                  <a:cubicBezTo>
                    <a:pt x="123" y="49"/>
                    <a:pt x="123" y="56"/>
                    <a:pt x="123" y="43"/>
                  </a:cubicBezTo>
                  <a:cubicBezTo>
                    <a:pt x="123" y="30"/>
                    <a:pt x="127" y="29"/>
                    <a:pt x="128" y="23"/>
                  </a:cubicBezTo>
                  <a:cubicBezTo>
                    <a:pt x="130" y="18"/>
                    <a:pt x="133" y="0"/>
                    <a:pt x="133" y="0"/>
                  </a:cubicBezTo>
                  <a:cubicBezTo>
                    <a:pt x="133" y="0"/>
                    <a:pt x="125" y="1"/>
                    <a:pt x="115" y="0"/>
                  </a:cubicBezTo>
                  <a:cubicBezTo>
                    <a:pt x="104" y="0"/>
                    <a:pt x="106" y="8"/>
                    <a:pt x="106" y="9"/>
                  </a:cubicBezTo>
                  <a:cubicBezTo>
                    <a:pt x="107" y="10"/>
                    <a:pt x="99" y="20"/>
                    <a:pt x="99" y="20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89" y="30"/>
                    <a:pt x="89" y="22"/>
                    <a:pt x="89" y="22"/>
                  </a:cubicBezTo>
                  <a:cubicBezTo>
                    <a:pt x="89" y="22"/>
                    <a:pt x="87" y="19"/>
                    <a:pt x="85" y="18"/>
                  </a:cubicBezTo>
                  <a:cubicBezTo>
                    <a:pt x="83" y="18"/>
                    <a:pt x="74" y="21"/>
                    <a:pt x="74" y="21"/>
                  </a:cubicBezTo>
                  <a:cubicBezTo>
                    <a:pt x="74" y="21"/>
                    <a:pt x="70" y="21"/>
                    <a:pt x="68" y="18"/>
                  </a:cubicBezTo>
                  <a:cubicBezTo>
                    <a:pt x="66" y="16"/>
                    <a:pt x="70" y="18"/>
                    <a:pt x="66" y="16"/>
                  </a:cubicBezTo>
                  <a:cubicBezTo>
                    <a:pt x="61" y="14"/>
                    <a:pt x="62" y="11"/>
                    <a:pt x="57" y="15"/>
                  </a:cubicBezTo>
                  <a:cubicBezTo>
                    <a:pt x="52" y="19"/>
                    <a:pt x="49" y="26"/>
                    <a:pt x="45" y="19"/>
                  </a:cubicBezTo>
                  <a:cubicBezTo>
                    <a:pt x="41" y="12"/>
                    <a:pt x="46" y="6"/>
                    <a:pt x="43" y="6"/>
                  </a:cubicBezTo>
                  <a:cubicBezTo>
                    <a:pt x="40" y="7"/>
                    <a:pt x="44" y="10"/>
                    <a:pt x="35" y="12"/>
                  </a:cubicBezTo>
                  <a:cubicBezTo>
                    <a:pt x="25" y="14"/>
                    <a:pt x="24" y="14"/>
                    <a:pt x="19" y="19"/>
                  </a:cubicBezTo>
                  <a:cubicBezTo>
                    <a:pt x="14" y="23"/>
                    <a:pt x="0" y="35"/>
                    <a:pt x="0" y="37"/>
                  </a:cubicBezTo>
                  <a:cubicBezTo>
                    <a:pt x="0" y="39"/>
                    <a:pt x="9" y="43"/>
                    <a:pt x="7" y="45"/>
                  </a:cubicBezTo>
                  <a:cubicBezTo>
                    <a:pt x="5" y="48"/>
                    <a:pt x="3" y="56"/>
                    <a:pt x="3" y="56"/>
                  </a:cubicBezTo>
                  <a:cubicBezTo>
                    <a:pt x="3" y="56"/>
                    <a:pt x="12" y="60"/>
                    <a:pt x="14" y="60"/>
                  </a:cubicBezTo>
                  <a:cubicBezTo>
                    <a:pt x="16" y="61"/>
                    <a:pt x="1" y="72"/>
                    <a:pt x="3" y="72"/>
                  </a:cubicBezTo>
                  <a:cubicBezTo>
                    <a:pt x="6" y="73"/>
                    <a:pt x="19" y="83"/>
                    <a:pt x="19" y="83"/>
                  </a:cubicBezTo>
                  <a:cubicBezTo>
                    <a:pt x="19" y="83"/>
                    <a:pt x="29" y="82"/>
                    <a:pt x="35" y="86"/>
                  </a:cubicBezTo>
                  <a:cubicBezTo>
                    <a:pt x="40" y="90"/>
                    <a:pt x="46" y="99"/>
                    <a:pt x="54" y="93"/>
                  </a:cubicBezTo>
                  <a:cubicBezTo>
                    <a:pt x="63" y="88"/>
                    <a:pt x="62" y="87"/>
                    <a:pt x="73" y="84"/>
                  </a:cubicBezTo>
                  <a:cubicBezTo>
                    <a:pt x="84" y="81"/>
                    <a:pt x="90" y="87"/>
                    <a:pt x="95" y="84"/>
                  </a:cubicBezTo>
                  <a:cubicBezTo>
                    <a:pt x="101" y="81"/>
                    <a:pt x="113" y="83"/>
                    <a:pt x="113" y="83"/>
                  </a:cubicBezTo>
                  <a:cubicBezTo>
                    <a:pt x="113" y="83"/>
                    <a:pt x="114" y="91"/>
                    <a:pt x="132" y="88"/>
                  </a:cubicBezTo>
                  <a:cubicBezTo>
                    <a:pt x="150" y="85"/>
                    <a:pt x="145" y="80"/>
                    <a:pt x="139" y="80"/>
                  </a:cubicBezTo>
                  <a:cubicBezTo>
                    <a:pt x="133" y="80"/>
                    <a:pt x="125" y="75"/>
                    <a:pt x="128" y="75"/>
                  </a:cubicBezTo>
                  <a:cubicBezTo>
                    <a:pt x="131" y="75"/>
                    <a:pt x="153" y="68"/>
                    <a:pt x="153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17"/>
            <p:cNvSpPr>
              <a:spLocks/>
            </p:cNvSpPr>
            <p:nvPr/>
          </p:nvSpPr>
          <p:spPr bwMode="auto">
            <a:xfrm>
              <a:off x="1201737" y="1260476"/>
              <a:ext cx="265113" cy="187325"/>
            </a:xfrm>
            <a:custGeom>
              <a:avLst/>
              <a:gdLst>
                <a:gd name="T0" fmla="*/ 33 w 99"/>
                <a:gd name="T1" fmla="*/ 65 h 70"/>
                <a:gd name="T2" fmla="*/ 16 w 99"/>
                <a:gd name="T3" fmla="*/ 62 h 70"/>
                <a:gd name="T4" fmla="*/ 5 w 99"/>
                <a:gd name="T5" fmla="*/ 52 h 70"/>
                <a:gd name="T6" fmla="*/ 7 w 99"/>
                <a:gd name="T7" fmla="*/ 40 h 70"/>
                <a:gd name="T8" fmla="*/ 16 w 99"/>
                <a:gd name="T9" fmla="*/ 33 h 70"/>
                <a:gd name="T10" fmla="*/ 23 w 99"/>
                <a:gd name="T11" fmla="*/ 16 h 70"/>
                <a:gd name="T12" fmla="*/ 21 w 99"/>
                <a:gd name="T13" fmla="*/ 6 h 70"/>
                <a:gd name="T14" fmla="*/ 45 w 99"/>
                <a:gd name="T15" fmla="*/ 3 h 70"/>
                <a:gd name="T16" fmla="*/ 66 w 99"/>
                <a:gd name="T17" fmla="*/ 6 h 70"/>
                <a:gd name="T18" fmla="*/ 82 w 99"/>
                <a:gd name="T19" fmla="*/ 6 h 70"/>
                <a:gd name="T20" fmla="*/ 96 w 99"/>
                <a:gd name="T21" fmla="*/ 15 h 70"/>
                <a:gd name="T22" fmla="*/ 77 w 99"/>
                <a:gd name="T23" fmla="*/ 35 h 70"/>
                <a:gd name="T24" fmla="*/ 61 w 99"/>
                <a:gd name="T25" fmla="*/ 43 h 70"/>
                <a:gd name="T26" fmla="*/ 33 w 99"/>
                <a:gd name="T27" fmla="*/ 6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70">
                  <a:moveTo>
                    <a:pt x="33" y="65"/>
                  </a:moveTo>
                  <a:cubicBezTo>
                    <a:pt x="28" y="70"/>
                    <a:pt x="20" y="65"/>
                    <a:pt x="16" y="62"/>
                  </a:cubicBezTo>
                  <a:cubicBezTo>
                    <a:pt x="12" y="58"/>
                    <a:pt x="11" y="54"/>
                    <a:pt x="5" y="52"/>
                  </a:cubicBezTo>
                  <a:cubicBezTo>
                    <a:pt x="0" y="49"/>
                    <a:pt x="4" y="42"/>
                    <a:pt x="7" y="40"/>
                  </a:cubicBezTo>
                  <a:cubicBezTo>
                    <a:pt x="10" y="39"/>
                    <a:pt x="16" y="33"/>
                    <a:pt x="16" y="33"/>
                  </a:cubicBezTo>
                  <a:cubicBezTo>
                    <a:pt x="16" y="33"/>
                    <a:pt x="25" y="18"/>
                    <a:pt x="23" y="16"/>
                  </a:cubicBezTo>
                  <a:cubicBezTo>
                    <a:pt x="20" y="14"/>
                    <a:pt x="19" y="9"/>
                    <a:pt x="21" y="6"/>
                  </a:cubicBezTo>
                  <a:cubicBezTo>
                    <a:pt x="23" y="4"/>
                    <a:pt x="41" y="0"/>
                    <a:pt x="45" y="3"/>
                  </a:cubicBezTo>
                  <a:cubicBezTo>
                    <a:pt x="49" y="6"/>
                    <a:pt x="64" y="10"/>
                    <a:pt x="66" y="6"/>
                  </a:cubicBezTo>
                  <a:cubicBezTo>
                    <a:pt x="68" y="2"/>
                    <a:pt x="77" y="4"/>
                    <a:pt x="82" y="6"/>
                  </a:cubicBezTo>
                  <a:cubicBezTo>
                    <a:pt x="86" y="8"/>
                    <a:pt x="99" y="13"/>
                    <a:pt x="96" y="15"/>
                  </a:cubicBezTo>
                  <a:cubicBezTo>
                    <a:pt x="93" y="18"/>
                    <a:pt x="87" y="32"/>
                    <a:pt x="77" y="35"/>
                  </a:cubicBezTo>
                  <a:cubicBezTo>
                    <a:pt x="68" y="37"/>
                    <a:pt x="65" y="39"/>
                    <a:pt x="61" y="43"/>
                  </a:cubicBezTo>
                  <a:cubicBezTo>
                    <a:pt x="58" y="47"/>
                    <a:pt x="33" y="65"/>
                    <a:pt x="3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18"/>
            <p:cNvSpPr>
              <a:spLocks/>
            </p:cNvSpPr>
            <p:nvPr/>
          </p:nvSpPr>
          <p:spPr bwMode="auto">
            <a:xfrm>
              <a:off x="1314450" y="1114426"/>
              <a:ext cx="198438" cy="96838"/>
            </a:xfrm>
            <a:custGeom>
              <a:avLst/>
              <a:gdLst>
                <a:gd name="T0" fmla="*/ 3 w 74"/>
                <a:gd name="T1" fmla="*/ 30 h 36"/>
                <a:gd name="T2" fmla="*/ 27 w 74"/>
                <a:gd name="T3" fmla="*/ 31 h 36"/>
                <a:gd name="T4" fmla="*/ 44 w 74"/>
                <a:gd name="T5" fmla="*/ 23 h 36"/>
                <a:gd name="T6" fmla="*/ 64 w 74"/>
                <a:gd name="T7" fmla="*/ 20 h 36"/>
                <a:gd name="T8" fmla="*/ 71 w 74"/>
                <a:gd name="T9" fmla="*/ 4 h 36"/>
                <a:gd name="T10" fmla="*/ 55 w 74"/>
                <a:gd name="T11" fmla="*/ 5 h 36"/>
                <a:gd name="T12" fmla="*/ 31 w 74"/>
                <a:gd name="T13" fmla="*/ 7 h 36"/>
                <a:gd name="T14" fmla="*/ 20 w 74"/>
                <a:gd name="T15" fmla="*/ 16 h 36"/>
                <a:gd name="T16" fmla="*/ 3 w 74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36">
                  <a:moveTo>
                    <a:pt x="3" y="30"/>
                  </a:moveTo>
                  <a:cubicBezTo>
                    <a:pt x="0" y="36"/>
                    <a:pt x="21" y="34"/>
                    <a:pt x="27" y="31"/>
                  </a:cubicBezTo>
                  <a:cubicBezTo>
                    <a:pt x="32" y="28"/>
                    <a:pt x="30" y="22"/>
                    <a:pt x="44" y="23"/>
                  </a:cubicBezTo>
                  <a:cubicBezTo>
                    <a:pt x="57" y="24"/>
                    <a:pt x="62" y="22"/>
                    <a:pt x="64" y="20"/>
                  </a:cubicBezTo>
                  <a:cubicBezTo>
                    <a:pt x="66" y="18"/>
                    <a:pt x="74" y="8"/>
                    <a:pt x="71" y="4"/>
                  </a:cubicBezTo>
                  <a:cubicBezTo>
                    <a:pt x="69" y="0"/>
                    <a:pt x="58" y="5"/>
                    <a:pt x="55" y="5"/>
                  </a:cubicBezTo>
                  <a:cubicBezTo>
                    <a:pt x="51" y="5"/>
                    <a:pt x="34" y="7"/>
                    <a:pt x="31" y="7"/>
                  </a:cubicBezTo>
                  <a:cubicBezTo>
                    <a:pt x="29" y="8"/>
                    <a:pt x="22" y="14"/>
                    <a:pt x="20" y="16"/>
                  </a:cubicBezTo>
                  <a:cubicBezTo>
                    <a:pt x="18" y="18"/>
                    <a:pt x="5" y="22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19"/>
            <p:cNvSpPr>
              <a:spLocks/>
            </p:cNvSpPr>
            <p:nvPr/>
          </p:nvSpPr>
          <p:spPr bwMode="auto">
            <a:xfrm>
              <a:off x="1520825" y="1079501"/>
              <a:ext cx="153988" cy="63500"/>
            </a:xfrm>
            <a:custGeom>
              <a:avLst/>
              <a:gdLst>
                <a:gd name="T0" fmla="*/ 4 w 58"/>
                <a:gd name="T1" fmla="*/ 3 h 24"/>
                <a:gd name="T2" fmla="*/ 16 w 58"/>
                <a:gd name="T3" fmla="*/ 6 h 24"/>
                <a:gd name="T4" fmla="*/ 44 w 58"/>
                <a:gd name="T5" fmla="*/ 6 h 24"/>
                <a:gd name="T6" fmla="*/ 50 w 58"/>
                <a:gd name="T7" fmla="*/ 14 h 24"/>
                <a:gd name="T8" fmla="*/ 37 w 58"/>
                <a:gd name="T9" fmla="*/ 22 h 24"/>
                <a:gd name="T10" fmla="*/ 15 w 58"/>
                <a:gd name="T11" fmla="*/ 16 h 24"/>
                <a:gd name="T12" fmla="*/ 0 w 58"/>
                <a:gd name="T13" fmla="*/ 12 h 24"/>
                <a:gd name="T14" fmla="*/ 4 w 58"/>
                <a:gd name="T1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4">
                  <a:moveTo>
                    <a:pt x="4" y="3"/>
                  </a:moveTo>
                  <a:cubicBezTo>
                    <a:pt x="8" y="0"/>
                    <a:pt x="11" y="2"/>
                    <a:pt x="16" y="6"/>
                  </a:cubicBezTo>
                  <a:cubicBezTo>
                    <a:pt x="21" y="11"/>
                    <a:pt x="38" y="3"/>
                    <a:pt x="44" y="6"/>
                  </a:cubicBezTo>
                  <a:cubicBezTo>
                    <a:pt x="49" y="10"/>
                    <a:pt x="58" y="8"/>
                    <a:pt x="50" y="14"/>
                  </a:cubicBezTo>
                  <a:cubicBezTo>
                    <a:pt x="41" y="21"/>
                    <a:pt x="44" y="24"/>
                    <a:pt x="37" y="22"/>
                  </a:cubicBezTo>
                  <a:cubicBezTo>
                    <a:pt x="29" y="19"/>
                    <a:pt x="23" y="19"/>
                    <a:pt x="15" y="16"/>
                  </a:cubicBezTo>
                  <a:cubicBezTo>
                    <a:pt x="7" y="12"/>
                    <a:pt x="0" y="12"/>
                    <a:pt x="0" y="12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20"/>
            <p:cNvSpPr>
              <a:spLocks/>
            </p:cNvSpPr>
            <p:nvPr/>
          </p:nvSpPr>
          <p:spPr bwMode="auto">
            <a:xfrm>
              <a:off x="1584325" y="1036638"/>
              <a:ext cx="85725" cy="58738"/>
            </a:xfrm>
            <a:custGeom>
              <a:avLst/>
              <a:gdLst>
                <a:gd name="T0" fmla="*/ 2 w 32"/>
                <a:gd name="T1" fmla="*/ 18 h 22"/>
                <a:gd name="T2" fmla="*/ 27 w 32"/>
                <a:gd name="T3" fmla="*/ 16 h 22"/>
                <a:gd name="T4" fmla="*/ 13 w 32"/>
                <a:gd name="T5" fmla="*/ 3 h 22"/>
                <a:gd name="T6" fmla="*/ 0 w 32"/>
                <a:gd name="T7" fmla="*/ 9 h 22"/>
                <a:gd name="T8" fmla="*/ 2 w 3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" y="18"/>
                  </a:moveTo>
                  <a:cubicBezTo>
                    <a:pt x="7" y="17"/>
                    <a:pt x="22" y="22"/>
                    <a:pt x="27" y="16"/>
                  </a:cubicBezTo>
                  <a:cubicBezTo>
                    <a:pt x="32" y="9"/>
                    <a:pt x="19" y="0"/>
                    <a:pt x="13" y="3"/>
                  </a:cubicBezTo>
                  <a:cubicBezTo>
                    <a:pt x="8" y="5"/>
                    <a:pt x="0" y="9"/>
                    <a:pt x="0" y="9"/>
                  </a:cubicBezTo>
                  <a:lnTo>
                    <a:pt x="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21"/>
            <p:cNvSpPr>
              <a:spLocks/>
            </p:cNvSpPr>
            <p:nvPr/>
          </p:nvSpPr>
          <p:spPr bwMode="auto">
            <a:xfrm>
              <a:off x="1428750" y="1157288"/>
              <a:ext cx="304800" cy="125413"/>
            </a:xfrm>
            <a:custGeom>
              <a:avLst/>
              <a:gdLst>
                <a:gd name="T0" fmla="*/ 75 w 114"/>
                <a:gd name="T1" fmla="*/ 17 h 47"/>
                <a:gd name="T2" fmla="*/ 60 w 114"/>
                <a:gd name="T3" fmla="*/ 17 h 47"/>
                <a:gd name="T4" fmla="*/ 38 w 114"/>
                <a:gd name="T5" fmla="*/ 8 h 47"/>
                <a:gd name="T6" fmla="*/ 14 w 114"/>
                <a:gd name="T7" fmla="*/ 12 h 47"/>
                <a:gd name="T8" fmla="*/ 5 w 114"/>
                <a:gd name="T9" fmla="*/ 24 h 47"/>
                <a:gd name="T10" fmla="*/ 5 w 114"/>
                <a:gd name="T11" fmla="*/ 28 h 47"/>
                <a:gd name="T12" fmla="*/ 26 w 114"/>
                <a:gd name="T13" fmla="*/ 27 h 47"/>
                <a:gd name="T14" fmla="*/ 43 w 114"/>
                <a:gd name="T15" fmla="*/ 33 h 47"/>
                <a:gd name="T16" fmla="*/ 34 w 114"/>
                <a:gd name="T17" fmla="*/ 37 h 47"/>
                <a:gd name="T18" fmla="*/ 49 w 114"/>
                <a:gd name="T19" fmla="*/ 42 h 47"/>
                <a:gd name="T20" fmla="*/ 67 w 114"/>
                <a:gd name="T21" fmla="*/ 35 h 47"/>
                <a:gd name="T22" fmla="*/ 90 w 114"/>
                <a:gd name="T23" fmla="*/ 35 h 47"/>
                <a:gd name="T24" fmla="*/ 108 w 114"/>
                <a:gd name="T25" fmla="*/ 27 h 47"/>
                <a:gd name="T26" fmla="*/ 112 w 114"/>
                <a:gd name="T27" fmla="*/ 19 h 47"/>
                <a:gd name="T28" fmla="*/ 106 w 114"/>
                <a:gd name="T29" fmla="*/ 14 h 47"/>
                <a:gd name="T30" fmla="*/ 98 w 114"/>
                <a:gd name="T31" fmla="*/ 14 h 47"/>
                <a:gd name="T32" fmla="*/ 92 w 114"/>
                <a:gd name="T33" fmla="*/ 7 h 47"/>
                <a:gd name="T34" fmla="*/ 86 w 114"/>
                <a:gd name="T35" fmla="*/ 0 h 47"/>
                <a:gd name="T36" fmla="*/ 69 w 114"/>
                <a:gd name="T37" fmla="*/ 4 h 47"/>
                <a:gd name="T38" fmla="*/ 75 w 114"/>
                <a:gd name="T39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47">
                  <a:moveTo>
                    <a:pt x="75" y="17"/>
                  </a:moveTo>
                  <a:cubicBezTo>
                    <a:pt x="69" y="18"/>
                    <a:pt x="65" y="26"/>
                    <a:pt x="60" y="17"/>
                  </a:cubicBezTo>
                  <a:cubicBezTo>
                    <a:pt x="55" y="8"/>
                    <a:pt x="42" y="6"/>
                    <a:pt x="38" y="8"/>
                  </a:cubicBezTo>
                  <a:cubicBezTo>
                    <a:pt x="33" y="10"/>
                    <a:pt x="13" y="8"/>
                    <a:pt x="14" y="12"/>
                  </a:cubicBezTo>
                  <a:cubicBezTo>
                    <a:pt x="14" y="17"/>
                    <a:pt x="9" y="24"/>
                    <a:pt x="5" y="24"/>
                  </a:cubicBezTo>
                  <a:cubicBezTo>
                    <a:pt x="0" y="25"/>
                    <a:pt x="3" y="27"/>
                    <a:pt x="5" y="28"/>
                  </a:cubicBezTo>
                  <a:cubicBezTo>
                    <a:pt x="8" y="29"/>
                    <a:pt x="11" y="24"/>
                    <a:pt x="26" y="27"/>
                  </a:cubicBezTo>
                  <a:cubicBezTo>
                    <a:pt x="41" y="31"/>
                    <a:pt x="45" y="31"/>
                    <a:pt x="43" y="33"/>
                  </a:cubicBezTo>
                  <a:cubicBezTo>
                    <a:pt x="41" y="36"/>
                    <a:pt x="31" y="35"/>
                    <a:pt x="34" y="37"/>
                  </a:cubicBezTo>
                  <a:cubicBezTo>
                    <a:pt x="37" y="39"/>
                    <a:pt x="41" y="47"/>
                    <a:pt x="49" y="42"/>
                  </a:cubicBezTo>
                  <a:cubicBezTo>
                    <a:pt x="58" y="37"/>
                    <a:pt x="59" y="35"/>
                    <a:pt x="67" y="35"/>
                  </a:cubicBezTo>
                  <a:cubicBezTo>
                    <a:pt x="75" y="35"/>
                    <a:pt x="73" y="40"/>
                    <a:pt x="90" y="35"/>
                  </a:cubicBezTo>
                  <a:cubicBezTo>
                    <a:pt x="107" y="31"/>
                    <a:pt x="108" y="27"/>
                    <a:pt x="108" y="27"/>
                  </a:cubicBezTo>
                  <a:cubicBezTo>
                    <a:pt x="108" y="27"/>
                    <a:pt x="114" y="22"/>
                    <a:pt x="112" y="19"/>
                  </a:cubicBezTo>
                  <a:cubicBezTo>
                    <a:pt x="110" y="16"/>
                    <a:pt x="108" y="14"/>
                    <a:pt x="106" y="14"/>
                  </a:cubicBezTo>
                  <a:cubicBezTo>
                    <a:pt x="104" y="14"/>
                    <a:pt x="103" y="17"/>
                    <a:pt x="98" y="14"/>
                  </a:cubicBezTo>
                  <a:cubicBezTo>
                    <a:pt x="93" y="10"/>
                    <a:pt x="95" y="14"/>
                    <a:pt x="92" y="7"/>
                  </a:cubicBezTo>
                  <a:cubicBezTo>
                    <a:pt x="89" y="0"/>
                    <a:pt x="91" y="0"/>
                    <a:pt x="86" y="0"/>
                  </a:cubicBezTo>
                  <a:cubicBezTo>
                    <a:pt x="80" y="0"/>
                    <a:pt x="62" y="2"/>
                    <a:pt x="69" y="4"/>
                  </a:cubicBezTo>
                  <a:cubicBezTo>
                    <a:pt x="76" y="7"/>
                    <a:pt x="75" y="17"/>
                    <a:pt x="7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22"/>
            <p:cNvSpPr>
              <a:spLocks/>
            </p:cNvSpPr>
            <p:nvPr/>
          </p:nvSpPr>
          <p:spPr bwMode="auto">
            <a:xfrm>
              <a:off x="1779587" y="1282701"/>
              <a:ext cx="157163" cy="160338"/>
            </a:xfrm>
            <a:custGeom>
              <a:avLst/>
              <a:gdLst>
                <a:gd name="T0" fmla="*/ 40 w 59"/>
                <a:gd name="T1" fmla="*/ 20 h 60"/>
                <a:gd name="T2" fmla="*/ 51 w 59"/>
                <a:gd name="T3" fmla="*/ 9 h 60"/>
                <a:gd name="T4" fmla="*/ 32 w 59"/>
                <a:gd name="T5" fmla="*/ 4 h 60"/>
                <a:gd name="T6" fmla="*/ 11 w 59"/>
                <a:gd name="T7" fmla="*/ 10 h 60"/>
                <a:gd name="T8" fmla="*/ 11 w 59"/>
                <a:gd name="T9" fmla="*/ 21 h 60"/>
                <a:gd name="T10" fmla="*/ 0 w 59"/>
                <a:gd name="T11" fmla="*/ 26 h 60"/>
                <a:gd name="T12" fmla="*/ 4 w 59"/>
                <a:gd name="T13" fmla="*/ 40 h 60"/>
                <a:gd name="T14" fmla="*/ 16 w 59"/>
                <a:gd name="T15" fmla="*/ 50 h 60"/>
                <a:gd name="T16" fmla="*/ 22 w 59"/>
                <a:gd name="T17" fmla="*/ 59 h 60"/>
                <a:gd name="T18" fmla="*/ 34 w 59"/>
                <a:gd name="T19" fmla="*/ 52 h 60"/>
                <a:gd name="T20" fmla="*/ 44 w 59"/>
                <a:gd name="T21" fmla="*/ 49 h 60"/>
                <a:gd name="T22" fmla="*/ 46 w 59"/>
                <a:gd name="T23" fmla="*/ 42 h 60"/>
                <a:gd name="T24" fmla="*/ 47 w 59"/>
                <a:gd name="T25" fmla="*/ 31 h 60"/>
                <a:gd name="T26" fmla="*/ 40 w 59"/>
                <a:gd name="T27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60">
                  <a:moveTo>
                    <a:pt x="40" y="20"/>
                  </a:moveTo>
                  <a:cubicBezTo>
                    <a:pt x="32" y="19"/>
                    <a:pt x="59" y="9"/>
                    <a:pt x="51" y="9"/>
                  </a:cubicBezTo>
                  <a:cubicBezTo>
                    <a:pt x="43" y="9"/>
                    <a:pt x="37" y="0"/>
                    <a:pt x="32" y="4"/>
                  </a:cubicBezTo>
                  <a:cubicBezTo>
                    <a:pt x="27" y="8"/>
                    <a:pt x="11" y="10"/>
                    <a:pt x="11" y="1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36"/>
                    <a:pt x="4" y="40"/>
                  </a:cubicBezTo>
                  <a:cubicBezTo>
                    <a:pt x="9" y="43"/>
                    <a:pt x="20" y="46"/>
                    <a:pt x="16" y="50"/>
                  </a:cubicBezTo>
                  <a:cubicBezTo>
                    <a:pt x="12" y="53"/>
                    <a:pt x="25" y="59"/>
                    <a:pt x="22" y="59"/>
                  </a:cubicBezTo>
                  <a:cubicBezTo>
                    <a:pt x="19" y="60"/>
                    <a:pt x="26" y="55"/>
                    <a:pt x="34" y="52"/>
                  </a:cubicBezTo>
                  <a:cubicBezTo>
                    <a:pt x="41" y="50"/>
                    <a:pt x="45" y="48"/>
                    <a:pt x="44" y="49"/>
                  </a:cubicBezTo>
                  <a:cubicBezTo>
                    <a:pt x="44" y="50"/>
                    <a:pt x="45" y="45"/>
                    <a:pt x="46" y="42"/>
                  </a:cubicBezTo>
                  <a:cubicBezTo>
                    <a:pt x="47" y="38"/>
                    <a:pt x="47" y="31"/>
                    <a:pt x="47" y="31"/>
                  </a:cubicBezTo>
                  <a:cubicBezTo>
                    <a:pt x="47" y="31"/>
                    <a:pt x="50" y="21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3"/>
            <p:cNvSpPr>
              <a:spLocks/>
            </p:cNvSpPr>
            <p:nvPr/>
          </p:nvSpPr>
          <p:spPr bwMode="auto">
            <a:xfrm>
              <a:off x="1755775" y="1152526"/>
              <a:ext cx="254000" cy="125413"/>
            </a:xfrm>
            <a:custGeom>
              <a:avLst/>
              <a:gdLst>
                <a:gd name="T0" fmla="*/ 21 w 95"/>
                <a:gd name="T1" fmla="*/ 14 h 47"/>
                <a:gd name="T2" fmla="*/ 6 w 95"/>
                <a:gd name="T3" fmla="*/ 4 h 47"/>
                <a:gd name="T4" fmla="*/ 7 w 95"/>
                <a:gd name="T5" fmla="*/ 16 h 47"/>
                <a:gd name="T6" fmla="*/ 5 w 95"/>
                <a:gd name="T7" fmla="*/ 27 h 47"/>
                <a:gd name="T8" fmla="*/ 12 w 95"/>
                <a:gd name="T9" fmla="*/ 34 h 47"/>
                <a:gd name="T10" fmla="*/ 19 w 95"/>
                <a:gd name="T11" fmla="*/ 44 h 47"/>
                <a:gd name="T12" fmla="*/ 59 w 95"/>
                <a:gd name="T13" fmla="*/ 42 h 47"/>
                <a:gd name="T14" fmla="*/ 82 w 95"/>
                <a:gd name="T15" fmla="*/ 40 h 47"/>
                <a:gd name="T16" fmla="*/ 95 w 95"/>
                <a:gd name="T17" fmla="*/ 35 h 47"/>
                <a:gd name="T18" fmla="*/ 86 w 95"/>
                <a:gd name="T19" fmla="*/ 18 h 47"/>
                <a:gd name="T20" fmla="*/ 75 w 95"/>
                <a:gd name="T21" fmla="*/ 23 h 47"/>
                <a:gd name="T22" fmla="*/ 64 w 95"/>
                <a:gd name="T23" fmla="*/ 12 h 47"/>
                <a:gd name="T24" fmla="*/ 61 w 95"/>
                <a:gd name="T25" fmla="*/ 2 h 47"/>
                <a:gd name="T26" fmla="*/ 40 w 95"/>
                <a:gd name="T27" fmla="*/ 2 h 47"/>
                <a:gd name="T28" fmla="*/ 26 w 95"/>
                <a:gd name="T29" fmla="*/ 3 h 47"/>
                <a:gd name="T30" fmla="*/ 21 w 95"/>
                <a:gd name="T3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47">
                  <a:moveTo>
                    <a:pt x="21" y="14"/>
                  </a:moveTo>
                  <a:cubicBezTo>
                    <a:pt x="15" y="8"/>
                    <a:pt x="10" y="3"/>
                    <a:pt x="6" y="4"/>
                  </a:cubicBezTo>
                  <a:cubicBezTo>
                    <a:pt x="3" y="4"/>
                    <a:pt x="9" y="12"/>
                    <a:pt x="7" y="16"/>
                  </a:cubicBezTo>
                  <a:cubicBezTo>
                    <a:pt x="6" y="19"/>
                    <a:pt x="10" y="26"/>
                    <a:pt x="5" y="27"/>
                  </a:cubicBezTo>
                  <a:cubicBezTo>
                    <a:pt x="0" y="29"/>
                    <a:pt x="5" y="27"/>
                    <a:pt x="12" y="34"/>
                  </a:cubicBezTo>
                  <a:cubicBezTo>
                    <a:pt x="18" y="41"/>
                    <a:pt x="5" y="47"/>
                    <a:pt x="19" y="44"/>
                  </a:cubicBezTo>
                  <a:cubicBezTo>
                    <a:pt x="32" y="41"/>
                    <a:pt x="46" y="43"/>
                    <a:pt x="59" y="42"/>
                  </a:cubicBezTo>
                  <a:cubicBezTo>
                    <a:pt x="71" y="41"/>
                    <a:pt x="82" y="40"/>
                    <a:pt x="82" y="40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95" y="35"/>
                    <a:pt x="89" y="20"/>
                    <a:pt x="86" y="18"/>
                  </a:cubicBezTo>
                  <a:cubicBezTo>
                    <a:pt x="83" y="16"/>
                    <a:pt x="75" y="23"/>
                    <a:pt x="75" y="23"/>
                  </a:cubicBezTo>
                  <a:cubicBezTo>
                    <a:pt x="75" y="23"/>
                    <a:pt x="64" y="14"/>
                    <a:pt x="64" y="12"/>
                  </a:cubicBezTo>
                  <a:cubicBezTo>
                    <a:pt x="64" y="9"/>
                    <a:pt x="65" y="4"/>
                    <a:pt x="61" y="2"/>
                  </a:cubicBezTo>
                  <a:cubicBezTo>
                    <a:pt x="57" y="1"/>
                    <a:pt x="47" y="2"/>
                    <a:pt x="40" y="2"/>
                  </a:cubicBezTo>
                  <a:cubicBezTo>
                    <a:pt x="34" y="2"/>
                    <a:pt x="26" y="0"/>
                    <a:pt x="26" y="3"/>
                  </a:cubicBezTo>
                  <a:cubicBezTo>
                    <a:pt x="26" y="6"/>
                    <a:pt x="21" y="14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24"/>
            <p:cNvSpPr>
              <a:spLocks/>
            </p:cNvSpPr>
            <p:nvPr/>
          </p:nvSpPr>
          <p:spPr bwMode="auto">
            <a:xfrm>
              <a:off x="2038350" y="1298576"/>
              <a:ext cx="660400" cy="614363"/>
            </a:xfrm>
            <a:custGeom>
              <a:avLst/>
              <a:gdLst>
                <a:gd name="T0" fmla="*/ 57 w 247"/>
                <a:gd name="T1" fmla="*/ 3 h 230"/>
                <a:gd name="T2" fmla="*/ 35 w 247"/>
                <a:gd name="T3" fmla="*/ 6 h 230"/>
                <a:gd name="T4" fmla="*/ 14 w 247"/>
                <a:gd name="T5" fmla="*/ 26 h 230"/>
                <a:gd name="T6" fmla="*/ 20 w 247"/>
                <a:gd name="T7" fmla="*/ 56 h 230"/>
                <a:gd name="T8" fmla="*/ 22 w 247"/>
                <a:gd name="T9" fmla="*/ 76 h 230"/>
                <a:gd name="T10" fmla="*/ 73 w 247"/>
                <a:gd name="T11" fmla="*/ 71 h 230"/>
                <a:gd name="T12" fmla="*/ 113 w 247"/>
                <a:gd name="T13" fmla="*/ 69 h 230"/>
                <a:gd name="T14" fmla="*/ 121 w 247"/>
                <a:gd name="T15" fmla="*/ 94 h 230"/>
                <a:gd name="T16" fmla="*/ 121 w 247"/>
                <a:gd name="T17" fmla="*/ 107 h 230"/>
                <a:gd name="T18" fmla="*/ 149 w 247"/>
                <a:gd name="T19" fmla="*/ 107 h 230"/>
                <a:gd name="T20" fmla="*/ 143 w 247"/>
                <a:gd name="T21" fmla="*/ 121 h 230"/>
                <a:gd name="T22" fmla="*/ 130 w 247"/>
                <a:gd name="T23" fmla="*/ 147 h 230"/>
                <a:gd name="T24" fmla="*/ 120 w 247"/>
                <a:gd name="T25" fmla="*/ 156 h 230"/>
                <a:gd name="T26" fmla="*/ 94 w 247"/>
                <a:gd name="T27" fmla="*/ 150 h 230"/>
                <a:gd name="T28" fmla="*/ 84 w 247"/>
                <a:gd name="T29" fmla="*/ 176 h 230"/>
                <a:gd name="T30" fmla="*/ 88 w 247"/>
                <a:gd name="T31" fmla="*/ 187 h 230"/>
                <a:gd name="T32" fmla="*/ 121 w 247"/>
                <a:gd name="T33" fmla="*/ 173 h 230"/>
                <a:gd name="T34" fmla="*/ 128 w 247"/>
                <a:gd name="T35" fmla="*/ 188 h 230"/>
                <a:gd name="T36" fmla="*/ 142 w 247"/>
                <a:gd name="T37" fmla="*/ 201 h 230"/>
                <a:gd name="T38" fmla="*/ 159 w 247"/>
                <a:gd name="T39" fmla="*/ 226 h 230"/>
                <a:gd name="T40" fmla="*/ 165 w 247"/>
                <a:gd name="T41" fmla="*/ 227 h 230"/>
                <a:gd name="T42" fmla="*/ 182 w 247"/>
                <a:gd name="T43" fmla="*/ 227 h 230"/>
                <a:gd name="T44" fmla="*/ 192 w 247"/>
                <a:gd name="T45" fmla="*/ 227 h 230"/>
                <a:gd name="T46" fmla="*/ 184 w 247"/>
                <a:gd name="T47" fmla="*/ 212 h 230"/>
                <a:gd name="T48" fmla="*/ 172 w 247"/>
                <a:gd name="T49" fmla="*/ 187 h 230"/>
                <a:gd name="T50" fmla="*/ 191 w 247"/>
                <a:gd name="T51" fmla="*/ 207 h 230"/>
                <a:gd name="T52" fmla="*/ 194 w 247"/>
                <a:gd name="T53" fmla="*/ 209 h 230"/>
                <a:gd name="T54" fmla="*/ 210 w 247"/>
                <a:gd name="T55" fmla="*/ 194 h 230"/>
                <a:gd name="T56" fmla="*/ 206 w 247"/>
                <a:gd name="T57" fmla="*/ 181 h 230"/>
                <a:gd name="T58" fmla="*/ 189 w 247"/>
                <a:gd name="T59" fmla="*/ 151 h 230"/>
                <a:gd name="T60" fmla="*/ 194 w 247"/>
                <a:gd name="T61" fmla="*/ 132 h 230"/>
                <a:gd name="T62" fmla="*/ 212 w 247"/>
                <a:gd name="T63" fmla="*/ 137 h 230"/>
                <a:gd name="T64" fmla="*/ 213 w 247"/>
                <a:gd name="T65" fmla="*/ 154 h 230"/>
                <a:gd name="T66" fmla="*/ 225 w 247"/>
                <a:gd name="T67" fmla="*/ 158 h 230"/>
                <a:gd name="T68" fmla="*/ 237 w 247"/>
                <a:gd name="T69" fmla="*/ 148 h 230"/>
                <a:gd name="T70" fmla="*/ 244 w 247"/>
                <a:gd name="T71" fmla="*/ 136 h 230"/>
                <a:gd name="T72" fmla="*/ 247 w 247"/>
                <a:gd name="T73" fmla="*/ 125 h 230"/>
                <a:gd name="T74" fmla="*/ 218 w 247"/>
                <a:gd name="T75" fmla="*/ 117 h 230"/>
                <a:gd name="T76" fmla="*/ 194 w 247"/>
                <a:gd name="T77" fmla="*/ 111 h 230"/>
                <a:gd name="T78" fmla="*/ 190 w 247"/>
                <a:gd name="T79" fmla="*/ 98 h 230"/>
                <a:gd name="T80" fmla="*/ 195 w 247"/>
                <a:gd name="T81" fmla="*/ 88 h 230"/>
                <a:gd name="T82" fmla="*/ 204 w 247"/>
                <a:gd name="T83" fmla="*/ 82 h 230"/>
                <a:gd name="T84" fmla="*/ 183 w 247"/>
                <a:gd name="T85" fmla="*/ 59 h 230"/>
                <a:gd name="T86" fmla="*/ 174 w 247"/>
                <a:gd name="T87" fmla="*/ 60 h 230"/>
                <a:gd name="T88" fmla="*/ 171 w 247"/>
                <a:gd name="T89" fmla="*/ 45 h 230"/>
                <a:gd name="T90" fmla="*/ 153 w 247"/>
                <a:gd name="T91" fmla="*/ 49 h 230"/>
                <a:gd name="T92" fmla="*/ 145 w 247"/>
                <a:gd name="T93" fmla="*/ 36 h 230"/>
                <a:gd name="T94" fmla="*/ 138 w 247"/>
                <a:gd name="T95" fmla="*/ 28 h 230"/>
                <a:gd name="T96" fmla="*/ 140 w 247"/>
                <a:gd name="T97" fmla="*/ 17 h 230"/>
                <a:gd name="T98" fmla="*/ 123 w 247"/>
                <a:gd name="T99" fmla="*/ 9 h 230"/>
                <a:gd name="T100" fmla="*/ 110 w 247"/>
                <a:gd name="T101" fmla="*/ 3 h 230"/>
                <a:gd name="T102" fmla="*/ 97 w 247"/>
                <a:gd name="T103" fmla="*/ 4 h 230"/>
                <a:gd name="T104" fmla="*/ 88 w 247"/>
                <a:gd name="T105" fmla="*/ 14 h 230"/>
                <a:gd name="T106" fmla="*/ 87 w 247"/>
                <a:gd name="T107" fmla="*/ 35 h 230"/>
                <a:gd name="T108" fmla="*/ 73 w 247"/>
                <a:gd name="T109" fmla="*/ 24 h 230"/>
                <a:gd name="T110" fmla="*/ 68 w 247"/>
                <a:gd name="T111" fmla="*/ 8 h 230"/>
                <a:gd name="T112" fmla="*/ 64 w 247"/>
                <a:gd name="T113" fmla="*/ 7 h 230"/>
                <a:gd name="T114" fmla="*/ 57 w 247"/>
                <a:gd name="T115" fmla="*/ 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7" h="230">
                  <a:moveTo>
                    <a:pt x="57" y="3"/>
                  </a:moveTo>
                  <a:cubicBezTo>
                    <a:pt x="49" y="3"/>
                    <a:pt x="44" y="0"/>
                    <a:pt x="35" y="6"/>
                  </a:cubicBezTo>
                  <a:cubicBezTo>
                    <a:pt x="26" y="12"/>
                    <a:pt x="17" y="19"/>
                    <a:pt x="14" y="26"/>
                  </a:cubicBezTo>
                  <a:cubicBezTo>
                    <a:pt x="11" y="32"/>
                    <a:pt x="20" y="54"/>
                    <a:pt x="20" y="56"/>
                  </a:cubicBezTo>
                  <a:cubicBezTo>
                    <a:pt x="20" y="58"/>
                    <a:pt x="0" y="76"/>
                    <a:pt x="22" y="76"/>
                  </a:cubicBezTo>
                  <a:cubicBezTo>
                    <a:pt x="44" y="76"/>
                    <a:pt x="65" y="71"/>
                    <a:pt x="73" y="71"/>
                  </a:cubicBezTo>
                  <a:cubicBezTo>
                    <a:pt x="81" y="72"/>
                    <a:pt x="105" y="48"/>
                    <a:pt x="113" y="69"/>
                  </a:cubicBezTo>
                  <a:cubicBezTo>
                    <a:pt x="122" y="90"/>
                    <a:pt x="126" y="93"/>
                    <a:pt x="121" y="94"/>
                  </a:cubicBezTo>
                  <a:cubicBezTo>
                    <a:pt x="117" y="96"/>
                    <a:pt x="117" y="104"/>
                    <a:pt x="121" y="107"/>
                  </a:cubicBezTo>
                  <a:cubicBezTo>
                    <a:pt x="125" y="110"/>
                    <a:pt x="144" y="107"/>
                    <a:pt x="149" y="107"/>
                  </a:cubicBezTo>
                  <a:cubicBezTo>
                    <a:pt x="153" y="107"/>
                    <a:pt x="155" y="111"/>
                    <a:pt x="143" y="121"/>
                  </a:cubicBezTo>
                  <a:cubicBezTo>
                    <a:pt x="131" y="131"/>
                    <a:pt x="134" y="142"/>
                    <a:pt x="130" y="147"/>
                  </a:cubicBezTo>
                  <a:cubicBezTo>
                    <a:pt x="125" y="152"/>
                    <a:pt x="123" y="156"/>
                    <a:pt x="120" y="156"/>
                  </a:cubicBezTo>
                  <a:cubicBezTo>
                    <a:pt x="117" y="157"/>
                    <a:pt x="102" y="145"/>
                    <a:pt x="94" y="150"/>
                  </a:cubicBezTo>
                  <a:cubicBezTo>
                    <a:pt x="87" y="154"/>
                    <a:pt x="84" y="173"/>
                    <a:pt x="84" y="176"/>
                  </a:cubicBezTo>
                  <a:cubicBezTo>
                    <a:pt x="84" y="179"/>
                    <a:pt x="81" y="192"/>
                    <a:pt x="88" y="187"/>
                  </a:cubicBezTo>
                  <a:cubicBezTo>
                    <a:pt x="96" y="183"/>
                    <a:pt x="121" y="173"/>
                    <a:pt x="121" y="173"/>
                  </a:cubicBezTo>
                  <a:cubicBezTo>
                    <a:pt x="121" y="173"/>
                    <a:pt x="121" y="186"/>
                    <a:pt x="128" y="188"/>
                  </a:cubicBezTo>
                  <a:cubicBezTo>
                    <a:pt x="134" y="190"/>
                    <a:pt x="133" y="196"/>
                    <a:pt x="142" y="201"/>
                  </a:cubicBezTo>
                  <a:cubicBezTo>
                    <a:pt x="152" y="206"/>
                    <a:pt x="159" y="226"/>
                    <a:pt x="159" y="226"/>
                  </a:cubicBezTo>
                  <a:cubicBezTo>
                    <a:pt x="159" y="226"/>
                    <a:pt x="160" y="227"/>
                    <a:pt x="165" y="227"/>
                  </a:cubicBezTo>
                  <a:cubicBezTo>
                    <a:pt x="171" y="227"/>
                    <a:pt x="182" y="227"/>
                    <a:pt x="182" y="227"/>
                  </a:cubicBezTo>
                  <a:cubicBezTo>
                    <a:pt x="182" y="227"/>
                    <a:pt x="194" y="230"/>
                    <a:pt x="192" y="227"/>
                  </a:cubicBezTo>
                  <a:cubicBezTo>
                    <a:pt x="189" y="223"/>
                    <a:pt x="189" y="221"/>
                    <a:pt x="184" y="212"/>
                  </a:cubicBezTo>
                  <a:cubicBezTo>
                    <a:pt x="178" y="204"/>
                    <a:pt x="161" y="180"/>
                    <a:pt x="172" y="187"/>
                  </a:cubicBezTo>
                  <a:cubicBezTo>
                    <a:pt x="183" y="193"/>
                    <a:pt x="192" y="204"/>
                    <a:pt x="191" y="207"/>
                  </a:cubicBezTo>
                  <a:cubicBezTo>
                    <a:pt x="191" y="210"/>
                    <a:pt x="183" y="212"/>
                    <a:pt x="194" y="209"/>
                  </a:cubicBezTo>
                  <a:cubicBezTo>
                    <a:pt x="205" y="206"/>
                    <a:pt x="213" y="198"/>
                    <a:pt x="210" y="194"/>
                  </a:cubicBezTo>
                  <a:cubicBezTo>
                    <a:pt x="208" y="191"/>
                    <a:pt x="212" y="189"/>
                    <a:pt x="206" y="181"/>
                  </a:cubicBezTo>
                  <a:cubicBezTo>
                    <a:pt x="201" y="173"/>
                    <a:pt x="185" y="162"/>
                    <a:pt x="189" y="151"/>
                  </a:cubicBezTo>
                  <a:cubicBezTo>
                    <a:pt x="192" y="140"/>
                    <a:pt x="194" y="132"/>
                    <a:pt x="194" y="132"/>
                  </a:cubicBezTo>
                  <a:cubicBezTo>
                    <a:pt x="194" y="132"/>
                    <a:pt x="214" y="133"/>
                    <a:pt x="212" y="137"/>
                  </a:cubicBezTo>
                  <a:cubicBezTo>
                    <a:pt x="211" y="141"/>
                    <a:pt x="213" y="154"/>
                    <a:pt x="213" y="154"/>
                  </a:cubicBezTo>
                  <a:cubicBezTo>
                    <a:pt x="213" y="154"/>
                    <a:pt x="217" y="160"/>
                    <a:pt x="225" y="158"/>
                  </a:cubicBezTo>
                  <a:cubicBezTo>
                    <a:pt x="234" y="156"/>
                    <a:pt x="237" y="148"/>
                    <a:pt x="237" y="148"/>
                  </a:cubicBezTo>
                  <a:cubicBezTo>
                    <a:pt x="237" y="148"/>
                    <a:pt x="246" y="141"/>
                    <a:pt x="244" y="136"/>
                  </a:cubicBezTo>
                  <a:cubicBezTo>
                    <a:pt x="243" y="131"/>
                    <a:pt x="247" y="125"/>
                    <a:pt x="247" y="125"/>
                  </a:cubicBezTo>
                  <a:cubicBezTo>
                    <a:pt x="247" y="125"/>
                    <a:pt x="228" y="119"/>
                    <a:pt x="218" y="117"/>
                  </a:cubicBezTo>
                  <a:cubicBezTo>
                    <a:pt x="207" y="115"/>
                    <a:pt x="199" y="119"/>
                    <a:pt x="194" y="111"/>
                  </a:cubicBezTo>
                  <a:cubicBezTo>
                    <a:pt x="189" y="104"/>
                    <a:pt x="189" y="105"/>
                    <a:pt x="190" y="98"/>
                  </a:cubicBezTo>
                  <a:cubicBezTo>
                    <a:pt x="191" y="90"/>
                    <a:pt x="189" y="89"/>
                    <a:pt x="195" y="88"/>
                  </a:cubicBezTo>
                  <a:cubicBezTo>
                    <a:pt x="202" y="86"/>
                    <a:pt x="207" y="90"/>
                    <a:pt x="204" y="82"/>
                  </a:cubicBezTo>
                  <a:cubicBezTo>
                    <a:pt x="201" y="73"/>
                    <a:pt x="186" y="61"/>
                    <a:pt x="183" y="59"/>
                  </a:cubicBezTo>
                  <a:cubicBezTo>
                    <a:pt x="180" y="57"/>
                    <a:pt x="179" y="60"/>
                    <a:pt x="174" y="60"/>
                  </a:cubicBezTo>
                  <a:cubicBezTo>
                    <a:pt x="170" y="60"/>
                    <a:pt x="181" y="45"/>
                    <a:pt x="171" y="45"/>
                  </a:cubicBezTo>
                  <a:cubicBezTo>
                    <a:pt x="161" y="45"/>
                    <a:pt x="156" y="48"/>
                    <a:pt x="153" y="49"/>
                  </a:cubicBezTo>
                  <a:cubicBezTo>
                    <a:pt x="150" y="49"/>
                    <a:pt x="151" y="43"/>
                    <a:pt x="145" y="36"/>
                  </a:cubicBezTo>
                  <a:cubicBezTo>
                    <a:pt x="138" y="28"/>
                    <a:pt x="138" y="34"/>
                    <a:pt x="138" y="28"/>
                  </a:cubicBezTo>
                  <a:cubicBezTo>
                    <a:pt x="137" y="23"/>
                    <a:pt x="153" y="22"/>
                    <a:pt x="140" y="17"/>
                  </a:cubicBezTo>
                  <a:cubicBezTo>
                    <a:pt x="127" y="13"/>
                    <a:pt x="137" y="15"/>
                    <a:pt x="123" y="9"/>
                  </a:cubicBezTo>
                  <a:cubicBezTo>
                    <a:pt x="110" y="3"/>
                    <a:pt x="113" y="3"/>
                    <a:pt x="110" y="3"/>
                  </a:cubicBezTo>
                  <a:cubicBezTo>
                    <a:pt x="106" y="2"/>
                    <a:pt x="103" y="0"/>
                    <a:pt x="97" y="4"/>
                  </a:cubicBezTo>
                  <a:cubicBezTo>
                    <a:pt x="90" y="8"/>
                    <a:pt x="88" y="1"/>
                    <a:pt x="88" y="14"/>
                  </a:cubicBezTo>
                  <a:cubicBezTo>
                    <a:pt x="87" y="27"/>
                    <a:pt x="94" y="36"/>
                    <a:pt x="87" y="35"/>
                  </a:cubicBezTo>
                  <a:cubicBezTo>
                    <a:pt x="81" y="34"/>
                    <a:pt x="73" y="24"/>
                    <a:pt x="73" y="2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4" y="7"/>
                    <a:pt x="64" y="7"/>
                    <a:pt x="64" y="7"/>
                  </a:cubicBezTo>
                  <a:lnTo>
                    <a:pt x="5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25"/>
            <p:cNvSpPr>
              <a:spLocks/>
            </p:cNvSpPr>
            <p:nvPr/>
          </p:nvSpPr>
          <p:spPr bwMode="auto">
            <a:xfrm>
              <a:off x="2046287" y="1689101"/>
              <a:ext cx="176213" cy="141288"/>
            </a:xfrm>
            <a:custGeom>
              <a:avLst/>
              <a:gdLst>
                <a:gd name="T0" fmla="*/ 17 w 66"/>
                <a:gd name="T1" fmla="*/ 53 h 53"/>
                <a:gd name="T2" fmla="*/ 39 w 66"/>
                <a:gd name="T3" fmla="*/ 37 h 53"/>
                <a:gd name="T4" fmla="*/ 50 w 66"/>
                <a:gd name="T5" fmla="*/ 45 h 53"/>
                <a:gd name="T6" fmla="*/ 62 w 66"/>
                <a:gd name="T7" fmla="*/ 37 h 53"/>
                <a:gd name="T8" fmla="*/ 54 w 66"/>
                <a:gd name="T9" fmla="*/ 25 h 53"/>
                <a:gd name="T10" fmla="*/ 42 w 66"/>
                <a:gd name="T11" fmla="*/ 10 h 53"/>
                <a:gd name="T12" fmla="*/ 28 w 66"/>
                <a:gd name="T13" fmla="*/ 2 h 53"/>
                <a:gd name="T14" fmla="*/ 18 w 66"/>
                <a:gd name="T15" fmla="*/ 12 h 53"/>
                <a:gd name="T16" fmla="*/ 12 w 66"/>
                <a:gd name="T17" fmla="*/ 29 h 53"/>
                <a:gd name="T18" fmla="*/ 0 w 66"/>
                <a:gd name="T19" fmla="*/ 41 h 53"/>
                <a:gd name="T20" fmla="*/ 17 w 66"/>
                <a:gd name="T2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53">
                  <a:moveTo>
                    <a:pt x="17" y="53"/>
                  </a:moveTo>
                  <a:cubicBezTo>
                    <a:pt x="24" y="45"/>
                    <a:pt x="34" y="40"/>
                    <a:pt x="39" y="37"/>
                  </a:cubicBezTo>
                  <a:cubicBezTo>
                    <a:pt x="44" y="35"/>
                    <a:pt x="37" y="48"/>
                    <a:pt x="50" y="45"/>
                  </a:cubicBezTo>
                  <a:cubicBezTo>
                    <a:pt x="63" y="42"/>
                    <a:pt x="66" y="41"/>
                    <a:pt x="62" y="37"/>
                  </a:cubicBezTo>
                  <a:cubicBezTo>
                    <a:pt x="58" y="33"/>
                    <a:pt x="61" y="38"/>
                    <a:pt x="54" y="25"/>
                  </a:cubicBezTo>
                  <a:cubicBezTo>
                    <a:pt x="46" y="13"/>
                    <a:pt x="52" y="14"/>
                    <a:pt x="42" y="10"/>
                  </a:cubicBezTo>
                  <a:cubicBezTo>
                    <a:pt x="32" y="6"/>
                    <a:pt x="31" y="4"/>
                    <a:pt x="28" y="2"/>
                  </a:cubicBezTo>
                  <a:cubicBezTo>
                    <a:pt x="25" y="0"/>
                    <a:pt x="18" y="10"/>
                    <a:pt x="18" y="12"/>
                  </a:cubicBezTo>
                  <a:cubicBezTo>
                    <a:pt x="18" y="14"/>
                    <a:pt x="21" y="27"/>
                    <a:pt x="12" y="29"/>
                  </a:cubicBezTo>
                  <a:cubicBezTo>
                    <a:pt x="2" y="32"/>
                    <a:pt x="0" y="41"/>
                    <a:pt x="0" y="41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26"/>
            <p:cNvSpPr>
              <a:spLocks/>
            </p:cNvSpPr>
            <p:nvPr/>
          </p:nvSpPr>
          <p:spPr bwMode="auto">
            <a:xfrm>
              <a:off x="2092325" y="1841501"/>
              <a:ext cx="76200" cy="39688"/>
            </a:xfrm>
            <a:custGeom>
              <a:avLst/>
              <a:gdLst>
                <a:gd name="T0" fmla="*/ 25 w 29"/>
                <a:gd name="T1" fmla="*/ 0 h 15"/>
                <a:gd name="T2" fmla="*/ 8 w 29"/>
                <a:gd name="T3" fmla="*/ 14 h 15"/>
                <a:gd name="T4" fmla="*/ 23 w 29"/>
                <a:gd name="T5" fmla="*/ 12 h 15"/>
                <a:gd name="T6" fmla="*/ 29 w 29"/>
                <a:gd name="T7" fmla="*/ 2 h 15"/>
                <a:gd name="T8" fmla="*/ 25 w 2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5">
                  <a:moveTo>
                    <a:pt x="25" y="0"/>
                  </a:moveTo>
                  <a:cubicBezTo>
                    <a:pt x="18" y="7"/>
                    <a:pt x="0" y="14"/>
                    <a:pt x="8" y="14"/>
                  </a:cubicBezTo>
                  <a:cubicBezTo>
                    <a:pt x="15" y="15"/>
                    <a:pt x="23" y="12"/>
                    <a:pt x="23" y="12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27"/>
            <p:cNvSpPr>
              <a:spLocks/>
            </p:cNvSpPr>
            <p:nvPr/>
          </p:nvSpPr>
          <p:spPr bwMode="auto">
            <a:xfrm>
              <a:off x="2171700" y="1884363"/>
              <a:ext cx="61913" cy="52388"/>
            </a:xfrm>
            <a:custGeom>
              <a:avLst/>
              <a:gdLst>
                <a:gd name="T0" fmla="*/ 13 w 23"/>
                <a:gd name="T1" fmla="*/ 0 h 20"/>
                <a:gd name="T2" fmla="*/ 9 w 23"/>
                <a:gd name="T3" fmla="*/ 14 h 20"/>
                <a:gd name="T4" fmla="*/ 21 w 23"/>
                <a:gd name="T5" fmla="*/ 15 h 20"/>
                <a:gd name="T6" fmla="*/ 20 w 23"/>
                <a:gd name="T7" fmla="*/ 6 h 20"/>
                <a:gd name="T8" fmla="*/ 13 w 2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0">
                  <a:moveTo>
                    <a:pt x="13" y="0"/>
                  </a:moveTo>
                  <a:cubicBezTo>
                    <a:pt x="12" y="7"/>
                    <a:pt x="0" y="13"/>
                    <a:pt x="9" y="14"/>
                  </a:cubicBezTo>
                  <a:cubicBezTo>
                    <a:pt x="18" y="16"/>
                    <a:pt x="19" y="20"/>
                    <a:pt x="21" y="15"/>
                  </a:cubicBezTo>
                  <a:cubicBezTo>
                    <a:pt x="23" y="10"/>
                    <a:pt x="19" y="8"/>
                    <a:pt x="20" y="6"/>
                  </a:cubicBezTo>
                  <a:cubicBezTo>
                    <a:pt x="20" y="3"/>
                    <a:pt x="13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28"/>
            <p:cNvSpPr>
              <a:spLocks/>
            </p:cNvSpPr>
            <p:nvPr/>
          </p:nvSpPr>
          <p:spPr bwMode="auto">
            <a:xfrm>
              <a:off x="2468562" y="1974851"/>
              <a:ext cx="26988" cy="34925"/>
            </a:xfrm>
            <a:custGeom>
              <a:avLst/>
              <a:gdLst>
                <a:gd name="T0" fmla="*/ 3 w 10"/>
                <a:gd name="T1" fmla="*/ 0 h 13"/>
                <a:gd name="T2" fmla="*/ 9 w 10"/>
                <a:gd name="T3" fmla="*/ 7 h 13"/>
                <a:gd name="T4" fmla="*/ 3 w 10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3">
                  <a:moveTo>
                    <a:pt x="3" y="0"/>
                  </a:moveTo>
                  <a:cubicBezTo>
                    <a:pt x="0" y="9"/>
                    <a:pt x="10" y="13"/>
                    <a:pt x="9" y="7"/>
                  </a:cubicBezTo>
                  <a:cubicBezTo>
                    <a:pt x="8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29"/>
            <p:cNvSpPr>
              <a:spLocks/>
            </p:cNvSpPr>
            <p:nvPr/>
          </p:nvSpPr>
          <p:spPr bwMode="auto">
            <a:xfrm>
              <a:off x="2547937" y="1916113"/>
              <a:ext cx="30163" cy="20638"/>
            </a:xfrm>
            <a:custGeom>
              <a:avLst/>
              <a:gdLst>
                <a:gd name="T0" fmla="*/ 0 w 11"/>
                <a:gd name="T1" fmla="*/ 0 h 8"/>
                <a:gd name="T2" fmla="*/ 10 w 11"/>
                <a:gd name="T3" fmla="*/ 1 h 8"/>
                <a:gd name="T4" fmla="*/ 8 w 11"/>
                <a:gd name="T5" fmla="*/ 8 h 8"/>
                <a:gd name="T6" fmla="*/ 0 w 11"/>
                <a:gd name="T7" fmla="*/ 6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8"/>
                    <a:pt x="8" y="8"/>
                  </a:cubicBezTo>
                  <a:cubicBezTo>
                    <a:pt x="5" y="7"/>
                    <a:pt x="0" y="6"/>
                    <a:pt x="0" y="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30"/>
            <p:cNvSpPr>
              <a:spLocks/>
            </p:cNvSpPr>
            <p:nvPr/>
          </p:nvSpPr>
          <p:spPr bwMode="auto">
            <a:xfrm>
              <a:off x="2136775" y="2170113"/>
              <a:ext cx="42863" cy="39688"/>
            </a:xfrm>
            <a:custGeom>
              <a:avLst/>
              <a:gdLst>
                <a:gd name="T0" fmla="*/ 14 w 16"/>
                <a:gd name="T1" fmla="*/ 0 h 15"/>
                <a:gd name="T2" fmla="*/ 0 w 16"/>
                <a:gd name="T3" fmla="*/ 11 h 15"/>
                <a:gd name="T4" fmla="*/ 11 w 16"/>
                <a:gd name="T5" fmla="*/ 11 h 15"/>
                <a:gd name="T6" fmla="*/ 14 w 1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8" y="15"/>
                    <a:pt x="11" y="11"/>
                  </a:cubicBezTo>
                  <a:cubicBezTo>
                    <a:pt x="14" y="6"/>
                    <a:pt x="16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131"/>
            <p:cNvSpPr>
              <a:spLocks/>
            </p:cNvSpPr>
            <p:nvPr/>
          </p:nvSpPr>
          <p:spPr bwMode="auto">
            <a:xfrm>
              <a:off x="765175" y="2152651"/>
              <a:ext cx="58738" cy="104775"/>
            </a:xfrm>
            <a:custGeom>
              <a:avLst/>
              <a:gdLst>
                <a:gd name="T0" fmla="*/ 6 w 22"/>
                <a:gd name="T1" fmla="*/ 0 h 39"/>
                <a:gd name="T2" fmla="*/ 5 w 22"/>
                <a:gd name="T3" fmla="*/ 10 h 39"/>
                <a:gd name="T4" fmla="*/ 7 w 22"/>
                <a:gd name="T5" fmla="*/ 27 h 39"/>
                <a:gd name="T6" fmla="*/ 19 w 22"/>
                <a:gd name="T7" fmla="*/ 37 h 39"/>
                <a:gd name="T8" fmla="*/ 18 w 22"/>
                <a:gd name="T9" fmla="*/ 27 h 39"/>
                <a:gd name="T10" fmla="*/ 12 w 22"/>
                <a:gd name="T11" fmla="*/ 15 h 39"/>
                <a:gd name="T12" fmla="*/ 10 w 22"/>
                <a:gd name="T13" fmla="*/ 5 h 39"/>
                <a:gd name="T14" fmla="*/ 6 w 2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9">
                  <a:moveTo>
                    <a:pt x="6" y="0"/>
                  </a:moveTo>
                  <a:cubicBezTo>
                    <a:pt x="0" y="4"/>
                    <a:pt x="5" y="10"/>
                    <a:pt x="5" y="10"/>
                  </a:cubicBezTo>
                  <a:cubicBezTo>
                    <a:pt x="5" y="10"/>
                    <a:pt x="9" y="21"/>
                    <a:pt x="7" y="27"/>
                  </a:cubicBezTo>
                  <a:cubicBezTo>
                    <a:pt x="6" y="34"/>
                    <a:pt x="15" y="39"/>
                    <a:pt x="19" y="37"/>
                  </a:cubicBezTo>
                  <a:cubicBezTo>
                    <a:pt x="22" y="35"/>
                    <a:pt x="20" y="29"/>
                    <a:pt x="18" y="27"/>
                  </a:cubicBezTo>
                  <a:cubicBezTo>
                    <a:pt x="15" y="25"/>
                    <a:pt x="14" y="21"/>
                    <a:pt x="12" y="15"/>
                  </a:cubicBezTo>
                  <a:cubicBezTo>
                    <a:pt x="10" y="8"/>
                    <a:pt x="11" y="8"/>
                    <a:pt x="10" y="5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132"/>
            <p:cNvSpPr>
              <a:spLocks/>
            </p:cNvSpPr>
            <p:nvPr/>
          </p:nvSpPr>
          <p:spPr bwMode="auto">
            <a:xfrm>
              <a:off x="769937" y="2281238"/>
              <a:ext cx="47625" cy="46038"/>
            </a:xfrm>
            <a:custGeom>
              <a:avLst/>
              <a:gdLst>
                <a:gd name="T0" fmla="*/ 11 w 18"/>
                <a:gd name="T1" fmla="*/ 0 h 17"/>
                <a:gd name="T2" fmla="*/ 3 w 18"/>
                <a:gd name="T3" fmla="*/ 6 h 17"/>
                <a:gd name="T4" fmla="*/ 11 w 18"/>
                <a:gd name="T5" fmla="*/ 14 h 17"/>
                <a:gd name="T6" fmla="*/ 8 w 18"/>
                <a:gd name="T7" fmla="*/ 15 h 17"/>
                <a:gd name="T8" fmla="*/ 18 w 18"/>
                <a:gd name="T9" fmla="*/ 7 h 17"/>
                <a:gd name="T10" fmla="*/ 11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11" y="0"/>
                  </a:moveTo>
                  <a:cubicBezTo>
                    <a:pt x="6" y="0"/>
                    <a:pt x="0" y="2"/>
                    <a:pt x="3" y="6"/>
                  </a:cubicBezTo>
                  <a:cubicBezTo>
                    <a:pt x="7" y="10"/>
                    <a:pt x="13" y="12"/>
                    <a:pt x="11" y="14"/>
                  </a:cubicBezTo>
                  <a:cubicBezTo>
                    <a:pt x="8" y="15"/>
                    <a:pt x="3" y="17"/>
                    <a:pt x="8" y="15"/>
                  </a:cubicBezTo>
                  <a:cubicBezTo>
                    <a:pt x="14" y="14"/>
                    <a:pt x="18" y="7"/>
                    <a:pt x="18" y="7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133"/>
            <p:cNvSpPr>
              <a:spLocks/>
            </p:cNvSpPr>
            <p:nvPr/>
          </p:nvSpPr>
          <p:spPr bwMode="auto">
            <a:xfrm>
              <a:off x="790575" y="2332038"/>
              <a:ext cx="23813" cy="15875"/>
            </a:xfrm>
            <a:custGeom>
              <a:avLst/>
              <a:gdLst>
                <a:gd name="T0" fmla="*/ 0 w 9"/>
                <a:gd name="T1" fmla="*/ 1 h 6"/>
                <a:gd name="T2" fmla="*/ 7 w 9"/>
                <a:gd name="T3" fmla="*/ 0 h 6"/>
                <a:gd name="T4" fmla="*/ 0 w 9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1"/>
                  </a:moveTo>
                  <a:cubicBezTo>
                    <a:pt x="9" y="6"/>
                    <a:pt x="7" y="0"/>
                    <a:pt x="7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134"/>
            <p:cNvSpPr>
              <a:spLocks/>
            </p:cNvSpPr>
            <p:nvPr/>
          </p:nvSpPr>
          <p:spPr bwMode="auto">
            <a:xfrm>
              <a:off x="798512" y="2338388"/>
              <a:ext cx="25400" cy="20638"/>
            </a:xfrm>
            <a:custGeom>
              <a:avLst/>
              <a:gdLst>
                <a:gd name="T0" fmla="*/ 4 w 9"/>
                <a:gd name="T1" fmla="*/ 8 h 8"/>
                <a:gd name="T2" fmla="*/ 9 w 9"/>
                <a:gd name="T3" fmla="*/ 6 h 8"/>
                <a:gd name="T4" fmla="*/ 2 w 9"/>
                <a:gd name="T5" fmla="*/ 4 h 8"/>
                <a:gd name="T6" fmla="*/ 4 w 9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4" y="0"/>
                    <a:pt x="2" y="4"/>
                  </a:cubicBezTo>
                  <a:cubicBezTo>
                    <a:pt x="0" y="7"/>
                    <a:pt x="4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135"/>
            <p:cNvSpPr>
              <a:spLocks/>
            </p:cNvSpPr>
            <p:nvPr/>
          </p:nvSpPr>
          <p:spPr bwMode="auto">
            <a:xfrm>
              <a:off x="-177801" y="2295526"/>
              <a:ext cx="103188" cy="39688"/>
            </a:xfrm>
            <a:custGeom>
              <a:avLst/>
              <a:gdLst>
                <a:gd name="T0" fmla="*/ 39 w 39"/>
                <a:gd name="T1" fmla="*/ 0 h 15"/>
                <a:gd name="T2" fmla="*/ 31 w 39"/>
                <a:gd name="T3" fmla="*/ 8 h 15"/>
                <a:gd name="T4" fmla="*/ 15 w 39"/>
                <a:gd name="T5" fmla="*/ 8 h 15"/>
                <a:gd name="T6" fmla="*/ 6 w 39"/>
                <a:gd name="T7" fmla="*/ 14 h 15"/>
                <a:gd name="T8" fmla="*/ 3 w 39"/>
                <a:gd name="T9" fmla="*/ 6 h 15"/>
                <a:gd name="T10" fmla="*/ 17 w 39"/>
                <a:gd name="T11" fmla="*/ 4 h 15"/>
                <a:gd name="T12" fmla="*/ 30 w 39"/>
                <a:gd name="T13" fmla="*/ 3 h 15"/>
                <a:gd name="T14" fmla="*/ 39 w 39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5">
                  <a:moveTo>
                    <a:pt x="39" y="0"/>
                  </a:moveTo>
                  <a:cubicBezTo>
                    <a:pt x="39" y="0"/>
                    <a:pt x="35" y="9"/>
                    <a:pt x="31" y="8"/>
                  </a:cubicBezTo>
                  <a:cubicBezTo>
                    <a:pt x="27" y="7"/>
                    <a:pt x="21" y="5"/>
                    <a:pt x="15" y="8"/>
                  </a:cubicBezTo>
                  <a:cubicBezTo>
                    <a:pt x="8" y="11"/>
                    <a:pt x="9" y="12"/>
                    <a:pt x="6" y="14"/>
                  </a:cubicBezTo>
                  <a:cubicBezTo>
                    <a:pt x="2" y="15"/>
                    <a:pt x="0" y="7"/>
                    <a:pt x="3" y="6"/>
                  </a:cubicBezTo>
                  <a:cubicBezTo>
                    <a:pt x="6" y="5"/>
                    <a:pt x="8" y="7"/>
                    <a:pt x="17" y="4"/>
                  </a:cubicBezTo>
                  <a:cubicBezTo>
                    <a:pt x="26" y="1"/>
                    <a:pt x="30" y="3"/>
                    <a:pt x="30" y="3"/>
                  </a:cubicBez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136"/>
            <p:cNvSpPr>
              <a:spLocks/>
            </p:cNvSpPr>
            <p:nvPr/>
          </p:nvSpPr>
          <p:spPr bwMode="auto">
            <a:xfrm>
              <a:off x="-23813" y="1982788"/>
              <a:ext cx="85725" cy="44450"/>
            </a:xfrm>
            <a:custGeom>
              <a:avLst/>
              <a:gdLst>
                <a:gd name="T0" fmla="*/ 21 w 32"/>
                <a:gd name="T1" fmla="*/ 15 h 17"/>
                <a:gd name="T2" fmla="*/ 29 w 32"/>
                <a:gd name="T3" fmla="*/ 4 h 17"/>
                <a:gd name="T4" fmla="*/ 15 w 32"/>
                <a:gd name="T5" fmla="*/ 2 h 17"/>
                <a:gd name="T6" fmla="*/ 13 w 32"/>
                <a:gd name="T7" fmla="*/ 14 h 17"/>
                <a:gd name="T8" fmla="*/ 8 w 32"/>
                <a:gd name="T9" fmla="*/ 15 h 17"/>
                <a:gd name="T10" fmla="*/ 21 w 32"/>
                <a:gd name="T11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17">
                  <a:moveTo>
                    <a:pt x="21" y="15"/>
                  </a:moveTo>
                  <a:cubicBezTo>
                    <a:pt x="23" y="14"/>
                    <a:pt x="32" y="6"/>
                    <a:pt x="29" y="4"/>
                  </a:cubicBezTo>
                  <a:cubicBezTo>
                    <a:pt x="26" y="2"/>
                    <a:pt x="16" y="0"/>
                    <a:pt x="15" y="2"/>
                  </a:cubicBezTo>
                  <a:cubicBezTo>
                    <a:pt x="14" y="4"/>
                    <a:pt x="18" y="14"/>
                    <a:pt x="13" y="14"/>
                  </a:cubicBezTo>
                  <a:cubicBezTo>
                    <a:pt x="8" y="15"/>
                    <a:pt x="0" y="13"/>
                    <a:pt x="8" y="15"/>
                  </a:cubicBezTo>
                  <a:cubicBezTo>
                    <a:pt x="17" y="17"/>
                    <a:pt x="21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137"/>
            <p:cNvSpPr>
              <a:spLocks/>
            </p:cNvSpPr>
            <p:nvPr/>
          </p:nvSpPr>
          <p:spPr bwMode="auto">
            <a:xfrm>
              <a:off x="-71438" y="1581151"/>
              <a:ext cx="160338" cy="182563"/>
            </a:xfrm>
            <a:custGeom>
              <a:avLst/>
              <a:gdLst>
                <a:gd name="T0" fmla="*/ 7 w 60"/>
                <a:gd name="T1" fmla="*/ 57 h 68"/>
                <a:gd name="T2" fmla="*/ 11 w 60"/>
                <a:gd name="T3" fmla="*/ 68 h 68"/>
                <a:gd name="T4" fmla="*/ 20 w 60"/>
                <a:gd name="T5" fmla="*/ 58 h 68"/>
                <a:gd name="T6" fmla="*/ 25 w 60"/>
                <a:gd name="T7" fmla="*/ 48 h 68"/>
                <a:gd name="T8" fmla="*/ 52 w 60"/>
                <a:gd name="T9" fmla="*/ 38 h 68"/>
                <a:gd name="T10" fmla="*/ 57 w 60"/>
                <a:gd name="T11" fmla="*/ 31 h 68"/>
                <a:gd name="T12" fmla="*/ 58 w 60"/>
                <a:gd name="T13" fmla="*/ 19 h 68"/>
                <a:gd name="T14" fmla="*/ 50 w 60"/>
                <a:gd name="T15" fmla="*/ 16 h 68"/>
                <a:gd name="T16" fmla="*/ 37 w 60"/>
                <a:gd name="T17" fmla="*/ 7 h 68"/>
                <a:gd name="T18" fmla="*/ 19 w 60"/>
                <a:gd name="T19" fmla="*/ 14 h 68"/>
                <a:gd name="T20" fmla="*/ 24 w 60"/>
                <a:gd name="T21" fmla="*/ 0 h 68"/>
                <a:gd name="T22" fmla="*/ 21 w 60"/>
                <a:gd name="T23" fmla="*/ 1 h 68"/>
                <a:gd name="T24" fmla="*/ 0 w 60"/>
                <a:gd name="T25" fmla="*/ 57 h 68"/>
                <a:gd name="T26" fmla="*/ 7 w 60"/>
                <a:gd name="T27" fmla="*/ 5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0" h="68">
                  <a:moveTo>
                    <a:pt x="7" y="57"/>
                  </a:moveTo>
                  <a:cubicBezTo>
                    <a:pt x="7" y="57"/>
                    <a:pt x="8" y="68"/>
                    <a:pt x="11" y="68"/>
                  </a:cubicBezTo>
                  <a:cubicBezTo>
                    <a:pt x="14" y="68"/>
                    <a:pt x="20" y="58"/>
                    <a:pt x="20" y="58"/>
                  </a:cubicBezTo>
                  <a:cubicBezTo>
                    <a:pt x="20" y="58"/>
                    <a:pt x="17" y="54"/>
                    <a:pt x="25" y="48"/>
                  </a:cubicBezTo>
                  <a:cubicBezTo>
                    <a:pt x="33" y="43"/>
                    <a:pt x="52" y="38"/>
                    <a:pt x="52" y="38"/>
                  </a:cubicBezTo>
                  <a:cubicBezTo>
                    <a:pt x="52" y="38"/>
                    <a:pt x="55" y="35"/>
                    <a:pt x="57" y="31"/>
                  </a:cubicBezTo>
                  <a:cubicBezTo>
                    <a:pt x="58" y="27"/>
                    <a:pt x="60" y="20"/>
                    <a:pt x="58" y="19"/>
                  </a:cubicBezTo>
                  <a:cubicBezTo>
                    <a:pt x="56" y="19"/>
                    <a:pt x="50" y="16"/>
                    <a:pt x="50" y="16"/>
                  </a:cubicBezTo>
                  <a:cubicBezTo>
                    <a:pt x="50" y="16"/>
                    <a:pt x="48" y="6"/>
                    <a:pt x="37" y="7"/>
                  </a:cubicBezTo>
                  <a:cubicBezTo>
                    <a:pt x="25" y="9"/>
                    <a:pt x="19" y="14"/>
                    <a:pt x="19" y="1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7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138"/>
            <p:cNvSpPr>
              <a:spLocks/>
            </p:cNvSpPr>
            <p:nvPr/>
          </p:nvSpPr>
          <p:spPr bwMode="auto">
            <a:xfrm>
              <a:off x="3533775" y="1589088"/>
              <a:ext cx="390525" cy="276225"/>
            </a:xfrm>
            <a:custGeom>
              <a:avLst/>
              <a:gdLst>
                <a:gd name="T0" fmla="*/ 39 w 146"/>
                <a:gd name="T1" fmla="*/ 87 h 103"/>
                <a:gd name="T2" fmla="*/ 21 w 146"/>
                <a:gd name="T3" fmla="*/ 84 h 103"/>
                <a:gd name="T4" fmla="*/ 31 w 146"/>
                <a:gd name="T5" fmla="*/ 76 h 103"/>
                <a:gd name="T6" fmla="*/ 29 w 146"/>
                <a:gd name="T7" fmla="*/ 71 h 103"/>
                <a:gd name="T8" fmla="*/ 22 w 146"/>
                <a:gd name="T9" fmla="*/ 62 h 103"/>
                <a:gd name="T10" fmla="*/ 13 w 146"/>
                <a:gd name="T11" fmla="*/ 62 h 103"/>
                <a:gd name="T12" fmla="*/ 9 w 146"/>
                <a:gd name="T13" fmla="*/ 53 h 103"/>
                <a:gd name="T14" fmla="*/ 23 w 146"/>
                <a:gd name="T15" fmla="*/ 50 h 103"/>
                <a:gd name="T16" fmla="*/ 32 w 146"/>
                <a:gd name="T17" fmla="*/ 44 h 103"/>
                <a:gd name="T18" fmla="*/ 25 w 146"/>
                <a:gd name="T19" fmla="*/ 38 h 103"/>
                <a:gd name="T20" fmla="*/ 2 w 146"/>
                <a:gd name="T21" fmla="*/ 34 h 103"/>
                <a:gd name="T22" fmla="*/ 9 w 146"/>
                <a:gd name="T23" fmla="*/ 27 h 103"/>
                <a:gd name="T24" fmla="*/ 15 w 146"/>
                <a:gd name="T25" fmla="*/ 15 h 103"/>
                <a:gd name="T26" fmla="*/ 35 w 146"/>
                <a:gd name="T27" fmla="*/ 5 h 103"/>
                <a:gd name="T28" fmla="*/ 40 w 146"/>
                <a:gd name="T29" fmla="*/ 10 h 103"/>
                <a:gd name="T30" fmla="*/ 46 w 146"/>
                <a:gd name="T31" fmla="*/ 29 h 103"/>
                <a:gd name="T32" fmla="*/ 59 w 146"/>
                <a:gd name="T33" fmla="*/ 29 h 103"/>
                <a:gd name="T34" fmla="*/ 67 w 146"/>
                <a:gd name="T35" fmla="*/ 18 h 103"/>
                <a:gd name="T36" fmla="*/ 95 w 146"/>
                <a:gd name="T37" fmla="*/ 20 h 103"/>
                <a:gd name="T38" fmla="*/ 104 w 146"/>
                <a:gd name="T39" fmla="*/ 13 h 103"/>
                <a:gd name="T40" fmla="*/ 103 w 146"/>
                <a:gd name="T41" fmla="*/ 7 h 103"/>
                <a:gd name="T42" fmla="*/ 123 w 146"/>
                <a:gd name="T43" fmla="*/ 5 h 103"/>
                <a:gd name="T44" fmla="*/ 127 w 146"/>
                <a:gd name="T45" fmla="*/ 6 h 103"/>
                <a:gd name="T46" fmla="*/ 136 w 146"/>
                <a:gd name="T47" fmla="*/ 20 h 103"/>
                <a:gd name="T48" fmla="*/ 131 w 146"/>
                <a:gd name="T49" fmla="*/ 29 h 103"/>
                <a:gd name="T50" fmla="*/ 143 w 146"/>
                <a:gd name="T51" fmla="*/ 36 h 103"/>
                <a:gd name="T52" fmla="*/ 142 w 146"/>
                <a:gd name="T53" fmla="*/ 54 h 103"/>
                <a:gd name="T54" fmla="*/ 130 w 146"/>
                <a:gd name="T55" fmla="*/ 65 h 103"/>
                <a:gd name="T56" fmla="*/ 116 w 146"/>
                <a:gd name="T57" fmla="*/ 77 h 103"/>
                <a:gd name="T58" fmla="*/ 109 w 146"/>
                <a:gd name="T59" fmla="*/ 85 h 103"/>
                <a:gd name="T60" fmla="*/ 92 w 146"/>
                <a:gd name="T61" fmla="*/ 92 h 103"/>
                <a:gd name="T62" fmla="*/ 86 w 146"/>
                <a:gd name="T63" fmla="*/ 95 h 103"/>
                <a:gd name="T64" fmla="*/ 69 w 146"/>
                <a:gd name="T65" fmla="*/ 97 h 103"/>
                <a:gd name="T66" fmla="*/ 43 w 146"/>
                <a:gd name="T67" fmla="*/ 92 h 103"/>
                <a:gd name="T68" fmla="*/ 39 w 146"/>
                <a:gd name="T69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6" h="103">
                  <a:moveTo>
                    <a:pt x="39" y="87"/>
                  </a:moveTo>
                  <a:cubicBezTo>
                    <a:pt x="24" y="89"/>
                    <a:pt x="23" y="86"/>
                    <a:pt x="21" y="84"/>
                  </a:cubicBezTo>
                  <a:cubicBezTo>
                    <a:pt x="19" y="82"/>
                    <a:pt x="31" y="76"/>
                    <a:pt x="31" y="76"/>
                  </a:cubicBezTo>
                  <a:cubicBezTo>
                    <a:pt x="31" y="76"/>
                    <a:pt x="36" y="79"/>
                    <a:pt x="29" y="71"/>
                  </a:cubicBezTo>
                  <a:cubicBezTo>
                    <a:pt x="22" y="62"/>
                    <a:pt x="26" y="63"/>
                    <a:pt x="22" y="62"/>
                  </a:cubicBezTo>
                  <a:cubicBezTo>
                    <a:pt x="18" y="62"/>
                    <a:pt x="18" y="63"/>
                    <a:pt x="13" y="62"/>
                  </a:cubicBezTo>
                  <a:cubicBezTo>
                    <a:pt x="7" y="60"/>
                    <a:pt x="6" y="54"/>
                    <a:pt x="9" y="53"/>
                  </a:cubicBezTo>
                  <a:cubicBezTo>
                    <a:pt x="11" y="52"/>
                    <a:pt x="23" y="50"/>
                    <a:pt x="23" y="50"/>
                  </a:cubicBezTo>
                  <a:cubicBezTo>
                    <a:pt x="23" y="50"/>
                    <a:pt x="34" y="47"/>
                    <a:pt x="32" y="44"/>
                  </a:cubicBezTo>
                  <a:cubicBezTo>
                    <a:pt x="29" y="40"/>
                    <a:pt x="29" y="38"/>
                    <a:pt x="25" y="38"/>
                  </a:cubicBezTo>
                  <a:cubicBezTo>
                    <a:pt x="21" y="38"/>
                    <a:pt x="0" y="36"/>
                    <a:pt x="2" y="34"/>
                  </a:cubicBezTo>
                  <a:cubicBezTo>
                    <a:pt x="3" y="32"/>
                    <a:pt x="8" y="30"/>
                    <a:pt x="9" y="27"/>
                  </a:cubicBezTo>
                  <a:cubicBezTo>
                    <a:pt x="10" y="24"/>
                    <a:pt x="15" y="18"/>
                    <a:pt x="15" y="15"/>
                  </a:cubicBezTo>
                  <a:cubicBezTo>
                    <a:pt x="16" y="11"/>
                    <a:pt x="35" y="5"/>
                    <a:pt x="35" y="5"/>
                  </a:cubicBezTo>
                  <a:cubicBezTo>
                    <a:pt x="35" y="5"/>
                    <a:pt x="31" y="5"/>
                    <a:pt x="40" y="10"/>
                  </a:cubicBezTo>
                  <a:cubicBezTo>
                    <a:pt x="49" y="15"/>
                    <a:pt x="39" y="27"/>
                    <a:pt x="46" y="29"/>
                  </a:cubicBezTo>
                  <a:cubicBezTo>
                    <a:pt x="54" y="32"/>
                    <a:pt x="61" y="31"/>
                    <a:pt x="59" y="29"/>
                  </a:cubicBezTo>
                  <a:cubicBezTo>
                    <a:pt x="58" y="27"/>
                    <a:pt x="51" y="15"/>
                    <a:pt x="67" y="18"/>
                  </a:cubicBezTo>
                  <a:cubicBezTo>
                    <a:pt x="84" y="20"/>
                    <a:pt x="93" y="19"/>
                    <a:pt x="95" y="20"/>
                  </a:cubicBezTo>
                  <a:cubicBezTo>
                    <a:pt x="97" y="20"/>
                    <a:pt x="104" y="13"/>
                    <a:pt x="104" y="13"/>
                  </a:cubicBezTo>
                  <a:cubicBezTo>
                    <a:pt x="104" y="13"/>
                    <a:pt x="98" y="12"/>
                    <a:pt x="103" y="7"/>
                  </a:cubicBezTo>
                  <a:cubicBezTo>
                    <a:pt x="109" y="3"/>
                    <a:pt x="123" y="5"/>
                    <a:pt x="123" y="5"/>
                  </a:cubicBezTo>
                  <a:cubicBezTo>
                    <a:pt x="123" y="5"/>
                    <a:pt x="125" y="0"/>
                    <a:pt x="127" y="6"/>
                  </a:cubicBezTo>
                  <a:cubicBezTo>
                    <a:pt x="129" y="12"/>
                    <a:pt x="140" y="18"/>
                    <a:pt x="136" y="20"/>
                  </a:cubicBezTo>
                  <a:cubicBezTo>
                    <a:pt x="132" y="23"/>
                    <a:pt x="124" y="23"/>
                    <a:pt x="131" y="29"/>
                  </a:cubicBezTo>
                  <a:cubicBezTo>
                    <a:pt x="139" y="34"/>
                    <a:pt x="146" y="33"/>
                    <a:pt x="143" y="36"/>
                  </a:cubicBezTo>
                  <a:cubicBezTo>
                    <a:pt x="140" y="40"/>
                    <a:pt x="145" y="51"/>
                    <a:pt x="142" y="54"/>
                  </a:cubicBezTo>
                  <a:cubicBezTo>
                    <a:pt x="138" y="58"/>
                    <a:pt x="143" y="62"/>
                    <a:pt x="130" y="65"/>
                  </a:cubicBezTo>
                  <a:cubicBezTo>
                    <a:pt x="118" y="68"/>
                    <a:pt x="120" y="75"/>
                    <a:pt x="116" y="77"/>
                  </a:cubicBezTo>
                  <a:cubicBezTo>
                    <a:pt x="112" y="80"/>
                    <a:pt x="113" y="84"/>
                    <a:pt x="109" y="85"/>
                  </a:cubicBezTo>
                  <a:cubicBezTo>
                    <a:pt x="104" y="86"/>
                    <a:pt x="92" y="92"/>
                    <a:pt x="92" y="92"/>
                  </a:cubicBezTo>
                  <a:cubicBezTo>
                    <a:pt x="92" y="92"/>
                    <a:pt x="96" y="94"/>
                    <a:pt x="86" y="95"/>
                  </a:cubicBezTo>
                  <a:cubicBezTo>
                    <a:pt x="76" y="97"/>
                    <a:pt x="88" y="103"/>
                    <a:pt x="69" y="97"/>
                  </a:cubicBezTo>
                  <a:cubicBezTo>
                    <a:pt x="50" y="92"/>
                    <a:pt x="43" y="92"/>
                    <a:pt x="43" y="92"/>
                  </a:cubicBezTo>
                  <a:lnTo>
                    <a:pt x="3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139"/>
            <p:cNvSpPr>
              <a:spLocks/>
            </p:cNvSpPr>
            <p:nvPr/>
          </p:nvSpPr>
          <p:spPr bwMode="auto">
            <a:xfrm>
              <a:off x="4773612" y="2895601"/>
              <a:ext cx="1917700" cy="1933575"/>
            </a:xfrm>
            <a:custGeom>
              <a:avLst/>
              <a:gdLst>
                <a:gd name="T0" fmla="*/ 384 w 718"/>
                <a:gd name="T1" fmla="*/ 710 h 724"/>
                <a:gd name="T2" fmla="*/ 364 w 718"/>
                <a:gd name="T3" fmla="*/ 658 h 724"/>
                <a:gd name="T4" fmla="*/ 318 w 718"/>
                <a:gd name="T5" fmla="*/ 562 h 724"/>
                <a:gd name="T6" fmla="*/ 331 w 718"/>
                <a:gd name="T7" fmla="*/ 480 h 724"/>
                <a:gd name="T8" fmla="*/ 288 w 718"/>
                <a:gd name="T9" fmla="*/ 389 h 724"/>
                <a:gd name="T10" fmla="*/ 267 w 718"/>
                <a:gd name="T11" fmla="*/ 334 h 724"/>
                <a:gd name="T12" fmla="*/ 233 w 718"/>
                <a:gd name="T13" fmla="*/ 318 h 724"/>
                <a:gd name="T14" fmla="*/ 167 w 718"/>
                <a:gd name="T15" fmla="*/ 328 h 724"/>
                <a:gd name="T16" fmla="*/ 93 w 718"/>
                <a:gd name="T17" fmla="*/ 333 h 724"/>
                <a:gd name="T18" fmla="*/ 43 w 718"/>
                <a:gd name="T19" fmla="*/ 291 h 724"/>
                <a:gd name="T20" fmla="*/ 10 w 718"/>
                <a:gd name="T21" fmla="*/ 241 h 724"/>
                <a:gd name="T22" fmla="*/ 21 w 718"/>
                <a:gd name="T23" fmla="*/ 199 h 724"/>
                <a:gd name="T24" fmla="*/ 19 w 718"/>
                <a:gd name="T25" fmla="*/ 172 h 724"/>
                <a:gd name="T26" fmla="*/ 52 w 718"/>
                <a:gd name="T27" fmla="*/ 114 h 724"/>
                <a:gd name="T28" fmla="*/ 95 w 718"/>
                <a:gd name="T29" fmla="*/ 71 h 724"/>
                <a:gd name="T30" fmla="*/ 132 w 718"/>
                <a:gd name="T31" fmla="*/ 22 h 724"/>
                <a:gd name="T32" fmla="*/ 207 w 718"/>
                <a:gd name="T33" fmla="*/ 10 h 724"/>
                <a:gd name="T34" fmla="*/ 302 w 718"/>
                <a:gd name="T35" fmla="*/ 3 h 724"/>
                <a:gd name="T36" fmla="*/ 304 w 718"/>
                <a:gd name="T37" fmla="*/ 46 h 724"/>
                <a:gd name="T38" fmla="*/ 347 w 718"/>
                <a:gd name="T39" fmla="*/ 57 h 724"/>
                <a:gd name="T40" fmla="*/ 396 w 718"/>
                <a:gd name="T41" fmla="*/ 68 h 724"/>
                <a:gd name="T42" fmla="*/ 443 w 718"/>
                <a:gd name="T43" fmla="*/ 57 h 724"/>
                <a:gd name="T44" fmla="*/ 509 w 718"/>
                <a:gd name="T45" fmla="*/ 63 h 724"/>
                <a:gd name="T46" fmla="*/ 540 w 718"/>
                <a:gd name="T47" fmla="*/ 120 h 724"/>
                <a:gd name="T48" fmla="*/ 577 w 718"/>
                <a:gd name="T49" fmla="*/ 199 h 724"/>
                <a:gd name="T50" fmla="*/ 646 w 718"/>
                <a:gd name="T51" fmla="*/ 260 h 724"/>
                <a:gd name="T52" fmla="*/ 716 w 718"/>
                <a:gd name="T53" fmla="*/ 292 h 724"/>
                <a:gd name="T54" fmla="*/ 659 w 718"/>
                <a:gd name="T55" fmla="*/ 351 h 724"/>
                <a:gd name="T56" fmla="*/ 606 w 718"/>
                <a:gd name="T57" fmla="*/ 413 h 724"/>
                <a:gd name="T58" fmla="*/ 605 w 718"/>
                <a:gd name="T59" fmla="*/ 454 h 724"/>
                <a:gd name="T60" fmla="*/ 625 w 718"/>
                <a:gd name="T61" fmla="*/ 501 h 724"/>
                <a:gd name="T62" fmla="*/ 596 w 718"/>
                <a:gd name="T63" fmla="*/ 539 h 724"/>
                <a:gd name="T64" fmla="*/ 566 w 718"/>
                <a:gd name="T65" fmla="*/ 583 h 724"/>
                <a:gd name="T66" fmla="*/ 568 w 718"/>
                <a:gd name="T67" fmla="*/ 608 h 724"/>
                <a:gd name="T68" fmla="*/ 530 w 718"/>
                <a:gd name="T69" fmla="*/ 639 h 724"/>
                <a:gd name="T70" fmla="*/ 519 w 718"/>
                <a:gd name="T71" fmla="*/ 680 h 724"/>
                <a:gd name="T72" fmla="*/ 470 w 718"/>
                <a:gd name="T73" fmla="*/ 713 h 724"/>
                <a:gd name="T74" fmla="*/ 401 w 718"/>
                <a:gd name="T75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8" h="724">
                  <a:moveTo>
                    <a:pt x="401" y="724"/>
                  </a:moveTo>
                  <a:cubicBezTo>
                    <a:pt x="396" y="721"/>
                    <a:pt x="388" y="712"/>
                    <a:pt x="384" y="710"/>
                  </a:cubicBezTo>
                  <a:cubicBezTo>
                    <a:pt x="380" y="708"/>
                    <a:pt x="378" y="689"/>
                    <a:pt x="378" y="683"/>
                  </a:cubicBezTo>
                  <a:cubicBezTo>
                    <a:pt x="378" y="677"/>
                    <a:pt x="371" y="664"/>
                    <a:pt x="364" y="658"/>
                  </a:cubicBezTo>
                  <a:cubicBezTo>
                    <a:pt x="358" y="651"/>
                    <a:pt x="351" y="635"/>
                    <a:pt x="346" y="618"/>
                  </a:cubicBezTo>
                  <a:cubicBezTo>
                    <a:pt x="340" y="602"/>
                    <a:pt x="329" y="571"/>
                    <a:pt x="318" y="562"/>
                  </a:cubicBezTo>
                  <a:cubicBezTo>
                    <a:pt x="307" y="554"/>
                    <a:pt x="312" y="536"/>
                    <a:pt x="312" y="520"/>
                  </a:cubicBezTo>
                  <a:cubicBezTo>
                    <a:pt x="312" y="503"/>
                    <a:pt x="339" y="494"/>
                    <a:pt x="331" y="480"/>
                  </a:cubicBezTo>
                  <a:cubicBezTo>
                    <a:pt x="323" y="467"/>
                    <a:pt x="330" y="444"/>
                    <a:pt x="321" y="435"/>
                  </a:cubicBezTo>
                  <a:cubicBezTo>
                    <a:pt x="312" y="426"/>
                    <a:pt x="289" y="399"/>
                    <a:pt x="288" y="389"/>
                  </a:cubicBezTo>
                  <a:cubicBezTo>
                    <a:pt x="286" y="380"/>
                    <a:pt x="274" y="357"/>
                    <a:pt x="280" y="348"/>
                  </a:cubicBezTo>
                  <a:cubicBezTo>
                    <a:pt x="286" y="339"/>
                    <a:pt x="270" y="334"/>
                    <a:pt x="267" y="334"/>
                  </a:cubicBezTo>
                  <a:cubicBezTo>
                    <a:pt x="265" y="334"/>
                    <a:pt x="251" y="332"/>
                    <a:pt x="248" y="332"/>
                  </a:cubicBezTo>
                  <a:cubicBezTo>
                    <a:pt x="246" y="332"/>
                    <a:pt x="245" y="321"/>
                    <a:pt x="233" y="318"/>
                  </a:cubicBezTo>
                  <a:cubicBezTo>
                    <a:pt x="221" y="316"/>
                    <a:pt x="205" y="313"/>
                    <a:pt x="194" y="318"/>
                  </a:cubicBezTo>
                  <a:cubicBezTo>
                    <a:pt x="182" y="322"/>
                    <a:pt x="189" y="328"/>
                    <a:pt x="167" y="328"/>
                  </a:cubicBezTo>
                  <a:cubicBezTo>
                    <a:pt x="146" y="328"/>
                    <a:pt x="126" y="322"/>
                    <a:pt x="115" y="330"/>
                  </a:cubicBezTo>
                  <a:cubicBezTo>
                    <a:pt x="105" y="337"/>
                    <a:pt x="103" y="342"/>
                    <a:pt x="93" y="333"/>
                  </a:cubicBezTo>
                  <a:cubicBezTo>
                    <a:pt x="84" y="324"/>
                    <a:pt x="72" y="319"/>
                    <a:pt x="57" y="309"/>
                  </a:cubicBezTo>
                  <a:cubicBezTo>
                    <a:pt x="43" y="299"/>
                    <a:pt x="46" y="301"/>
                    <a:pt x="43" y="291"/>
                  </a:cubicBezTo>
                  <a:cubicBezTo>
                    <a:pt x="41" y="282"/>
                    <a:pt x="57" y="288"/>
                    <a:pt x="28" y="269"/>
                  </a:cubicBezTo>
                  <a:cubicBezTo>
                    <a:pt x="0" y="250"/>
                    <a:pt x="6" y="248"/>
                    <a:pt x="10" y="241"/>
                  </a:cubicBezTo>
                  <a:cubicBezTo>
                    <a:pt x="14" y="233"/>
                    <a:pt x="11" y="221"/>
                    <a:pt x="19" y="214"/>
                  </a:cubicBezTo>
                  <a:cubicBezTo>
                    <a:pt x="27" y="208"/>
                    <a:pt x="29" y="200"/>
                    <a:pt x="21" y="199"/>
                  </a:cubicBezTo>
                  <a:cubicBezTo>
                    <a:pt x="14" y="197"/>
                    <a:pt x="17" y="183"/>
                    <a:pt x="20" y="181"/>
                  </a:cubicBezTo>
                  <a:cubicBezTo>
                    <a:pt x="22" y="180"/>
                    <a:pt x="27" y="179"/>
                    <a:pt x="19" y="172"/>
                  </a:cubicBezTo>
                  <a:cubicBezTo>
                    <a:pt x="12" y="166"/>
                    <a:pt x="13" y="158"/>
                    <a:pt x="21" y="152"/>
                  </a:cubicBezTo>
                  <a:cubicBezTo>
                    <a:pt x="29" y="146"/>
                    <a:pt x="48" y="121"/>
                    <a:pt x="52" y="114"/>
                  </a:cubicBezTo>
                  <a:cubicBezTo>
                    <a:pt x="55" y="108"/>
                    <a:pt x="68" y="102"/>
                    <a:pt x="75" y="97"/>
                  </a:cubicBezTo>
                  <a:cubicBezTo>
                    <a:pt x="82" y="92"/>
                    <a:pt x="94" y="87"/>
                    <a:pt x="95" y="71"/>
                  </a:cubicBezTo>
                  <a:cubicBezTo>
                    <a:pt x="95" y="56"/>
                    <a:pt x="100" y="51"/>
                    <a:pt x="107" y="44"/>
                  </a:cubicBezTo>
                  <a:cubicBezTo>
                    <a:pt x="115" y="38"/>
                    <a:pt x="133" y="34"/>
                    <a:pt x="132" y="22"/>
                  </a:cubicBezTo>
                  <a:cubicBezTo>
                    <a:pt x="131" y="10"/>
                    <a:pt x="144" y="20"/>
                    <a:pt x="161" y="20"/>
                  </a:cubicBezTo>
                  <a:cubicBezTo>
                    <a:pt x="178" y="20"/>
                    <a:pt x="197" y="17"/>
                    <a:pt x="207" y="10"/>
                  </a:cubicBezTo>
                  <a:cubicBezTo>
                    <a:pt x="217" y="4"/>
                    <a:pt x="256" y="5"/>
                    <a:pt x="265" y="3"/>
                  </a:cubicBezTo>
                  <a:cubicBezTo>
                    <a:pt x="273" y="1"/>
                    <a:pt x="304" y="0"/>
                    <a:pt x="302" y="3"/>
                  </a:cubicBezTo>
                  <a:cubicBezTo>
                    <a:pt x="301" y="6"/>
                    <a:pt x="302" y="6"/>
                    <a:pt x="302" y="18"/>
                  </a:cubicBezTo>
                  <a:cubicBezTo>
                    <a:pt x="302" y="30"/>
                    <a:pt x="297" y="45"/>
                    <a:pt x="304" y="46"/>
                  </a:cubicBezTo>
                  <a:cubicBezTo>
                    <a:pt x="310" y="47"/>
                    <a:pt x="311" y="42"/>
                    <a:pt x="328" y="47"/>
                  </a:cubicBezTo>
                  <a:cubicBezTo>
                    <a:pt x="346" y="52"/>
                    <a:pt x="338" y="52"/>
                    <a:pt x="347" y="57"/>
                  </a:cubicBezTo>
                  <a:cubicBezTo>
                    <a:pt x="355" y="62"/>
                    <a:pt x="368" y="72"/>
                    <a:pt x="374" y="71"/>
                  </a:cubicBezTo>
                  <a:cubicBezTo>
                    <a:pt x="380" y="70"/>
                    <a:pt x="397" y="76"/>
                    <a:pt x="396" y="68"/>
                  </a:cubicBezTo>
                  <a:cubicBezTo>
                    <a:pt x="396" y="60"/>
                    <a:pt x="395" y="51"/>
                    <a:pt x="405" y="50"/>
                  </a:cubicBezTo>
                  <a:cubicBezTo>
                    <a:pt x="415" y="49"/>
                    <a:pt x="425" y="47"/>
                    <a:pt x="443" y="57"/>
                  </a:cubicBezTo>
                  <a:cubicBezTo>
                    <a:pt x="462" y="67"/>
                    <a:pt x="478" y="71"/>
                    <a:pt x="487" y="70"/>
                  </a:cubicBezTo>
                  <a:cubicBezTo>
                    <a:pt x="496" y="69"/>
                    <a:pt x="502" y="65"/>
                    <a:pt x="509" y="63"/>
                  </a:cubicBezTo>
                  <a:cubicBezTo>
                    <a:pt x="517" y="61"/>
                    <a:pt x="507" y="65"/>
                    <a:pt x="524" y="87"/>
                  </a:cubicBezTo>
                  <a:cubicBezTo>
                    <a:pt x="541" y="108"/>
                    <a:pt x="528" y="100"/>
                    <a:pt x="540" y="120"/>
                  </a:cubicBezTo>
                  <a:cubicBezTo>
                    <a:pt x="552" y="140"/>
                    <a:pt x="560" y="150"/>
                    <a:pt x="563" y="163"/>
                  </a:cubicBezTo>
                  <a:cubicBezTo>
                    <a:pt x="566" y="175"/>
                    <a:pt x="563" y="188"/>
                    <a:pt x="577" y="199"/>
                  </a:cubicBezTo>
                  <a:cubicBezTo>
                    <a:pt x="592" y="210"/>
                    <a:pt x="597" y="226"/>
                    <a:pt x="615" y="235"/>
                  </a:cubicBezTo>
                  <a:cubicBezTo>
                    <a:pt x="633" y="244"/>
                    <a:pt x="603" y="255"/>
                    <a:pt x="646" y="260"/>
                  </a:cubicBezTo>
                  <a:cubicBezTo>
                    <a:pt x="689" y="266"/>
                    <a:pt x="718" y="259"/>
                    <a:pt x="718" y="259"/>
                  </a:cubicBezTo>
                  <a:cubicBezTo>
                    <a:pt x="716" y="292"/>
                    <a:pt x="716" y="292"/>
                    <a:pt x="716" y="292"/>
                  </a:cubicBezTo>
                  <a:cubicBezTo>
                    <a:pt x="716" y="292"/>
                    <a:pt x="704" y="312"/>
                    <a:pt x="694" y="322"/>
                  </a:cubicBezTo>
                  <a:cubicBezTo>
                    <a:pt x="684" y="332"/>
                    <a:pt x="673" y="341"/>
                    <a:pt x="659" y="351"/>
                  </a:cubicBezTo>
                  <a:cubicBezTo>
                    <a:pt x="645" y="361"/>
                    <a:pt x="634" y="372"/>
                    <a:pt x="628" y="385"/>
                  </a:cubicBezTo>
                  <a:cubicBezTo>
                    <a:pt x="622" y="398"/>
                    <a:pt x="608" y="406"/>
                    <a:pt x="606" y="413"/>
                  </a:cubicBezTo>
                  <a:cubicBezTo>
                    <a:pt x="604" y="420"/>
                    <a:pt x="596" y="422"/>
                    <a:pt x="596" y="430"/>
                  </a:cubicBezTo>
                  <a:cubicBezTo>
                    <a:pt x="597" y="438"/>
                    <a:pt x="601" y="451"/>
                    <a:pt x="605" y="454"/>
                  </a:cubicBezTo>
                  <a:cubicBezTo>
                    <a:pt x="610" y="457"/>
                    <a:pt x="628" y="474"/>
                    <a:pt x="622" y="474"/>
                  </a:cubicBezTo>
                  <a:cubicBezTo>
                    <a:pt x="617" y="474"/>
                    <a:pt x="625" y="501"/>
                    <a:pt x="625" y="501"/>
                  </a:cubicBezTo>
                  <a:cubicBezTo>
                    <a:pt x="625" y="501"/>
                    <a:pt x="633" y="525"/>
                    <a:pt x="625" y="527"/>
                  </a:cubicBezTo>
                  <a:cubicBezTo>
                    <a:pt x="617" y="529"/>
                    <a:pt x="607" y="537"/>
                    <a:pt x="596" y="539"/>
                  </a:cubicBezTo>
                  <a:cubicBezTo>
                    <a:pt x="585" y="541"/>
                    <a:pt x="565" y="555"/>
                    <a:pt x="565" y="561"/>
                  </a:cubicBezTo>
                  <a:cubicBezTo>
                    <a:pt x="565" y="568"/>
                    <a:pt x="566" y="583"/>
                    <a:pt x="566" y="583"/>
                  </a:cubicBezTo>
                  <a:cubicBezTo>
                    <a:pt x="566" y="583"/>
                    <a:pt x="569" y="580"/>
                    <a:pt x="569" y="587"/>
                  </a:cubicBezTo>
                  <a:cubicBezTo>
                    <a:pt x="569" y="593"/>
                    <a:pt x="571" y="602"/>
                    <a:pt x="568" y="608"/>
                  </a:cubicBezTo>
                  <a:cubicBezTo>
                    <a:pt x="565" y="614"/>
                    <a:pt x="558" y="621"/>
                    <a:pt x="550" y="623"/>
                  </a:cubicBezTo>
                  <a:cubicBezTo>
                    <a:pt x="543" y="625"/>
                    <a:pt x="528" y="635"/>
                    <a:pt x="530" y="639"/>
                  </a:cubicBezTo>
                  <a:cubicBezTo>
                    <a:pt x="533" y="643"/>
                    <a:pt x="551" y="644"/>
                    <a:pt x="541" y="650"/>
                  </a:cubicBezTo>
                  <a:cubicBezTo>
                    <a:pt x="531" y="656"/>
                    <a:pt x="523" y="671"/>
                    <a:pt x="519" y="680"/>
                  </a:cubicBezTo>
                  <a:cubicBezTo>
                    <a:pt x="514" y="689"/>
                    <a:pt x="517" y="686"/>
                    <a:pt x="500" y="698"/>
                  </a:cubicBezTo>
                  <a:cubicBezTo>
                    <a:pt x="483" y="710"/>
                    <a:pt x="497" y="711"/>
                    <a:pt x="470" y="713"/>
                  </a:cubicBezTo>
                  <a:cubicBezTo>
                    <a:pt x="442" y="716"/>
                    <a:pt x="423" y="720"/>
                    <a:pt x="419" y="721"/>
                  </a:cubicBezTo>
                  <a:cubicBezTo>
                    <a:pt x="415" y="723"/>
                    <a:pt x="401" y="724"/>
                    <a:pt x="401" y="7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140"/>
            <p:cNvSpPr>
              <a:spLocks/>
            </p:cNvSpPr>
            <p:nvPr/>
          </p:nvSpPr>
          <p:spPr bwMode="auto">
            <a:xfrm>
              <a:off x="6515100" y="4186238"/>
              <a:ext cx="212725" cy="382588"/>
            </a:xfrm>
            <a:custGeom>
              <a:avLst/>
              <a:gdLst>
                <a:gd name="T0" fmla="*/ 63 w 80"/>
                <a:gd name="T1" fmla="*/ 2 h 143"/>
                <a:gd name="T2" fmla="*/ 62 w 80"/>
                <a:gd name="T3" fmla="*/ 13 h 143"/>
                <a:gd name="T4" fmla="*/ 52 w 80"/>
                <a:gd name="T5" fmla="*/ 22 h 143"/>
                <a:gd name="T6" fmla="*/ 35 w 80"/>
                <a:gd name="T7" fmla="*/ 38 h 143"/>
                <a:gd name="T8" fmla="*/ 13 w 80"/>
                <a:gd name="T9" fmla="*/ 55 h 143"/>
                <a:gd name="T10" fmla="*/ 9 w 80"/>
                <a:gd name="T11" fmla="*/ 75 h 143"/>
                <a:gd name="T12" fmla="*/ 9 w 80"/>
                <a:gd name="T13" fmla="*/ 97 h 143"/>
                <a:gd name="T14" fmla="*/ 12 w 80"/>
                <a:gd name="T15" fmla="*/ 119 h 143"/>
                <a:gd name="T16" fmla="*/ 25 w 80"/>
                <a:gd name="T17" fmla="*/ 143 h 143"/>
                <a:gd name="T18" fmla="*/ 56 w 80"/>
                <a:gd name="T19" fmla="*/ 118 h 143"/>
                <a:gd name="T20" fmla="*/ 64 w 80"/>
                <a:gd name="T21" fmla="*/ 63 h 143"/>
                <a:gd name="T22" fmla="*/ 78 w 80"/>
                <a:gd name="T23" fmla="*/ 35 h 143"/>
                <a:gd name="T24" fmla="*/ 63 w 80"/>
                <a:gd name="T25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43">
                  <a:moveTo>
                    <a:pt x="63" y="2"/>
                  </a:moveTo>
                  <a:cubicBezTo>
                    <a:pt x="64" y="0"/>
                    <a:pt x="64" y="11"/>
                    <a:pt x="62" y="13"/>
                  </a:cubicBezTo>
                  <a:cubicBezTo>
                    <a:pt x="59" y="16"/>
                    <a:pt x="58" y="17"/>
                    <a:pt x="52" y="22"/>
                  </a:cubicBezTo>
                  <a:cubicBezTo>
                    <a:pt x="46" y="27"/>
                    <a:pt x="49" y="34"/>
                    <a:pt x="35" y="38"/>
                  </a:cubicBezTo>
                  <a:cubicBezTo>
                    <a:pt x="21" y="42"/>
                    <a:pt x="17" y="47"/>
                    <a:pt x="13" y="55"/>
                  </a:cubicBezTo>
                  <a:cubicBezTo>
                    <a:pt x="10" y="63"/>
                    <a:pt x="9" y="65"/>
                    <a:pt x="9" y="75"/>
                  </a:cubicBezTo>
                  <a:cubicBezTo>
                    <a:pt x="10" y="84"/>
                    <a:pt x="18" y="85"/>
                    <a:pt x="9" y="97"/>
                  </a:cubicBezTo>
                  <a:cubicBezTo>
                    <a:pt x="0" y="109"/>
                    <a:pt x="11" y="114"/>
                    <a:pt x="12" y="119"/>
                  </a:cubicBezTo>
                  <a:cubicBezTo>
                    <a:pt x="13" y="125"/>
                    <a:pt x="13" y="142"/>
                    <a:pt x="25" y="143"/>
                  </a:cubicBezTo>
                  <a:cubicBezTo>
                    <a:pt x="37" y="143"/>
                    <a:pt x="56" y="131"/>
                    <a:pt x="56" y="118"/>
                  </a:cubicBezTo>
                  <a:cubicBezTo>
                    <a:pt x="56" y="105"/>
                    <a:pt x="60" y="74"/>
                    <a:pt x="64" y="63"/>
                  </a:cubicBezTo>
                  <a:cubicBezTo>
                    <a:pt x="69" y="52"/>
                    <a:pt x="80" y="49"/>
                    <a:pt x="78" y="35"/>
                  </a:cubicBezTo>
                  <a:cubicBezTo>
                    <a:pt x="76" y="21"/>
                    <a:pt x="63" y="4"/>
                    <a:pt x="6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141"/>
            <p:cNvSpPr>
              <a:spLocks/>
            </p:cNvSpPr>
            <p:nvPr/>
          </p:nvSpPr>
          <p:spPr bwMode="auto">
            <a:xfrm>
              <a:off x="5048250" y="1098551"/>
              <a:ext cx="4883150" cy="2771775"/>
            </a:xfrm>
            <a:custGeom>
              <a:avLst/>
              <a:gdLst>
                <a:gd name="T0" fmla="*/ 430 w 1828"/>
                <a:gd name="T1" fmla="*/ 679 h 1038"/>
                <a:gd name="T2" fmla="*/ 320 w 1828"/>
                <a:gd name="T3" fmla="*/ 638 h 1038"/>
                <a:gd name="T4" fmla="*/ 221 w 1828"/>
                <a:gd name="T5" fmla="*/ 574 h 1038"/>
                <a:gd name="T6" fmla="*/ 240 w 1828"/>
                <a:gd name="T7" fmla="*/ 677 h 1038"/>
                <a:gd name="T8" fmla="*/ 169 w 1828"/>
                <a:gd name="T9" fmla="*/ 589 h 1038"/>
                <a:gd name="T10" fmla="*/ 44 w 1828"/>
                <a:gd name="T11" fmla="*/ 683 h 1038"/>
                <a:gd name="T12" fmla="*/ 74 w 1828"/>
                <a:gd name="T13" fmla="*/ 548 h 1038"/>
                <a:gd name="T14" fmla="*/ 108 w 1828"/>
                <a:gd name="T15" fmla="*/ 497 h 1038"/>
                <a:gd name="T16" fmla="*/ 181 w 1828"/>
                <a:gd name="T17" fmla="*/ 386 h 1038"/>
                <a:gd name="T18" fmla="*/ 197 w 1828"/>
                <a:gd name="T19" fmla="*/ 437 h 1038"/>
                <a:gd name="T20" fmla="*/ 319 w 1828"/>
                <a:gd name="T21" fmla="*/ 385 h 1038"/>
                <a:gd name="T22" fmla="*/ 365 w 1828"/>
                <a:gd name="T23" fmla="*/ 342 h 1038"/>
                <a:gd name="T24" fmla="*/ 298 w 1828"/>
                <a:gd name="T25" fmla="*/ 288 h 1038"/>
                <a:gd name="T26" fmla="*/ 269 w 1828"/>
                <a:gd name="T27" fmla="*/ 321 h 1038"/>
                <a:gd name="T28" fmla="*/ 191 w 1828"/>
                <a:gd name="T29" fmla="*/ 357 h 1038"/>
                <a:gd name="T30" fmla="*/ 147 w 1828"/>
                <a:gd name="T31" fmla="*/ 330 h 1038"/>
                <a:gd name="T32" fmla="*/ 240 w 1828"/>
                <a:gd name="T33" fmla="*/ 182 h 1038"/>
                <a:gd name="T34" fmla="*/ 300 w 1828"/>
                <a:gd name="T35" fmla="*/ 137 h 1038"/>
                <a:gd name="T36" fmla="*/ 466 w 1828"/>
                <a:gd name="T37" fmla="*/ 199 h 1038"/>
                <a:gd name="T38" fmla="*/ 414 w 1828"/>
                <a:gd name="T39" fmla="*/ 229 h 1038"/>
                <a:gd name="T40" fmla="*/ 462 w 1828"/>
                <a:gd name="T41" fmla="*/ 229 h 1038"/>
                <a:gd name="T42" fmla="*/ 517 w 1828"/>
                <a:gd name="T43" fmla="*/ 193 h 1038"/>
                <a:gd name="T44" fmla="*/ 622 w 1828"/>
                <a:gd name="T45" fmla="*/ 165 h 1038"/>
                <a:gd name="T46" fmla="*/ 714 w 1828"/>
                <a:gd name="T47" fmla="*/ 163 h 1038"/>
                <a:gd name="T48" fmla="*/ 736 w 1828"/>
                <a:gd name="T49" fmla="*/ 94 h 1038"/>
                <a:gd name="T50" fmla="*/ 755 w 1828"/>
                <a:gd name="T51" fmla="*/ 184 h 1038"/>
                <a:gd name="T52" fmla="*/ 763 w 1828"/>
                <a:gd name="T53" fmla="*/ 137 h 1038"/>
                <a:gd name="T54" fmla="*/ 781 w 1828"/>
                <a:gd name="T55" fmla="*/ 123 h 1038"/>
                <a:gd name="T56" fmla="*/ 830 w 1828"/>
                <a:gd name="T57" fmla="*/ 105 h 1038"/>
                <a:gd name="T58" fmla="*/ 935 w 1828"/>
                <a:gd name="T59" fmla="*/ 30 h 1038"/>
                <a:gd name="T60" fmla="*/ 1062 w 1828"/>
                <a:gd name="T61" fmla="*/ 20 h 1038"/>
                <a:gd name="T62" fmla="*/ 1098 w 1828"/>
                <a:gd name="T63" fmla="*/ 77 h 1038"/>
                <a:gd name="T64" fmla="*/ 1243 w 1828"/>
                <a:gd name="T65" fmla="*/ 88 h 1038"/>
                <a:gd name="T66" fmla="*/ 1344 w 1828"/>
                <a:gd name="T67" fmla="*/ 115 h 1038"/>
                <a:gd name="T68" fmla="*/ 1466 w 1828"/>
                <a:gd name="T69" fmla="*/ 128 h 1038"/>
                <a:gd name="T70" fmla="*/ 1636 w 1828"/>
                <a:gd name="T71" fmla="*/ 158 h 1038"/>
                <a:gd name="T72" fmla="*/ 1812 w 1828"/>
                <a:gd name="T73" fmla="*/ 229 h 1038"/>
                <a:gd name="T74" fmla="*/ 1741 w 1828"/>
                <a:gd name="T75" fmla="*/ 215 h 1038"/>
                <a:gd name="T76" fmla="*/ 1753 w 1828"/>
                <a:gd name="T77" fmla="*/ 285 h 1038"/>
                <a:gd name="T78" fmla="*/ 1622 w 1828"/>
                <a:gd name="T79" fmla="*/ 344 h 1038"/>
                <a:gd name="T80" fmla="*/ 1628 w 1828"/>
                <a:gd name="T81" fmla="*/ 427 h 1038"/>
                <a:gd name="T82" fmla="*/ 1566 w 1828"/>
                <a:gd name="T83" fmla="*/ 392 h 1038"/>
                <a:gd name="T84" fmla="*/ 1604 w 1828"/>
                <a:gd name="T85" fmla="*/ 303 h 1038"/>
                <a:gd name="T86" fmla="*/ 1546 w 1828"/>
                <a:gd name="T87" fmla="*/ 344 h 1038"/>
                <a:gd name="T88" fmla="*/ 1424 w 1828"/>
                <a:gd name="T89" fmla="*/ 367 h 1038"/>
                <a:gd name="T90" fmla="*/ 1448 w 1828"/>
                <a:gd name="T91" fmla="*/ 480 h 1038"/>
                <a:gd name="T92" fmla="*/ 1371 w 1828"/>
                <a:gd name="T93" fmla="*/ 624 h 1038"/>
                <a:gd name="T94" fmla="*/ 1334 w 1828"/>
                <a:gd name="T95" fmla="*/ 660 h 1038"/>
                <a:gd name="T96" fmla="*/ 1300 w 1828"/>
                <a:gd name="T97" fmla="*/ 661 h 1038"/>
                <a:gd name="T98" fmla="*/ 1280 w 1828"/>
                <a:gd name="T99" fmla="*/ 830 h 1038"/>
                <a:gd name="T100" fmla="*/ 1192 w 1828"/>
                <a:gd name="T101" fmla="*/ 965 h 1038"/>
                <a:gd name="T102" fmla="*/ 1177 w 1828"/>
                <a:gd name="T103" fmla="*/ 1027 h 1038"/>
                <a:gd name="T104" fmla="*/ 1044 w 1828"/>
                <a:gd name="T105" fmla="*/ 849 h 1038"/>
                <a:gd name="T106" fmla="*/ 902 w 1828"/>
                <a:gd name="T107" fmla="*/ 969 h 1038"/>
                <a:gd name="T108" fmla="*/ 782 w 1828"/>
                <a:gd name="T109" fmla="*/ 820 h 1038"/>
                <a:gd name="T110" fmla="*/ 608 w 1828"/>
                <a:gd name="T111" fmla="*/ 774 h 1038"/>
                <a:gd name="T112" fmla="*/ 661 w 1828"/>
                <a:gd name="T113" fmla="*/ 797 h 1038"/>
                <a:gd name="T114" fmla="*/ 633 w 1828"/>
                <a:gd name="T115" fmla="*/ 887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28" h="1038">
                  <a:moveTo>
                    <a:pt x="541" y="926"/>
                  </a:moveTo>
                  <a:cubicBezTo>
                    <a:pt x="521" y="908"/>
                    <a:pt x="526" y="906"/>
                    <a:pt x="517" y="886"/>
                  </a:cubicBezTo>
                  <a:cubicBezTo>
                    <a:pt x="509" y="866"/>
                    <a:pt x="505" y="870"/>
                    <a:pt x="499" y="853"/>
                  </a:cubicBezTo>
                  <a:cubicBezTo>
                    <a:pt x="493" y="837"/>
                    <a:pt x="481" y="821"/>
                    <a:pt x="472" y="810"/>
                  </a:cubicBezTo>
                  <a:cubicBezTo>
                    <a:pt x="462" y="799"/>
                    <a:pt x="452" y="786"/>
                    <a:pt x="452" y="786"/>
                  </a:cubicBezTo>
                  <a:cubicBezTo>
                    <a:pt x="433" y="766"/>
                    <a:pt x="433" y="766"/>
                    <a:pt x="433" y="766"/>
                  </a:cubicBezTo>
                  <a:cubicBezTo>
                    <a:pt x="433" y="766"/>
                    <a:pt x="423" y="765"/>
                    <a:pt x="423" y="755"/>
                  </a:cubicBezTo>
                  <a:cubicBezTo>
                    <a:pt x="423" y="745"/>
                    <a:pt x="426" y="730"/>
                    <a:pt x="426" y="730"/>
                  </a:cubicBezTo>
                  <a:cubicBezTo>
                    <a:pt x="426" y="730"/>
                    <a:pt x="440" y="714"/>
                    <a:pt x="446" y="708"/>
                  </a:cubicBezTo>
                  <a:cubicBezTo>
                    <a:pt x="452" y="702"/>
                    <a:pt x="456" y="693"/>
                    <a:pt x="451" y="688"/>
                  </a:cubicBezTo>
                  <a:cubicBezTo>
                    <a:pt x="446" y="683"/>
                    <a:pt x="442" y="679"/>
                    <a:pt x="442" y="679"/>
                  </a:cubicBezTo>
                  <a:cubicBezTo>
                    <a:pt x="442" y="679"/>
                    <a:pt x="435" y="679"/>
                    <a:pt x="430" y="679"/>
                  </a:cubicBezTo>
                  <a:cubicBezTo>
                    <a:pt x="425" y="679"/>
                    <a:pt x="404" y="680"/>
                    <a:pt x="404" y="680"/>
                  </a:cubicBezTo>
                  <a:cubicBezTo>
                    <a:pt x="404" y="680"/>
                    <a:pt x="395" y="672"/>
                    <a:pt x="392" y="672"/>
                  </a:cubicBezTo>
                  <a:cubicBezTo>
                    <a:pt x="388" y="672"/>
                    <a:pt x="387" y="677"/>
                    <a:pt x="382" y="677"/>
                  </a:cubicBezTo>
                  <a:cubicBezTo>
                    <a:pt x="377" y="677"/>
                    <a:pt x="378" y="676"/>
                    <a:pt x="372" y="676"/>
                  </a:cubicBezTo>
                  <a:cubicBezTo>
                    <a:pt x="366" y="676"/>
                    <a:pt x="366" y="678"/>
                    <a:pt x="362" y="675"/>
                  </a:cubicBezTo>
                  <a:cubicBezTo>
                    <a:pt x="359" y="672"/>
                    <a:pt x="349" y="662"/>
                    <a:pt x="349" y="662"/>
                  </a:cubicBezTo>
                  <a:cubicBezTo>
                    <a:pt x="350" y="651"/>
                    <a:pt x="350" y="651"/>
                    <a:pt x="350" y="651"/>
                  </a:cubicBezTo>
                  <a:cubicBezTo>
                    <a:pt x="350" y="651"/>
                    <a:pt x="348" y="644"/>
                    <a:pt x="351" y="641"/>
                  </a:cubicBezTo>
                  <a:cubicBezTo>
                    <a:pt x="353" y="638"/>
                    <a:pt x="354" y="634"/>
                    <a:pt x="354" y="634"/>
                  </a:cubicBezTo>
                  <a:cubicBezTo>
                    <a:pt x="350" y="629"/>
                    <a:pt x="349" y="625"/>
                    <a:pt x="344" y="628"/>
                  </a:cubicBezTo>
                  <a:cubicBezTo>
                    <a:pt x="339" y="631"/>
                    <a:pt x="339" y="632"/>
                    <a:pt x="334" y="632"/>
                  </a:cubicBezTo>
                  <a:cubicBezTo>
                    <a:pt x="330" y="632"/>
                    <a:pt x="316" y="632"/>
                    <a:pt x="320" y="638"/>
                  </a:cubicBezTo>
                  <a:cubicBezTo>
                    <a:pt x="324" y="644"/>
                    <a:pt x="329" y="651"/>
                    <a:pt x="329" y="651"/>
                  </a:cubicBezTo>
                  <a:cubicBezTo>
                    <a:pt x="329" y="651"/>
                    <a:pt x="341" y="658"/>
                    <a:pt x="332" y="665"/>
                  </a:cubicBezTo>
                  <a:cubicBezTo>
                    <a:pt x="323" y="671"/>
                    <a:pt x="326" y="669"/>
                    <a:pt x="323" y="675"/>
                  </a:cubicBezTo>
                  <a:cubicBezTo>
                    <a:pt x="321" y="682"/>
                    <a:pt x="311" y="677"/>
                    <a:pt x="307" y="675"/>
                  </a:cubicBezTo>
                  <a:cubicBezTo>
                    <a:pt x="304" y="674"/>
                    <a:pt x="302" y="665"/>
                    <a:pt x="301" y="661"/>
                  </a:cubicBezTo>
                  <a:cubicBezTo>
                    <a:pt x="300" y="658"/>
                    <a:pt x="295" y="661"/>
                    <a:pt x="289" y="657"/>
                  </a:cubicBezTo>
                  <a:cubicBezTo>
                    <a:pt x="283" y="652"/>
                    <a:pt x="278" y="646"/>
                    <a:pt x="284" y="643"/>
                  </a:cubicBezTo>
                  <a:cubicBezTo>
                    <a:pt x="291" y="641"/>
                    <a:pt x="296" y="637"/>
                    <a:pt x="285" y="629"/>
                  </a:cubicBezTo>
                  <a:cubicBezTo>
                    <a:pt x="274" y="621"/>
                    <a:pt x="277" y="613"/>
                    <a:pt x="278" y="610"/>
                  </a:cubicBezTo>
                  <a:cubicBezTo>
                    <a:pt x="280" y="606"/>
                    <a:pt x="283" y="610"/>
                    <a:pt x="266" y="603"/>
                  </a:cubicBezTo>
                  <a:cubicBezTo>
                    <a:pt x="250" y="596"/>
                    <a:pt x="255" y="596"/>
                    <a:pt x="248" y="589"/>
                  </a:cubicBezTo>
                  <a:cubicBezTo>
                    <a:pt x="240" y="581"/>
                    <a:pt x="225" y="574"/>
                    <a:pt x="221" y="574"/>
                  </a:cubicBezTo>
                  <a:cubicBezTo>
                    <a:pt x="217" y="574"/>
                    <a:pt x="214" y="577"/>
                    <a:pt x="218" y="585"/>
                  </a:cubicBezTo>
                  <a:cubicBezTo>
                    <a:pt x="221" y="592"/>
                    <a:pt x="217" y="592"/>
                    <a:pt x="236" y="606"/>
                  </a:cubicBezTo>
                  <a:cubicBezTo>
                    <a:pt x="255" y="619"/>
                    <a:pt x="256" y="612"/>
                    <a:pt x="257" y="616"/>
                  </a:cubicBezTo>
                  <a:cubicBezTo>
                    <a:pt x="259" y="619"/>
                    <a:pt x="268" y="622"/>
                    <a:pt x="273" y="628"/>
                  </a:cubicBezTo>
                  <a:cubicBezTo>
                    <a:pt x="277" y="635"/>
                    <a:pt x="277" y="639"/>
                    <a:pt x="277" y="639"/>
                  </a:cubicBezTo>
                  <a:cubicBezTo>
                    <a:pt x="277" y="639"/>
                    <a:pt x="268" y="639"/>
                    <a:pt x="266" y="639"/>
                  </a:cubicBezTo>
                  <a:cubicBezTo>
                    <a:pt x="264" y="638"/>
                    <a:pt x="262" y="643"/>
                    <a:pt x="262" y="643"/>
                  </a:cubicBezTo>
                  <a:cubicBezTo>
                    <a:pt x="262" y="643"/>
                    <a:pt x="267" y="649"/>
                    <a:pt x="263" y="651"/>
                  </a:cubicBezTo>
                  <a:cubicBezTo>
                    <a:pt x="258" y="653"/>
                    <a:pt x="257" y="660"/>
                    <a:pt x="252" y="660"/>
                  </a:cubicBezTo>
                  <a:cubicBezTo>
                    <a:pt x="247" y="660"/>
                    <a:pt x="253" y="664"/>
                    <a:pt x="247" y="667"/>
                  </a:cubicBezTo>
                  <a:cubicBezTo>
                    <a:pt x="240" y="670"/>
                    <a:pt x="245" y="671"/>
                    <a:pt x="243" y="673"/>
                  </a:cubicBezTo>
                  <a:cubicBezTo>
                    <a:pt x="242" y="675"/>
                    <a:pt x="242" y="678"/>
                    <a:pt x="240" y="677"/>
                  </a:cubicBezTo>
                  <a:cubicBezTo>
                    <a:pt x="238" y="677"/>
                    <a:pt x="237" y="679"/>
                    <a:pt x="225" y="671"/>
                  </a:cubicBezTo>
                  <a:cubicBezTo>
                    <a:pt x="213" y="662"/>
                    <a:pt x="213" y="662"/>
                    <a:pt x="213" y="662"/>
                  </a:cubicBezTo>
                  <a:cubicBezTo>
                    <a:pt x="213" y="662"/>
                    <a:pt x="207" y="654"/>
                    <a:pt x="219" y="657"/>
                  </a:cubicBezTo>
                  <a:cubicBezTo>
                    <a:pt x="231" y="661"/>
                    <a:pt x="236" y="663"/>
                    <a:pt x="240" y="660"/>
                  </a:cubicBezTo>
                  <a:cubicBezTo>
                    <a:pt x="244" y="657"/>
                    <a:pt x="244" y="657"/>
                    <a:pt x="244" y="653"/>
                  </a:cubicBezTo>
                  <a:cubicBezTo>
                    <a:pt x="244" y="650"/>
                    <a:pt x="246" y="650"/>
                    <a:pt x="243" y="646"/>
                  </a:cubicBezTo>
                  <a:cubicBezTo>
                    <a:pt x="240" y="641"/>
                    <a:pt x="251" y="636"/>
                    <a:pt x="241" y="632"/>
                  </a:cubicBezTo>
                  <a:cubicBezTo>
                    <a:pt x="232" y="628"/>
                    <a:pt x="228" y="627"/>
                    <a:pt x="223" y="622"/>
                  </a:cubicBezTo>
                  <a:cubicBezTo>
                    <a:pt x="218" y="617"/>
                    <a:pt x="223" y="621"/>
                    <a:pt x="211" y="611"/>
                  </a:cubicBezTo>
                  <a:cubicBezTo>
                    <a:pt x="198" y="601"/>
                    <a:pt x="198" y="602"/>
                    <a:pt x="195" y="598"/>
                  </a:cubicBezTo>
                  <a:cubicBezTo>
                    <a:pt x="192" y="594"/>
                    <a:pt x="188" y="581"/>
                    <a:pt x="186" y="581"/>
                  </a:cubicBezTo>
                  <a:cubicBezTo>
                    <a:pt x="185" y="581"/>
                    <a:pt x="178" y="585"/>
                    <a:pt x="169" y="589"/>
                  </a:cubicBezTo>
                  <a:cubicBezTo>
                    <a:pt x="160" y="593"/>
                    <a:pt x="165" y="600"/>
                    <a:pt x="158" y="599"/>
                  </a:cubicBezTo>
                  <a:cubicBezTo>
                    <a:pt x="150" y="597"/>
                    <a:pt x="153" y="598"/>
                    <a:pt x="145" y="597"/>
                  </a:cubicBezTo>
                  <a:cubicBezTo>
                    <a:pt x="138" y="596"/>
                    <a:pt x="131" y="596"/>
                    <a:pt x="130" y="597"/>
                  </a:cubicBezTo>
                  <a:cubicBezTo>
                    <a:pt x="128" y="598"/>
                    <a:pt x="128" y="606"/>
                    <a:pt x="128" y="606"/>
                  </a:cubicBezTo>
                  <a:cubicBezTo>
                    <a:pt x="128" y="606"/>
                    <a:pt x="128" y="606"/>
                    <a:pt x="123" y="613"/>
                  </a:cubicBezTo>
                  <a:cubicBezTo>
                    <a:pt x="117" y="619"/>
                    <a:pt x="112" y="617"/>
                    <a:pt x="108" y="622"/>
                  </a:cubicBezTo>
                  <a:cubicBezTo>
                    <a:pt x="103" y="628"/>
                    <a:pt x="96" y="630"/>
                    <a:pt x="96" y="637"/>
                  </a:cubicBezTo>
                  <a:cubicBezTo>
                    <a:pt x="96" y="644"/>
                    <a:pt x="98" y="641"/>
                    <a:pt x="90" y="655"/>
                  </a:cubicBezTo>
                  <a:cubicBezTo>
                    <a:pt x="82" y="670"/>
                    <a:pt x="85" y="675"/>
                    <a:pt x="79" y="675"/>
                  </a:cubicBezTo>
                  <a:cubicBezTo>
                    <a:pt x="73" y="676"/>
                    <a:pt x="68" y="677"/>
                    <a:pt x="65" y="678"/>
                  </a:cubicBezTo>
                  <a:cubicBezTo>
                    <a:pt x="61" y="679"/>
                    <a:pt x="52" y="680"/>
                    <a:pt x="52" y="680"/>
                  </a:cubicBezTo>
                  <a:cubicBezTo>
                    <a:pt x="52" y="680"/>
                    <a:pt x="47" y="687"/>
                    <a:pt x="44" y="683"/>
                  </a:cubicBezTo>
                  <a:cubicBezTo>
                    <a:pt x="41" y="679"/>
                    <a:pt x="42" y="671"/>
                    <a:pt x="40" y="675"/>
                  </a:cubicBezTo>
                  <a:cubicBezTo>
                    <a:pt x="37" y="678"/>
                    <a:pt x="41" y="695"/>
                    <a:pt x="39" y="695"/>
                  </a:cubicBezTo>
                  <a:cubicBezTo>
                    <a:pt x="37" y="695"/>
                    <a:pt x="33" y="695"/>
                    <a:pt x="31" y="694"/>
                  </a:cubicBezTo>
                  <a:cubicBezTo>
                    <a:pt x="30" y="694"/>
                    <a:pt x="30" y="679"/>
                    <a:pt x="27" y="680"/>
                  </a:cubicBezTo>
                  <a:cubicBezTo>
                    <a:pt x="25" y="681"/>
                    <a:pt x="24" y="680"/>
                    <a:pt x="14" y="676"/>
                  </a:cubicBezTo>
                  <a:cubicBezTo>
                    <a:pt x="5" y="672"/>
                    <a:pt x="5" y="671"/>
                    <a:pt x="3" y="670"/>
                  </a:cubicBezTo>
                  <a:cubicBezTo>
                    <a:pt x="0" y="669"/>
                    <a:pt x="10" y="638"/>
                    <a:pt x="7" y="618"/>
                  </a:cubicBezTo>
                  <a:cubicBezTo>
                    <a:pt x="4" y="599"/>
                    <a:pt x="5" y="601"/>
                    <a:pt x="10" y="595"/>
                  </a:cubicBezTo>
                  <a:cubicBezTo>
                    <a:pt x="14" y="588"/>
                    <a:pt x="18" y="589"/>
                    <a:pt x="46" y="593"/>
                  </a:cubicBezTo>
                  <a:cubicBezTo>
                    <a:pt x="73" y="598"/>
                    <a:pt x="82" y="590"/>
                    <a:pt x="81" y="585"/>
                  </a:cubicBezTo>
                  <a:cubicBezTo>
                    <a:pt x="80" y="581"/>
                    <a:pt x="83" y="555"/>
                    <a:pt x="83" y="555"/>
                  </a:cubicBezTo>
                  <a:cubicBezTo>
                    <a:pt x="83" y="555"/>
                    <a:pt x="75" y="551"/>
                    <a:pt x="74" y="548"/>
                  </a:cubicBezTo>
                  <a:cubicBezTo>
                    <a:pt x="73" y="545"/>
                    <a:pt x="74" y="541"/>
                    <a:pt x="70" y="541"/>
                  </a:cubicBezTo>
                  <a:cubicBezTo>
                    <a:pt x="67" y="541"/>
                    <a:pt x="57" y="538"/>
                    <a:pt x="55" y="535"/>
                  </a:cubicBezTo>
                  <a:cubicBezTo>
                    <a:pt x="54" y="533"/>
                    <a:pt x="51" y="524"/>
                    <a:pt x="51" y="524"/>
                  </a:cubicBezTo>
                  <a:cubicBezTo>
                    <a:pt x="51" y="524"/>
                    <a:pt x="56" y="524"/>
                    <a:pt x="56" y="523"/>
                  </a:cubicBezTo>
                  <a:cubicBezTo>
                    <a:pt x="57" y="521"/>
                    <a:pt x="58" y="523"/>
                    <a:pt x="65" y="522"/>
                  </a:cubicBezTo>
                  <a:cubicBezTo>
                    <a:pt x="71" y="520"/>
                    <a:pt x="80" y="521"/>
                    <a:pt x="80" y="521"/>
                  </a:cubicBezTo>
                  <a:cubicBezTo>
                    <a:pt x="76" y="513"/>
                    <a:pt x="76" y="513"/>
                    <a:pt x="76" y="513"/>
                  </a:cubicBezTo>
                  <a:cubicBezTo>
                    <a:pt x="76" y="513"/>
                    <a:pt x="74" y="505"/>
                    <a:pt x="81" y="507"/>
                  </a:cubicBezTo>
                  <a:cubicBezTo>
                    <a:pt x="88" y="508"/>
                    <a:pt x="97" y="514"/>
                    <a:pt x="98" y="513"/>
                  </a:cubicBezTo>
                  <a:cubicBezTo>
                    <a:pt x="98" y="512"/>
                    <a:pt x="98" y="505"/>
                    <a:pt x="99" y="504"/>
                  </a:cubicBezTo>
                  <a:cubicBezTo>
                    <a:pt x="100" y="502"/>
                    <a:pt x="103" y="498"/>
                    <a:pt x="103" y="498"/>
                  </a:cubicBezTo>
                  <a:cubicBezTo>
                    <a:pt x="103" y="498"/>
                    <a:pt x="104" y="496"/>
                    <a:pt x="108" y="497"/>
                  </a:cubicBezTo>
                  <a:cubicBezTo>
                    <a:pt x="113" y="498"/>
                    <a:pt x="114" y="489"/>
                    <a:pt x="114" y="489"/>
                  </a:cubicBezTo>
                  <a:cubicBezTo>
                    <a:pt x="114" y="489"/>
                    <a:pt x="121" y="482"/>
                    <a:pt x="125" y="483"/>
                  </a:cubicBezTo>
                  <a:cubicBezTo>
                    <a:pt x="129" y="484"/>
                    <a:pt x="137" y="480"/>
                    <a:pt x="136" y="476"/>
                  </a:cubicBezTo>
                  <a:cubicBezTo>
                    <a:pt x="135" y="472"/>
                    <a:pt x="145" y="458"/>
                    <a:pt x="145" y="458"/>
                  </a:cubicBezTo>
                  <a:cubicBezTo>
                    <a:pt x="145" y="458"/>
                    <a:pt x="145" y="453"/>
                    <a:pt x="148" y="452"/>
                  </a:cubicBezTo>
                  <a:cubicBezTo>
                    <a:pt x="151" y="452"/>
                    <a:pt x="158" y="454"/>
                    <a:pt x="159" y="451"/>
                  </a:cubicBezTo>
                  <a:cubicBezTo>
                    <a:pt x="161" y="449"/>
                    <a:pt x="163" y="440"/>
                    <a:pt x="163" y="443"/>
                  </a:cubicBezTo>
                  <a:cubicBezTo>
                    <a:pt x="164" y="446"/>
                    <a:pt x="176" y="443"/>
                    <a:pt x="176" y="443"/>
                  </a:cubicBezTo>
                  <a:cubicBezTo>
                    <a:pt x="176" y="443"/>
                    <a:pt x="176" y="433"/>
                    <a:pt x="176" y="432"/>
                  </a:cubicBezTo>
                  <a:cubicBezTo>
                    <a:pt x="176" y="430"/>
                    <a:pt x="176" y="409"/>
                    <a:pt x="174" y="407"/>
                  </a:cubicBezTo>
                  <a:cubicBezTo>
                    <a:pt x="172" y="405"/>
                    <a:pt x="169" y="400"/>
                    <a:pt x="171" y="398"/>
                  </a:cubicBezTo>
                  <a:cubicBezTo>
                    <a:pt x="174" y="396"/>
                    <a:pt x="180" y="389"/>
                    <a:pt x="181" y="386"/>
                  </a:cubicBezTo>
                  <a:cubicBezTo>
                    <a:pt x="181" y="384"/>
                    <a:pt x="180" y="384"/>
                    <a:pt x="183" y="382"/>
                  </a:cubicBezTo>
                  <a:cubicBezTo>
                    <a:pt x="186" y="380"/>
                    <a:pt x="201" y="382"/>
                    <a:pt x="199" y="383"/>
                  </a:cubicBezTo>
                  <a:cubicBezTo>
                    <a:pt x="197" y="385"/>
                    <a:pt x="195" y="382"/>
                    <a:pt x="195" y="388"/>
                  </a:cubicBezTo>
                  <a:cubicBezTo>
                    <a:pt x="195" y="394"/>
                    <a:pt x="198" y="394"/>
                    <a:pt x="199" y="397"/>
                  </a:cubicBezTo>
                  <a:cubicBezTo>
                    <a:pt x="200" y="399"/>
                    <a:pt x="208" y="405"/>
                    <a:pt x="207" y="407"/>
                  </a:cubicBezTo>
                  <a:cubicBezTo>
                    <a:pt x="206" y="408"/>
                    <a:pt x="206" y="411"/>
                    <a:pt x="208" y="413"/>
                  </a:cubicBezTo>
                  <a:cubicBezTo>
                    <a:pt x="210" y="415"/>
                    <a:pt x="217" y="419"/>
                    <a:pt x="216" y="421"/>
                  </a:cubicBezTo>
                  <a:cubicBezTo>
                    <a:pt x="215" y="422"/>
                    <a:pt x="214" y="422"/>
                    <a:pt x="210" y="423"/>
                  </a:cubicBezTo>
                  <a:cubicBezTo>
                    <a:pt x="206" y="423"/>
                    <a:pt x="202" y="421"/>
                    <a:pt x="197" y="421"/>
                  </a:cubicBezTo>
                  <a:cubicBezTo>
                    <a:pt x="192" y="422"/>
                    <a:pt x="190" y="427"/>
                    <a:pt x="190" y="427"/>
                  </a:cubicBezTo>
                  <a:cubicBezTo>
                    <a:pt x="194" y="435"/>
                    <a:pt x="194" y="435"/>
                    <a:pt x="194" y="435"/>
                  </a:cubicBezTo>
                  <a:cubicBezTo>
                    <a:pt x="194" y="435"/>
                    <a:pt x="192" y="434"/>
                    <a:pt x="197" y="437"/>
                  </a:cubicBezTo>
                  <a:cubicBezTo>
                    <a:pt x="202" y="439"/>
                    <a:pt x="195" y="438"/>
                    <a:pt x="205" y="437"/>
                  </a:cubicBezTo>
                  <a:cubicBezTo>
                    <a:pt x="215" y="437"/>
                    <a:pt x="216" y="429"/>
                    <a:pt x="220" y="431"/>
                  </a:cubicBezTo>
                  <a:cubicBezTo>
                    <a:pt x="224" y="433"/>
                    <a:pt x="223" y="437"/>
                    <a:pt x="223" y="437"/>
                  </a:cubicBezTo>
                  <a:cubicBezTo>
                    <a:pt x="223" y="437"/>
                    <a:pt x="244" y="438"/>
                    <a:pt x="248" y="436"/>
                  </a:cubicBezTo>
                  <a:cubicBezTo>
                    <a:pt x="252" y="434"/>
                    <a:pt x="252" y="429"/>
                    <a:pt x="259" y="428"/>
                  </a:cubicBezTo>
                  <a:cubicBezTo>
                    <a:pt x="266" y="428"/>
                    <a:pt x="273" y="423"/>
                    <a:pt x="276" y="429"/>
                  </a:cubicBezTo>
                  <a:cubicBezTo>
                    <a:pt x="279" y="434"/>
                    <a:pt x="277" y="434"/>
                    <a:pt x="282" y="433"/>
                  </a:cubicBezTo>
                  <a:cubicBezTo>
                    <a:pt x="287" y="433"/>
                    <a:pt x="294" y="415"/>
                    <a:pt x="295" y="412"/>
                  </a:cubicBezTo>
                  <a:cubicBezTo>
                    <a:pt x="295" y="410"/>
                    <a:pt x="285" y="414"/>
                    <a:pt x="293" y="403"/>
                  </a:cubicBezTo>
                  <a:cubicBezTo>
                    <a:pt x="300" y="393"/>
                    <a:pt x="302" y="387"/>
                    <a:pt x="304" y="386"/>
                  </a:cubicBezTo>
                  <a:cubicBezTo>
                    <a:pt x="305" y="384"/>
                    <a:pt x="288" y="371"/>
                    <a:pt x="299" y="375"/>
                  </a:cubicBezTo>
                  <a:cubicBezTo>
                    <a:pt x="310" y="379"/>
                    <a:pt x="316" y="385"/>
                    <a:pt x="319" y="385"/>
                  </a:cubicBezTo>
                  <a:cubicBezTo>
                    <a:pt x="322" y="386"/>
                    <a:pt x="333" y="390"/>
                    <a:pt x="331" y="388"/>
                  </a:cubicBezTo>
                  <a:cubicBezTo>
                    <a:pt x="329" y="386"/>
                    <a:pt x="321" y="382"/>
                    <a:pt x="323" y="379"/>
                  </a:cubicBezTo>
                  <a:cubicBezTo>
                    <a:pt x="325" y="376"/>
                    <a:pt x="330" y="376"/>
                    <a:pt x="323" y="373"/>
                  </a:cubicBezTo>
                  <a:cubicBezTo>
                    <a:pt x="316" y="370"/>
                    <a:pt x="315" y="367"/>
                    <a:pt x="311" y="370"/>
                  </a:cubicBezTo>
                  <a:cubicBezTo>
                    <a:pt x="308" y="373"/>
                    <a:pt x="308" y="372"/>
                    <a:pt x="306" y="368"/>
                  </a:cubicBezTo>
                  <a:cubicBezTo>
                    <a:pt x="305" y="364"/>
                    <a:pt x="306" y="364"/>
                    <a:pt x="307" y="361"/>
                  </a:cubicBezTo>
                  <a:cubicBezTo>
                    <a:pt x="308" y="358"/>
                    <a:pt x="313" y="357"/>
                    <a:pt x="316" y="357"/>
                  </a:cubicBezTo>
                  <a:cubicBezTo>
                    <a:pt x="319" y="356"/>
                    <a:pt x="321" y="355"/>
                    <a:pt x="319" y="353"/>
                  </a:cubicBezTo>
                  <a:cubicBezTo>
                    <a:pt x="317" y="350"/>
                    <a:pt x="311" y="350"/>
                    <a:pt x="316" y="346"/>
                  </a:cubicBezTo>
                  <a:cubicBezTo>
                    <a:pt x="321" y="343"/>
                    <a:pt x="319" y="342"/>
                    <a:pt x="327" y="343"/>
                  </a:cubicBezTo>
                  <a:cubicBezTo>
                    <a:pt x="335" y="344"/>
                    <a:pt x="333" y="346"/>
                    <a:pt x="343" y="345"/>
                  </a:cubicBezTo>
                  <a:cubicBezTo>
                    <a:pt x="352" y="343"/>
                    <a:pt x="364" y="343"/>
                    <a:pt x="365" y="342"/>
                  </a:cubicBezTo>
                  <a:cubicBezTo>
                    <a:pt x="366" y="341"/>
                    <a:pt x="366" y="333"/>
                    <a:pt x="366" y="333"/>
                  </a:cubicBezTo>
                  <a:cubicBezTo>
                    <a:pt x="369" y="333"/>
                    <a:pt x="369" y="333"/>
                    <a:pt x="369" y="333"/>
                  </a:cubicBezTo>
                  <a:cubicBezTo>
                    <a:pt x="369" y="333"/>
                    <a:pt x="360" y="330"/>
                    <a:pt x="356" y="330"/>
                  </a:cubicBezTo>
                  <a:cubicBezTo>
                    <a:pt x="352" y="329"/>
                    <a:pt x="353" y="325"/>
                    <a:pt x="342" y="329"/>
                  </a:cubicBezTo>
                  <a:cubicBezTo>
                    <a:pt x="331" y="334"/>
                    <a:pt x="324" y="339"/>
                    <a:pt x="321" y="339"/>
                  </a:cubicBezTo>
                  <a:cubicBezTo>
                    <a:pt x="318" y="339"/>
                    <a:pt x="306" y="337"/>
                    <a:pt x="306" y="337"/>
                  </a:cubicBezTo>
                  <a:cubicBezTo>
                    <a:pt x="301" y="329"/>
                    <a:pt x="301" y="329"/>
                    <a:pt x="301" y="329"/>
                  </a:cubicBezTo>
                  <a:cubicBezTo>
                    <a:pt x="301" y="329"/>
                    <a:pt x="298" y="325"/>
                    <a:pt x="297" y="322"/>
                  </a:cubicBezTo>
                  <a:cubicBezTo>
                    <a:pt x="296" y="320"/>
                    <a:pt x="296" y="318"/>
                    <a:pt x="295" y="313"/>
                  </a:cubicBezTo>
                  <a:cubicBezTo>
                    <a:pt x="294" y="309"/>
                    <a:pt x="294" y="303"/>
                    <a:pt x="294" y="303"/>
                  </a:cubicBezTo>
                  <a:cubicBezTo>
                    <a:pt x="294" y="303"/>
                    <a:pt x="293" y="299"/>
                    <a:pt x="293" y="296"/>
                  </a:cubicBezTo>
                  <a:cubicBezTo>
                    <a:pt x="293" y="293"/>
                    <a:pt x="297" y="290"/>
                    <a:pt x="298" y="288"/>
                  </a:cubicBezTo>
                  <a:cubicBezTo>
                    <a:pt x="298" y="286"/>
                    <a:pt x="304" y="268"/>
                    <a:pt x="308" y="264"/>
                  </a:cubicBezTo>
                  <a:cubicBezTo>
                    <a:pt x="311" y="259"/>
                    <a:pt x="328" y="246"/>
                    <a:pt x="328" y="242"/>
                  </a:cubicBezTo>
                  <a:cubicBezTo>
                    <a:pt x="329" y="239"/>
                    <a:pt x="334" y="222"/>
                    <a:pt x="334" y="222"/>
                  </a:cubicBezTo>
                  <a:cubicBezTo>
                    <a:pt x="334" y="222"/>
                    <a:pt x="328" y="217"/>
                    <a:pt x="324" y="215"/>
                  </a:cubicBezTo>
                  <a:cubicBezTo>
                    <a:pt x="320" y="212"/>
                    <a:pt x="324" y="217"/>
                    <a:pt x="315" y="219"/>
                  </a:cubicBezTo>
                  <a:cubicBezTo>
                    <a:pt x="307" y="222"/>
                    <a:pt x="302" y="224"/>
                    <a:pt x="299" y="229"/>
                  </a:cubicBezTo>
                  <a:cubicBezTo>
                    <a:pt x="296" y="235"/>
                    <a:pt x="296" y="245"/>
                    <a:pt x="293" y="249"/>
                  </a:cubicBezTo>
                  <a:cubicBezTo>
                    <a:pt x="290" y="252"/>
                    <a:pt x="291" y="258"/>
                    <a:pt x="287" y="262"/>
                  </a:cubicBezTo>
                  <a:cubicBezTo>
                    <a:pt x="282" y="267"/>
                    <a:pt x="282" y="268"/>
                    <a:pt x="276" y="274"/>
                  </a:cubicBezTo>
                  <a:cubicBezTo>
                    <a:pt x="270" y="280"/>
                    <a:pt x="265" y="291"/>
                    <a:pt x="264" y="292"/>
                  </a:cubicBezTo>
                  <a:cubicBezTo>
                    <a:pt x="264" y="294"/>
                    <a:pt x="263" y="298"/>
                    <a:pt x="263" y="306"/>
                  </a:cubicBezTo>
                  <a:cubicBezTo>
                    <a:pt x="264" y="313"/>
                    <a:pt x="265" y="316"/>
                    <a:pt x="269" y="321"/>
                  </a:cubicBezTo>
                  <a:cubicBezTo>
                    <a:pt x="272" y="325"/>
                    <a:pt x="281" y="338"/>
                    <a:pt x="273" y="347"/>
                  </a:cubicBezTo>
                  <a:cubicBezTo>
                    <a:pt x="266" y="357"/>
                    <a:pt x="258" y="350"/>
                    <a:pt x="258" y="365"/>
                  </a:cubicBezTo>
                  <a:cubicBezTo>
                    <a:pt x="259" y="381"/>
                    <a:pt x="256" y="390"/>
                    <a:pt x="254" y="394"/>
                  </a:cubicBezTo>
                  <a:cubicBezTo>
                    <a:pt x="251" y="397"/>
                    <a:pt x="237" y="408"/>
                    <a:pt x="237" y="409"/>
                  </a:cubicBezTo>
                  <a:cubicBezTo>
                    <a:pt x="237" y="410"/>
                    <a:pt x="239" y="414"/>
                    <a:pt x="232" y="414"/>
                  </a:cubicBezTo>
                  <a:cubicBezTo>
                    <a:pt x="226" y="414"/>
                    <a:pt x="224" y="414"/>
                    <a:pt x="222" y="414"/>
                  </a:cubicBezTo>
                  <a:cubicBezTo>
                    <a:pt x="221" y="413"/>
                    <a:pt x="218" y="409"/>
                    <a:pt x="217" y="404"/>
                  </a:cubicBezTo>
                  <a:cubicBezTo>
                    <a:pt x="216" y="399"/>
                    <a:pt x="215" y="397"/>
                    <a:pt x="213" y="391"/>
                  </a:cubicBezTo>
                  <a:cubicBezTo>
                    <a:pt x="211" y="386"/>
                    <a:pt x="211" y="383"/>
                    <a:pt x="209" y="378"/>
                  </a:cubicBezTo>
                  <a:cubicBezTo>
                    <a:pt x="207" y="373"/>
                    <a:pt x="209" y="365"/>
                    <a:pt x="206" y="363"/>
                  </a:cubicBezTo>
                  <a:cubicBezTo>
                    <a:pt x="204" y="361"/>
                    <a:pt x="201" y="350"/>
                    <a:pt x="201" y="350"/>
                  </a:cubicBezTo>
                  <a:cubicBezTo>
                    <a:pt x="201" y="350"/>
                    <a:pt x="195" y="355"/>
                    <a:pt x="191" y="357"/>
                  </a:cubicBezTo>
                  <a:cubicBezTo>
                    <a:pt x="188" y="358"/>
                    <a:pt x="190" y="361"/>
                    <a:pt x="187" y="362"/>
                  </a:cubicBezTo>
                  <a:cubicBezTo>
                    <a:pt x="183" y="362"/>
                    <a:pt x="183" y="363"/>
                    <a:pt x="179" y="368"/>
                  </a:cubicBezTo>
                  <a:cubicBezTo>
                    <a:pt x="175" y="372"/>
                    <a:pt x="172" y="373"/>
                    <a:pt x="169" y="374"/>
                  </a:cubicBezTo>
                  <a:cubicBezTo>
                    <a:pt x="167" y="374"/>
                    <a:pt x="166" y="378"/>
                    <a:pt x="162" y="375"/>
                  </a:cubicBezTo>
                  <a:cubicBezTo>
                    <a:pt x="159" y="372"/>
                    <a:pt x="159" y="371"/>
                    <a:pt x="157" y="369"/>
                  </a:cubicBezTo>
                  <a:cubicBezTo>
                    <a:pt x="156" y="367"/>
                    <a:pt x="149" y="363"/>
                    <a:pt x="149" y="363"/>
                  </a:cubicBezTo>
                  <a:cubicBezTo>
                    <a:pt x="149" y="363"/>
                    <a:pt x="148" y="366"/>
                    <a:pt x="149" y="359"/>
                  </a:cubicBezTo>
                  <a:cubicBezTo>
                    <a:pt x="149" y="353"/>
                    <a:pt x="150" y="350"/>
                    <a:pt x="151" y="346"/>
                  </a:cubicBezTo>
                  <a:cubicBezTo>
                    <a:pt x="153" y="343"/>
                    <a:pt x="153" y="343"/>
                    <a:pt x="153" y="343"/>
                  </a:cubicBezTo>
                  <a:cubicBezTo>
                    <a:pt x="153" y="343"/>
                    <a:pt x="152" y="343"/>
                    <a:pt x="153" y="339"/>
                  </a:cubicBezTo>
                  <a:cubicBezTo>
                    <a:pt x="155" y="335"/>
                    <a:pt x="151" y="334"/>
                    <a:pt x="149" y="332"/>
                  </a:cubicBezTo>
                  <a:cubicBezTo>
                    <a:pt x="147" y="330"/>
                    <a:pt x="146" y="335"/>
                    <a:pt x="147" y="330"/>
                  </a:cubicBezTo>
                  <a:cubicBezTo>
                    <a:pt x="148" y="326"/>
                    <a:pt x="147" y="299"/>
                    <a:pt x="147" y="299"/>
                  </a:cubicBezTo>
                  <a:cubicBezTo>
                    <a:pt x="147" y="299"/>
                    <a:pt x="154" y="296"/>
                    <a:pt x="153" y="294"/>
                  </a:cubicBezTo>
                  <a:cubicBezTo>
                    <a:pt x="153" y="292"/>
                    <a:pt x="160" y="286"/>
                    <a:pt x="160" y="286"/>
                  </a:cubicBezTo>
                  <a:cubicBezTo>
                    <a:pt x="160" y="286"/>
                    <a:pt x="166" y="285"/>
                    <a:pt x="168" y="281"/>
                  </a:cubicBezTo>
                  <a:cubicBezTo>
                    <a:pt x="171" y="277"/>
                    <a:pt x="173" y="271"/>
                    <a:pt x="179" y="268"/>
                  </a:cubicBezTo>
                  <a:cubicBezTo>
                    <a:pt x="184" y="265"/>
                    <a:pt x="186" y="263"/>
                    <a:pt x="187" y="261"/>
                  </a:cubicBezTo>
                  <a:cubicBezTo>
                    <a:pt x="188" y="260"/>
                    <a:pt x="185" y="266"/>
                    <a:pt x="189" y="257"/>
                  </a:cubicBezTo>
                  <a:cubicBezTo>
                    <a:pt x="193" y="249"/>
                    <a:pt x="208" y="239"/>
                    <a:pt x="211" y="232"/>
                  </a:cubicBezTo>
                  <a:cubicBezTo>
                    <a:pt x="215" y="225"/>
                    <a:pt x="219" y="213"/>
                    <a:pt x="219" y="213"/>
                  </a:cubicBezTo>
                  <a:cubicBezTo>
                    <a:pt x="219" y="213"/>
                    <a:pt x="215" y="208"/>
                    <a:pt x="220" y="202"/>
                  </a:cubicBezTo>
                  <a:cubicBezTo>
                    <a:pt x="224" y="196"/>
                    <a:pt x="230" y="194"/>
                    <a:pt x="233" y="191"/>
                  </a:cubicBezTo>
                  <a:cubicBezTo>
                    <a:pt x="237" y="188"/>
                    <a:pt x="241" y="183"/>
                    <a:pt x="240" y="182"/>
                  </a:cubicBezTo>
                  <a:cubicBezTo>
                    <a:pt x="238" y="182"/>
                    <a:pt x="242" y="183"/>
                    <a:pt x="242" y="181"/>
                  </a:cubicBezTo>
                  <a:cubicBezTo>
                    <a:pt x="243" y="178"/>
                    <a:pt x="246" y="174"/>
                    <a:pt x="246" y="174"/>
                  </a:cubicBezTo>
                  <a:cubicBezTo>
                    <a:pt x="239" y="173"/>
                    <a:pt x="241" y="174"/>
                    <a:pt x="237" y="176"/>
                  </a:cubicBezTo>
                  <a:cubicBezTo>
                    <a:pt x="233" y="177"/>
                    <a:pt x="235" y="175"/>
                    <a:pt x="233" y="173"/>
                  </a:cubicBezTo>
                  <a:cubicBezTo>
                    <a:pt x="231" y="171"/>
                    <a:pt x="231" y="171"/>
                    <a:pt x="232" y="170"/>
                  </a:cubicBezTo>
                  <a:cubicBezTo>
                    <a:pt x="233" y="168"/>
                    <a:pt x="236" y="166"/>
                    <a:pt x="236" y="166"/>
                  </a:cubicBezTo>
                  <a:cubicBezTo>
                    <a:pt x="236" y="166"/>
                    <a:pt x="238" y="170"/>
                    <a:pt x="243" y="165"/>
                  </a:cubicBezTo>
                  <a:cubicBezTo>
                    <a:pt x="249" y="160"/>
                    <a:pt x="258" y="155"/>
                    <a:pt x="258" y="155"/>
                  </a:cubicBezTo>
                  <a:cubicBezTo>
                    <a:pt x="272" y="144"/>
                    <a:pt x="272" y="144"/>
                    <a:pt x="272" y="144"/>
                  </a:cubicBezTo>
                  <a:cubicBezTo>
                    <a:pt x="272" y="144"/>
                    <a:pt x="284" y="140"/>
                    <a:pt x="286" y="140"/>
                  </a:cubicBezTo>
                  <a:cubicBezTo>
                    <a:pt x="288" y="141"/>
                    <a:pt x="290" y="141"/>
                    <a:pt x="291" y="141"/>
                  </a:cubicBezTo>
                  <a:cubicBezTo>
                    <a:pt x="292" y="141"/>
                    <a:pt x="296" y="141"/>
                    <a:pt x="300" y="137"/>
                  </a:cubicBezTo>
                  <a:cubicBezTo>
                    <a:pt x="303" y="134"/>
                    <a:pt x="301" y="131"/>
                    <a:pt x="306" y="130"/>
                  </a:cubicBezTo>
                  <a:cubicBezTo>
                    <a:pt x="311" y="129"/>
                    <a:pt x="315" y="130"/>
                    <a:pt x="318" y="127"/>
                  </a:cubicBezTo>
                  <a:cubicBezTo>
                    <a:pt x="321" y="123"/>
                    <a:pt x="356" y="127"/>
                    <a:pt x="356" y="127"/>
                  </a:cubicBezTo>
                  <a:cubicBezTo>
                    <a:pt x="356" y="127"/>
                    <a:pt x="371" y="131"/>
                    <a:pt x="373" y="134"/>
                  </a:cubicBezTo>
                  <a:cubicBezTo>
                    <a:pt x="375" y="137"/>
                    <a:pt x="382" y="139"/>
                    <a:pt x="379" y="143"/>
                  </a:cubicBezTo>
                  <a:cubicBezTo>
                    <a:pt x="375" y="146"/>
                    <a:pt x="379" y="151"/>
                    <a:pt x="381" y="152"/>
                  </a:cubicBezTo>
                  <a:cubicBezTo>
                    <a:pt x="383" y="153"/>
                    <a:pt x="383" y="144"/>
                    <a:pt x="387" y="145"/>
                  </a:cubicBezTo>
                  <a:cubicBezTo>
                    <a:pt x="390" y="146"/>
                    <a:pt x="392" y="151"/>
                    <a:pt x="395" y="152"/>
                  </a:cubicBezTo>
                  <a:cubicBezTo>
                    <a:pt x="398" y="153"/>
                    <a:pt x="412" y="154"/>
                    <a:pt x="414" y="155"/>
                  </a:cubicBezTo>
                  <a:cubicBezTo>
                    <a:pt x="416" y="157"/>
                    <a:pt x="419" y="159"/>
                    <a:pt x="425" y="162"/>
                  </a:cubicBezTo>
                  <a:cubicBezTo>
                    <a:pt x="430" y="165"/>
                    <a:pt x="468" y="180"/>
                    <a:pt x="469" y="182"/>
                  </a:cubicBezTo>
                  <a:cubicBezTo>
                    <a:pt x="470" y="184"/>
                    <a:pt x="466" y="199"/>
                    <a:pt x="466" y="199"/>
                  </a:cubicBezTo>
                  <a:cubicBezTo>
                    <a:pt x="466" y="199"/>
                    <a:pt x="467" y="204"/>
                    <a:pt x="462" y="205"/>
                  </a:cubicBezTo>
                  <a:cubicBezTo>
                    <a:pt x="457" y="205"/>
                    <a:pt x="462" y="204"/>
                    <a:pt x="454" y="205"/>
                  </a:cubicBezTo>
                  <a:cubicBezTo>
                    <a:pt x="446" y="206"/>
                    <a:pt x="447" y="210"/>
                    <a:pt x="441" y="208"/>
                  </a:cubicBezTo>
                  <a:cubicBezTo>
                    <a:pt x="436" y="206"/>
                    <a:pt x="437" y="206"/>
                    <a:pt x="433" y="203"/>
                  </a:cubicBezTo>
                  <a:cubicBezTo>
                    <a:pt x="429" y="201"/>
                    <a:pt x="425" y="197"/>
                    <a:pt x="421" y="199"/>
                  </a:cubicBezTo>
                  <a:cubicBezTo>
                    <a:pt x="417" y="202"/>
                    <a:pt x="419" y="206"/>
                    <a:pt x="412" y="202"/>
                  </a:cubicBezTo>
                  <a:cubicBezTo>
                    <a:pt x="405" y="197"/>
                    <a:pt x="401" y="196"/>
                    <a:pt x="401" y="196"/>
                  </a:cubicBezTo>
                  <a:cubicBezTo>
                    <a:pt x="401" y="196"/>
                    <a:pt x="398" y="198"/>
                    <a:pt x="398" y="199"/>
                  </a:cubicBezTo>
                  <a:cubicBezTo>
                    <a:pt x="399" y="201"/>
                    <a:pt x="401" y="198"/>
                    <a:pt x="406" y="204"/>
                  </a:cubicBezTo>
                  <a:cubicBezTo>
                    <a:pt x="410" y="209"/>
                    <a:pt x="417" y="213"/>
                    <a:pt x="416" y="216"/>
                  </a:cubicBezTo>
                  <a:cubicBezTo>
                    <a:pt x="416" y="219"/>
                    <a:pt x="419" y="220"/>
                    <a:pt x="416" y="223"/>
                  </a:cubicBezTo>
                  <a:cubicBezTo>
                    <a:pt x="414" y="225"/>
                    <a:pt x="414" y="229"/>
                    <a:pt x="414" y="229"/>
                  </a:cubicBezTo>
                  <a:cubicBezTo>
                    <a:pt x="414" y="229"/>
                    <a:pt x="418" y="234"/>
                    <a:pt x="417" y="236"/>
                  </a:cubicBezTo>
                  <a:cubicBezTo>
                    <a:pt x="416" y="238"/>
                    <a:pt x="416" y="243"/>
                    <a:pt x="416" y="245"/>
                  </a:cubicBezTo>
                  <a:cubicBezTo>
                    <a:pt x="416" y="246"/>
                    <a:pt x="419" y="251"/>
                    <a:pt x="419" y="251"/>
                  </a:cubicBezTo>
                  <a:cubicBezTo>
                    <a:pt x="419" y="251"/>
                    <a:pt x="423" y="248"/>
                    <a:pt x="428" y="253"/>
                  </a:cubicBezTo>
                  <a:cubicBezTo>
                    <a:pt x="433" y="257"/>
                    <a:pt x="440" y="257"/>
                    <a:pt x="440" y="257"/>
                  </a:cubicBezTo>
                  <a:cubicBezTo>
                    <a:pt x="440" y="251"/>
                    <a:pt x="440" y="251"/>
                    <a:pt x="440" y="251"/>
                  </a:cubicBezTo>
                  <a:cubicBezTo>
                    <a:pt x="440" y="251"/>
                    <a:pt x="438" y="250"/>
                    <a:pt x="436" y="246"/>
                  </a:cubicBezTo>
                  <a:cubicBezTo>
                    <a:pt x="433" y="243"/>
                    <a:pt x="430" y="238"/>
                    <a:pt x="430" y="237"/>
                  </a:cubicBezTo>
                  <a:cubicBezTo>
                    <a:pt x="429" y="235"/>
                    <a:pt x="429" y="230"/>
                    <a:pt x="430" y="230"/>
                  </a:cubicBezTo>
                  <a:cubicBezTo>
                    <a:pt x="432" y="230"/>
                    <a:pt x="435" y="231"/>
                    <a:pt x="441" y="234"/>
                  </a:cubicBezTo>
                  <a:cubicBezTo>
                    <a:pt x="447" y="236"/>
                    <a:pt x="459" y="245"/>
                    <a:pt x="462" y="240"/>
                  </a:cubicBezTo>
                  <a:cubicBezTo>
                    <a:pt x="465" y="235"/>
                    <a:pt x="464" y="234"/>
                    <a:pt x="462" y="229"/>
                  </a:cubicBezTo>
                  <a:cubicBezTo>
                    <a:pt x="460" y="224"/>
                    <a:pt x="457" y="227"/>
                    <a:pt x="459" y="221"/>
                  </a:cubicBezTo>
                  <a:cubicBezTo>
                    <a:pt x="462" y="215"/>
                    <a:pt x="456" y="220"/>
                    <a:pt x="468" y="210"/>
                  </a:cubicBezTo>
                  <a:cubicBezTo>
                    <a:pt x="480" y="200"/>
                    <a:pt x="490" y="203"/>
                    <a:pt x="492" y="203"/>
                  </a:cubicBezTo>
                  <a:cubicBezTo>
                    <a:pt x="494" y="203"/>
                    <a:pt x="502" y="198"/>
                    <a:pt x="501" y="196"/>
                  </a:cubicBezTo>
                  <a:cubicBezTo>
                    <a:pt x="500" y="195"/>
                    <a:pt x="502" y="192"/>
                    <a:pt x="500" y="187"/>
                  </a:cubicBezTo>
                  <a:cubicBezTo>
                    <a:pt x="497" y="182"/>
                    <a:pt x="492" y="172"/>
                    <a:pt x="492" y="172"/>
                  </a:cubicBezTo>
                  <a:cubicBezTo>
                    <a:pt x="492" y="172"/>
                    <a:pt x="487" y="163"/>
                    <a:pt x="490" y="163"/>
                  </a:cubicBezTo>
                  <a:cubicBezTo>
                    <a:pt x="493" y="164"/>
                    <a:pt x="496" y="166"/>
                    <a:pt x="505" y="170"/>
                  </a:cubicBezTo>
                  <a:cubicBezTo>
                    <a:pt x="515" y="174"/>
                    <a:pt x="519" y="175"/>
                    <a:pt x="521" y="176"/>
                  </a:cubicBezTo>
                  <a:cubicBezTo>
                    <a:pt x="523" y="177"/>
                    <a:pt x="525" y="181"/>
                    <a:pt x="521" y="181"/>
                  </a:cubicBezTo>
                  <a:cubicBezTo>
                    <a:pt x="516" y="181"/>
                    <a:pt x="513" y="184"/>
                    <a:pt x="512" y="186"/>
                  </a:cubicBezTo>
                  <a:cubicBezTo>
                    <a:pt x="511" y="188"/>
                    <a:pt x="517" y="193"/>
                    <a:pt x="517" y="193"/>
                  </a:cubicBezTo>
                  <a:cubicBezTo>
                    <a:pt x="517" y="193"/>
                    <a:pt x="526" y="193"/>
                    <a:pt x="528" y="193"/>
                  </a:cubicBezTo>
                  <a:cubicBezTo>
                    <a:pt x="530" y="193"/>
                    <a:pt x="530" y="186"/>
                    <a:pt x="530" y="182"/>
                  </a:cubicBezTo>
                  <a:cubicBezTo>
                    <a:pt x="530" y="179"/>
                    <a:pt x="544" y="181"/>
                    <a:pt x="546" y="180"/>
                  </a:cubicBezTo>
                  <a:cubicBezTo>
                    <a:pt x="548" y="178"/>
                    <a:pt x="553" y="172"/>
                    <a:pt x="556" y="170"/>
                  </a:cubicBezTo>
                  <a:cubicBezTo>
                    <a:pt x="560" y="168"/>
                    <a:pt x="573" y="164"/>
                    <a:pt x="571" y="166"/>
                  </a:cubicBezTo>
                  <a:cubicBezTo>
                    <a:pt x="570" y="168"/>
                    <a:pt x="573" y="174"/>
                    <a:pt x="573" y="172"/>
                  </a:cubicBezTo>
                  <a:cubicBezTo>
                    <a:pt x="573" y="170"/>
                    <a:pt x="577" y="162"/>
                    <a:pt x="579" y="162"/>
                  </a:cubicBezTo>
                  <a:cubicBezTo>
                    <a:pt x="581" y="162"/>
                    <a:pt x="587" y="164"/>
                    <a:pt x="587" y="164"/>
                  </a:cubicBezTo>
                  <a:cubicBezTo>
                    <a:pt x="587" y="164"/>
                    <a:pt x="584" y="172"/>
                    <a:pt x="588" y="172"/>
                  </a:cubicBezTo>
                  <a:cubicBezTo>
                    <a:pt x="593" y="173"/>
                    <a:pt x="599" y="177"/>
                    <a:pt x="600" y="173"/>
                  </a:cubicBezTo>
                  <a:cubicBezTo>
                    <a:pt x="602" y="170"/>
                    <a:pt x="599" y="171"/>
                    <a:pt x="609" y="168"/>
                  </a:cubicBezTo>
                  <a:cubicBezTo>
                    <a:pt x="620" y="166"/>
                    <a:pt x="615" y="166"/>
                    <a:pt x="622" y="165"/>
                  </a:cubicBezTo>
                  <a:cubicBezTo>
                    <a:pt x="629" y="165"/>
                    <a:pt x="633" y="170"/>
                    <a:pt x="636" y="170"/>
                  </a:cubicBezTo>
                  <a:cubicBezTo>
                    <a:pt x="640" y="170"/>
                    <a:pt x="642" y="162"/>
                    <a:pt x="642" y="162"/>
                  </a:cubicBezTo>
                  <a:cubicBezTo>
                    <a:pt x="643" y="156"/>
                    <a:pt x="643" y="156"/>
                    <a:pt x="643" y="156"/>
                  </a:cubicBezTo>
                  <a:cubicBezTo>
                    <a:pt x="639" y="154"/>
                    <a:pt x="639" y="154"/>
                    <a:pt x="639" y="154"/>
                  </a:cubicBezTo>
                  <a:cubicBezTo>
                    <a:pt x="639" y="154"/>
                    <a:pt x="643" y="154"/>
                    <a:pt x="641" y="152"/>
                  </a:cubicBezTo>
                  <a:cubicBezTo>
                    <a:pt x="640" y="151"/>
                    <a:pt x="645" y="150"/>
                    <a:pt x="648" y="150"/>
                  </a:cubicBezTo>
                  <a:cubicBezTo>
                    <a:pt x="651" y="149"/>
                    <a:pt x="660" y="152"/>
                    <a:pt x="664" y="153"/>
                  </a:cubicBezTo>
                  <a:cubicBezTo>
                    <a:pt x="669" y="155"/>
                    <a:pt x="686" y="154"/>
                    <a:pt x="697" y="162"/>
                  </a:cubicBezTo>
                  <a:cubicBezTo>
                    <a:pt x="707" y="170"/>
                    <a:pt x="709" y="171"/>
                    <a:pt x="711" y="171"/>
                  </a:cubicBezTo>
                  <a:cubicBezTo>
                    <a:pt x="713" y="172"/>
                    <a:pt x="721" y="169"/>
                    <a:pt x="721" y="169"/>
                  </a:cubicBezTo>
                  <a:cubicBezTo>
                    <a:pt x="721" y="169"/>
                    <a:pt x="724" y="168"/>
                    <a:pt x="721" y="166"/>
                  </a:cubicBezTo>
                  <a:cubicBezTo>
                    <a:pt x="717" y="163"/>
                    <a:pt x="714" y="164"/>
                    <a:pt x="714" y="163"/>
                  </a:cubicBezTo>
                  <a:cubicBezTo>
                    <a:pt x="714" y="161"/>
                    <a:pt x="711" y="153"/>
                    <a:pt x="710" y="153"/>
                  </a:cubicBezTo>
                  <a:cubicBezTo>
                    <a:pt x="709" y="153"/>
                    <a:pt x="707" y="152"/>
                    <a:pt x="706" y="153"/>
                  </a:cubicBezTo>
                  <a:cubicBezTo>
                    <a:pt x="705" y="154"/>
                    <a:pt x="699" y="149"/>
                    <a:pt x="699" y="148"/>
                  </a:cubicBezTo>
                  <a:cubicBezTo>
                    <a:pt x="699" y="146"/>
                    <a:pt x="699" y="141"/>
                    <a:pt x="701" y="141"/>
                  </a:cubicBezTo>
                  <a:cubicBezTo>
                    <a:pt x="702" y="140"/>
                    <a:pt x="692" y="140"/>
                    <a:pt x="698" y="134"/>
                  </a:cubicBezTo>
                  <a:cubicBezTo>
                    <a:pt x="703" y="127"/>
                    <a:pt x="713" y="119"/>
                    <a:pt x="713" y="118"/>
                  </a:cubicBezTo>
                  <a:cubicBezTo>
                    <a:pt x="712" y="116"/>
                    <a:pt x="714" y="92"/>
                    <a:pt x="714" y="92"/>
                  </a:cubicBezTo>
                  <a:cubicBezTo>
                    <a:pt x="714" y="92"/>
                    <a:pt x="720" y="95"/>
                    <a:pt x="722" y="93"/>
                  </a:cubicBezTo>
                  <a:cubicBezTo>
                    <a:pt x="724" y="90"/>
                    <a:pt x="726" y="84"/>
                    <a:pt x="726" y="84"/>
                  </a:cubicBezTo>
                  <a:cubicBezTo>
                    <a:pt x="733" y="83"/>
                    <a:pt x="733" y="83"/>
                    <a:pt x="733" y="83"/>
                  </a:cubicBezTo>
                  <a:cubicBezTo>
                    <a:pt x="733" y="83"/>
                    <a:pt x="736" y="88"/>
                    <a:pt x="736" y="89"/>
                  </a:cubicBezTo>
                  <a:cubicBezTo>
                    <a:pt x="735" y="90"/>
                    <a:pt x="732" y="94"/>
                    <a:pt x="736" y="94"/>
                  </a:cubicBezTo>
                  <a:cubicBezTo>
                    <a:pt x="739" y="94"/>
                    <a:pt x="748" y="100"/>
                    <a:pt x="748" y="100"/>
                  </a:cubicBezTo>
                  <a:cubicBezTo>
                    <a:pt x="748" y="100"/>
                    <a:pt x="751" y="112"/>
                    <a:pt x="749" y="112"/>
                  </a:cubicBezTo>
                  <a:cubicBezTo>
                    <a:pt x="747" y="112"/>
                    <a:pt x="748" y="118"/>
                    <a:pt x="748" y="118"/>
                  </a:cubicBezTo>
                  <a:cubicBezTo>
                    <a:pt x="748" y="118"/>
                    <a:pt x="746" y="114"/>
                    <a:pt x="745" y="119"/>
                  </a:cubicBezTo>
                  <a:cubicBezTo>
                    <a:pt x="743" y="124"/>
                    <a:pt x="748" y="127"/>
                    <a:pt x="748" y="127"/>
                  </a:cubicBezTo>
                  <a:cubicBezTo>
                    <a:pt x="748" y="127"/>
                    <a:pt x="753" y="125"/>
                    <a:pt x="751" y="130"/>
                  </a:cubicBezTo>
                  <a:cubicBezTo>
                    <a:pt x="750" y="135"/>
                    <a:pt x="750" y="133"/>
                    <a:pt x="751" y="137"/>
                  </a:cubicBezTo>
                  <a:cubicBezTo>
                    <a:pt x="751" y="142"/>
                    <a:pt x="755" y="148"/>
                    <a:pt x="755" y="150"/>
                  </a:cubicBezTo>
                  <a:cubicBezTo>
                    <a:pt x="755" y="152"/>
                    <a:pt x="755" y="164"/>
                    <a:pt x="755" y="164"/>
                  </a:cubicBezTo>
                  <a:cubicBezTo>
                    <a:pt x="755" y="164"/>
                    <a:pt x="758" y="170"/>
                    <a:pt x="760" y="172"/>
                  </a:cubicBezTo>
                  <a:cubicBezTo>
                    <a:pt x="762" y="174"/>
                    <a:pt x="767" y="169"/>
                    <a:pt x="762" y="174"/>
                  </a:cubicBezTo>
                  <a:cubicBezTo>
                    <a:pt x="756" y="179"/>
                    <a:pt x="759" y="179"/>
                    <a:pt x="755" y="184"/>
                  </a:cubicBezTo>
                  <a:cubicBezTo>
                    <a:pt x="751" y="189"/>
                    <a:pt x="748" y="190"/>
                    <a:pt x="746" y="192"/>
                  </a:cubicBezTo>
                  <a:cubicBezTo>
                    <a:pt x="744" y="194"/>
                    <a:pt x="738" y="196"/>
                    <a:pt x="738" y="196"/>
                  </a:cubicBezTo>
                  <a:cubicBezTo>
                    <a:pt x="738" y="196"/>
                    <a:pt x="752" y="200"/>
                    <a:pt x="754" y="200"/>
                  </a:cubicBezTo>
                  <a:cubicBezTo>
                    <a:pt x="756" y="200"/>
                    <a:pt x="772" y="198"/>
                    <a:pt x="772" y="194"/>
                  </a:cubicBezTo>
                  <a:cubicBezTo>
                    <a:pt x="772" y="190"/>
                    <a:pt x="781" y="180"/>
                    <a:pt x="776" y="177"/>
                  </a:cubicBezTo>
                  <a:cubicBezTo>
                    <a:pt x="772" y="174"/>
                    <a:pt x="771" y="175"/>
                    <a:pt x="770" y="172"/>
                  </a:cubicBezTo>
                  <a:cubicBezTo>
                    <a:pt x="770" y="169"/>
                    <a:pt x="768" y="168"/>
                    <a:pt x="770" y="166"/>
                  </a:cubicBezTo>
                  <a:cubicBezTo>
                    <a:pt x="771" y="164"/>
                    <a:pt x="774" y="160"/>
                    <a:pt x="770" y="161"/>
                  </a:cubicBezTo>
                  <a:cubicBezTo>
                    <a:pt x="766" y="161"/>
                    <a:pt x="766" y="162"/>
                    <a:pt x="764" y="159"/>
                  </a:cubicBezTo>
                  <a:cubicBezTo>
                    <a:pt x="762" y="156"/>
                    <a:pt x="763" y="160"/>
                    <a:pt x="760" y="152"/>
                  </a:cubicBezTo>
                  <a:cubicBezTo>
                    <a:pt x="757" y="144"/>
                    <a:pt x="762" y="140"/>
                    <a:pt x="762" y="140"/>
                  </a:cubicBezTo>
                  <a:cubicBezTo>
                    <a:pt x="762" y="140"/>
                    <a:pt x="766" y="144"/>
                    <a:pt x="763" y="137"/>
                  </a:cubicBezTo>
                  <a:cubicBezTo>
                    <a:pt x="760" y="130"/>
                    <a:pt x="756" y="128"/>
                    <a:pt x="756" y="126"/>
                  </a:cubicBezTo>
                  <a:cubicBezTo>
                    <a:pt x="755" y="123"/>
                    <a:pt x="757" y="121"/>
                    <a:pt x="756" y="117"/>
                  </a:cubicBezTo>
                  <a:cubicBezTo>
                    <a:pt x="756" y="113"/>
                    <a:pt x="768" y="111"/>
                    <a:pt x="768" y="111"/>
                  </a:cubicBezTo>
                  <a:cubicBezTo>
                    <a:pt x="768" y="111"/>
                    <a:pt x="769" y="105"/>
                    <a:pt x="767" y="102"/>
                  </a:cubicBezTo>
                  <a:cubicBezTo>
                    <a:pt x="764" y="100"/>
                    <a:pt x="760" y="95"/>
                    <a:pt x="760" y="95"/>
                  </a:cubicBezTo>
                  <a:cubicBezTo>
                    <a:pt x="760" y="95"/>
                    <a:pt x="761" y="92"/>
                    <a:pt x="761" y="91"/>
                  </a:cubicBezTo>
                  <a:cubicBezTo>
                    <a:pt x="762" y="89"/>
                    <a:pt x="767" y="92"/>
                    <a:pt x="769" y="94"/>
                  </a:cubicBezTo>
                  <a:cubicBezTo>
                    <a:pt x="770" y="96"/>
                    <a:pt x="776" y="100"/>
                    <a:pt x="776" y="100"/>
                  </a:cubicBezTo>
                  <a:cubicBezTo>
                    <a:pt x="776" y="100"/>
                    <a:pt x="774" y="103"/>
                    <a:pt x="775" y="106"/>
                  </a:cubicBezTo>
                  <a:cubicBezTo>
                    <a:pt x="776" y="109"/>
                    <a:pt x="777" y="116"/>
                    <a:pt x="777" y="116"/>
                  </a:cubicBezTo>
                  <a:cubicBezTo>
                    <a:pt x="777" y="116"/>
                    <a:pt x="779" y="121"/>
                    <a:pt x="780" y="122"/>
                  </a:cubicBezTo>
                  <a:cubicBezTo>
                    <a:pt x="781" y="123"/>
                    <a:pt x="778" y="124"/>
                    <a:pt x="781" y="123"/>
                  </a:cubicBezTo>
                  <a:cubicBezTo>
                    <a:pt x="784" y="123"/>
                    <a:pt x="797" y="126"/>
                    <a:pt x="797" y="126"/>
                  </a:cubicBezTo>
                  <a:cubicBezTo>
                    <a:pt x="797" y="126"/>
                    <a:pt x="798" y="117"/>
                    <a:pt x="796" y="117"/>
                  </a:cubicBezTo>
                  <a:cubicBezTo>
                    <a:pt x="793" y="118"/>
                    <a:pt x="791" y="119"/>
                    <a:pt x="789" y="118"/>
                  </a:cubicBezTo>
                  <a:cubicBezTo>
                    <a:pt x="786" y="116"/>
                    <a:pt x="785" y="112"/>
                    <a:pt x="785" y="112"/>
                  </a:cubicBezTo>
                  <a:cubicBezTo>
                    <a:pt x="785" y="112"/>
                    <a:pt x="785" y="109"/>
                    <a:pt x="786" y="107"/>
                  </a:cubicBezTo>
                  <a:cubicBezTo>
                    <a:pt x="787" y="105"/>
                    <a:pt x="794" y="101"/>
                    <a:pt x="794" y="101"/>
                  </a:cubicBezTo>
                  <a:cubicBezTo>
                    <a:pt x="794" y="101"/>
                    <a:pt x="800" y="102"/>
                    <a:pt x="804" y="102"/>
                  </a:cubicBezTo>
                  <a:cubicBezTo>
                    <a:pt x="808" y="102"/>
                    <a:pt x="824" y="113"/>
                    <a:pt x="824" y="113"/>
                  </a:cubicBezTo>
                  <a:cubicBezTo>
                    <a:pt x="827" y="116"/>
                    <a:pt x="827" y="116"/>
                    <a:pt x="827" y="116"/>
                  </a:cubicBezTo>
                  <a:cubicBezTo>
                    <a:pt x="827" y="116"/>
                    <a:pt x="828" y="109"/>
                    <a:pt x="831" y="111"/>
                  </a:cubicBezTo>
                  <a:cubicBezTo>
                    <a:pt x="833" y="112"/>
                    <a:pt x="833" y="112"/>
                    <a:pt x="833" y="112"/>
                  </a:cubicBezTo>
                  <a:cubicBezTo>
                    <a:pt x="833" y="112"/>
                    <a:pt x="834" y="107"/>
                    <a:pt x="830" y="105"/>
                  </a:cubicBezTo>
                  <a:cubicBezTo>
                    <a:pt x="825" y="104"/>
                    <a:pt x="819" y="97"/>
                    <a:pt x="819" y="97"/>
                  </a:cubicBezTo>
                  <a:cubicBezTo>
                    <a:pt x="819" y="97"/>
                    <a:pt x="814" y="89"/>
                    <a:pt x="815" y="85"/>
                  </a:cubicBezTo>
                  <a:cubicBezTo>
                    <a:pt x="816" y="81"/>
                    <a:pt x="815" y="79"/>
                    <a:pt x="817" y="79"/>
                  </a:cubicBezTo>
                  <a:cubicBezTo>
                    <a:pt x="819" y="79"/>
                    <a:pt x="831" y="78"/>
                    <a:pt x="835" y="76"/>
                  </a:cubicBezTo>
                  <a:cubicBezTo>
                    <a:pt x="839" y="75"/>
                    <a:pt x="844" y="77"/>
                    <a:pt x="850" y="75"/>
                  </a:cubicBezTo>
                  <a:cubicBezTo>
                    <a:pt x="856" y="73"/>
                    <a:pt x="857" y="72"/>
                    <a:pt x="862" y="73"/>
                  </a:cubicBezTo>
                  <a:cubicBezTo>
                    <a:pt x="868" y="75"/>
                    <a:pt x="864" y="70"/>
                    <a:pt x="863" y="67"/>
                  </a:cubicBezTo>
                  <a:cubicBezTo>
                    <a:pt x="862" y="65"/>
                    <a:pt x="861" y="54"/>
                    <a:pt x="861" y="57"/>
                  </a:cubicBezTo>
                  <a:cubicBezTo>
                    <a:pt x="861" y="59"/>
                    <a:pt x="861" y="46"/>
                    <a:pt x="873" y="44"/>
                  </a:cubicBezTo>
                  <a:cubicBezTo>
                    <a:pt x="884" y="43"/>
                    <a:pt x="894" y="41"/>
                    <a:pt x="907" y="39"/>
                  </a:cubicBezTo>
                  <a:cubicBezTo>
                    <a:pt x="921" y="36"/>
                    <a:pt x="923" y="31"/>
                    <a:pt x="923" y="31"/>
                  </a:cubicBezTo>
                  <a:cubicBezTo>
                    <a:pt x="923" y="31"/>
                    <a:pt x="933" y="30"/>
                    <a:pt x="935" y="30"/>
                  </a:cubicBezTo>
                  <a:cubicBezTo>
                    <a:pt x="936" y="30"/>
                    <a:pt x="939" y="28"/>
                    <a:pt x="943" y="29"/>
                  </a:cubicBezTo>
                  <a:cubicBezTo>
                    <a:pt x="948" y="30"/>
                    <a:pt x="950" y="32"/>
                    <a:pt x="953" y="32"/>
                  </a:cubicBezTo>
                  <a:cubicBezTo>
                    <a:pt x="956" y="32"/>
                    <a:pt x="973" y="29"/>
                    <a:pt x="973" y="29"/>
                  </a:cubicBezTo>
                  <a:cubicBezTo>
                    <a:pt x="973" y="29"/>
                    <a:pt x="973" y="26"/>
                    <a:pt x="975" y="24"/>
                  </a:cubicBezTo>
                  <a:cubicBezTo>
                    <a:pt x="976" y="22"/>
                    <a:pt x="978" y="18"/>
                    <a:pt x="980" y="18"/>
                  </a:cubicBezTo>
                  <a:cubicBezTo>
                    <a:pt x="983" y="19"/>
                    <a:pt x="986" y="20"/>
                    <a:pt x="986" y="18"/>
                  </a:cubicBezTo>
                  <a:cubicBezTo>
                    <a:pt x="987" y="15"/>
                    <a:pt x="997" y="0"/>
                    <a:pt x="1004" y="3"/>
                  </a:cubicBezTo>
                  <a:cubicBezTo>
                    <a:pt x="1011" y="5"/>
                    <a:pt x="1027" y="5"/>
                    <a:pt x="1027" y="6"/>
                  </a:cubicBezTo>
                  <a:cubicBezTo>
                    <a:pt x="1027" y="8"/>
                    <a:pt x="1030" y="12"/>
                    <a:pt x="1030" y="12"/>
                  </a:cubicBezTo>
                  <a:cubicBezTo>
                    <a:pt x="1030" y="12"/>
                    <a:pt x="1029" y="15"/>
                    <a:pt x="1034" y="16"/>
                  </a:cubicBezTo>
                  <a:cubicBezTo>
                    <a:pt x="1040" y="18"/>
                    <a:pt x="1043" y="20"/>
                    <a:pt x="1043" y="20"/>
                  </a:cubicBezTo>
                  <a:cubicBezTo>
                    <a:pt x="1043" y="20"/>
                    <a:pt x="1059" y="20"/>
                    <a:pt x="1062" y="20"/>
                  </a:cubicBezTo>
                  <a:cubicBezTo>
                    <a:pt x="1066" y="19"/>
                    <a:pt x="1094" y="25"/>
                    <a:pt x="1094" y="26"/>
                  </a:cubicBezTo>
                  <a:cubicBezTo>
                    <a:pt x="1094" y="28"/>
                    <a:pt x="1103" y="42"/>
                    <a:pt x="1098" y="44"/>
                  </a:cubicBezTo>
                  <a:cubicBezTo>
                    <a:pt x="1093" y="47"/>
                    <a:pt x="1099" y="47"/>
                    <a:pt x="1087" y="57"/>
                  </a:cubicBezTo>
                  <a:cubicBezTo>
                    <a:pt x="1075" y="66"/>
                    <a:pt x="1067" y="70"/>
                    <a:pt x="1060" y="73"/>
                  </a:cubicBezTo>
                  <a:cubicBezTo>
                    <a:pt x="1053" y="76"/>
                    <a:pt x="1050" y="85"/>
                    <a:pt x="1046" y="86"/>
                  </a:cubicBezTo>
                  <a:cubicBezTo>
                    <a:pt x="1041" y="87"/>
                    <a:pt x="1040" y="90"/>
                    <a:pt x="1040" y="90"/>
                  </a:cubicBezTo>
                  <a:cubicBezTo>
                    <a:pt x="1040" y="90"/>
                    <a:pt x="1046" y="89"/>
                    <a:pt x="1049" y="88"/>
                  </a:cubicBezTo>
                  <a:cubicBezTo>
                    <a:pt x="1051" y="87"/>
                    <a:pt x="1075" y="83"/>
                    <a:pt x="1075" y="83"/>
                  </a:cubicBezTo>
                  <a:cubicBezTo>
                    <a:pt x="1075" y="83"/>
                    <a:pt x="1063" y="78"/>
                    <a:pt x="1071" y="74"/>
                  </a:cubicBezTo>
                  <a:cubicBezTo>
                    <a:pt x="1079" y="70"/>
                    <a:pt x="1081" y="71"/>
                    <a:pt x="1081" y="71"/>
                  </a:cubicBezTo>
                  <a:cubicBezTo>
                    <a:pt x="1081" y="71"/>
                    <a:pt x="1086" y="71"/>
                    <a:pt x="1088" y="72"/>
                  </a:cubicBezTo>
                  <a:cubicBezTo>
                    <a:pt x="1091" y="72"/>
                    <a:pt x="1094" y="74"/>
                    <a:pt x="1098" y="77"/>
                  </a:cubicBezTo>
                  <a:cubicBezTo>
                    <a:pt x="1103" y="80"/>
                    <a:pt x="1101" y="80"/>
                    <a:pt x="1104" y="77"/>
                  </a:cubicBezTo>
                  <a:cubicBezTo>
                    <a:pt x="1108" y="73"/>
                    <a:pt x="1111" y="71"/>
                    <a:pt x="1115" y="72"/>
                  </a:cubicBezTo>
                  <a:cubicBezTo>
                    <a:pt x="1120" y="73"/>
                    <a:pt x="1144" y="76"/>
                    <a:pt x="1151" y="77"/>
                  </a:cubicBezTo>
                  <a:cubicBezTo>
                    <a:pt x="1157" y="77"/>
                    <a:pt x="1145" y="82"/>
                    <a:pt x="1154" y="87"/>
                  </a:cubicBezTo>
                  <a:cubicBezTo>
                    <a:pt x="1163" y="91"/>
                    <a:pt x="1173" y="96"/>
                    <a:pt x="1175" y="96"/>
                  </a:cubicBezTo>
                  <a:cubicBezTo>
                    <a:pt x="1177" y="95"/>
                    <a:pt x="1191" y="91"/>
                    <a:pt x="1191" y="91"/>
                  </a:cubicBezTo>
                  <a:cubicBezTo>
                    <a:pt x="1191" y="91"/>
                    <a:pt x="1191" y="91"/>
                    <a:pt x="1194" y="85"/>
                  </a:cubicBezTo>
                  <a:cubicBezTo>
                    <a:pt x="1196" y="79"/>
                    <a:pt x="1195" y="80"/>
                    <a:pt x="1195" y="77"/>
                  </a:cubicBezTo>
                  <a:cubicBezTo>
                    <a:pt x="1196" y="75"/>
                    <a:pt x="1198" y="73"/>
                    <a:pt x="1200" y="71"/>
                  </a:cubicBezTo>
                  <a:cubicBezTo>
                    <a:pt x="1203" y="69"/>
                    <a:pt x="1203" y="67"/>
                    <a:pt x="1210" y="71"/>
                  </a:cubicBezTo>
                  <a:cubicBezTo>
                    <a:pt x="1217" y="76"/>
                    <a:pt x="1218" y="78"/>
                    <a:pt x="1218" y="78"/>
                  </a:cubicBezTo>
                  <a:cubicBezTo>
                    <a:pt x="1218" y="78"/>
                    <a:pt x="1230" y="77"/>
                    <a:pt x="1243" y="88"/>
                  </a:cubicBezTo>
                  <a:cubicBezTo>
                    <a:pt x="1256" y="98"/>
                    <a:pt x="1253" y="101"/>
                    <a:pt x="1254" y="103"/>
                  </a:cubicBezTo>
                  <a:cubicBezTo>
                    <a:pt x="1254" y="106"/>
                    <a:pt x="1253" y="112"/>
                    <a:pt x="1254" y="114"/>
                  </a:cubicBezTo>
                  <a:cubicBezTo>
                    <a:pt x="1254" y="116"/>
                    <a:pt x="1254" y="112"/>
                    <a:pt x="1261" y="119"/>
                  </a:cubicBezTo>
                  <a:cubicBezTo>
                    <a:pt x="1268" y="127"/>
                    <a:pt x="1282" y="127"/>
                    <a:pt x="1281" y="127"/>
                  </a:cubicBezTo>
                  <a:cubicBezTo>
                    <a:pt x="1279" y="127"/>
                    <a:pt x="1282" y="121"/>
                    <a:pt x="1280" y="118"/>
                  </a:cubicBezTo>
                  <a:cubicBezTo>
                    <a:pt x="1278" y="115"/>
                    <a:pt x="1281" y="116"/>
                    <a:pt x="1284" y="113"/>
                  </a:cubicBezTo>
                  <a:cubicBezTo>
                    <a:pt x="1286" y="111"/>
                    <a:pt x="1291" y="112"/>
                    <a:pt x="1291" y="112"/>
                  </a:cubicBezTo>
                  <a:cubicBezTo>
                    <a:pt x="1291" y="112"/>
                    <a:pt x="1293" y="113"/>
                    <a:pt x="1299" y="115"/>
                  </a:cubicBezTo>
                  <a:cubicBezTo>
                    <a:pt x="1304" y="116"/>
                    <a:pt x="1296" y="116"/>
                    <a:pt x="1310" y="116"/>
                  </a:cubicBezTo>
                  <a:cubicBezTo>
                    <a:pt x="1324" y="116"/>
                    <a:pt x="1324" y="112"/>
                    <a:pt x="1329" y="112"/>
                  </a:cubicBezTo>
                  <a:cubicBezTo>
                    <a:pt x="1333" y="112"/>
                    <a:pt x="1337" y="111"/>
                    <a:pt x="1338" y="112"/>
                  </a:cubicBezTo>
                  <a:cubicBezTo>
                    <a:pt x="1339" y="114"/>
                    <a:pt x="1339" y="115"/>
                    <a:pt x="1344" y="115"/>
                  </a:cubicBezTo>
                  <a:cubicBezTo>
                    <a:pt x="1349" y="116"/>
                    <a:pt x="1350" y="118"/>
                    <a:pt x="1348" y="113"/>
                  </a:cubicBezTo>
                  <a:cubicBezTo>
                    <a:pt x="1345" y="108"/>
                    <a:pt x="1342" y="104"/>
                    <a:pt x="1342" y="104"/>
                  </a:cubicBezTo>
                  <a:cubicBezTo>
                    <a:pt x="1338" y="102"/>
                    <a:pt x="1338" y="102"/>
                    <a:pt x="1338" y="102"/>
                  </a:cubicBezTo>
                  <a:cubicBezTo>
                    <a:pt x="1338" y="102"/>
                    <a:pt x="1336" y="101"/>
                    <a:pt x="1342" y="97"/>
                  </a:cubicBezTo>
                  <a:cubicBezTo>
                    <a:pt x="1348" y="93"/>
                    <a:pt x="1347" y="99"/>
                    <a:pt x="1352" y="98"/>
                  </a:cubicBezTo>
                  <a:cubicBezTo>
                    <a:pt x="1357" y="98"/>
                    <a:pt x="1369" y="96"/>
                    <a:pt x="1369" y="96"/>
                  </a:cubicBezTo>
                  <a:cubicBezTo>
                    <a:pt x="1369" y="96"/>
                    <a:pt x="1381" y="98"/>
                    <a:pt x="1391" y="102"/>
                  </a:cubicBezTo>
                  <a:cubicBezTo>
                    <a:pt x="1402" y="106"/>
                    <a:pt x="1422" y="108"/>
                    <a:pt x="1422" y="106"/>
                  </a:cubicBezTo>
                  <a:cubicBezTo>
                    <a:pt x="1422" y="105"/>
                    <a:pt x="1427" y="106"/>
                    <a:pt x="1430" y="106"/>
                  </a:cubicBezTo>
                  <a:cubicBezTo>
                    <a:pt x="1434" y="106"/>
                    <a:pt x="1444" y="116"/>
                    <a:pt x="1444" y="116"/>
                  </a:cubicBezTo>
                  <a:cubicBezTo>
                    <a:pt x="1444" y="116"/>
                    <a:pt x="1452" y="123"/>
                    <a:pt x="1456" y="125"/>
                  </a:cubicBezTo>
                  <a:cubicBezTo>
                    <a:pt x="1460" y="127"/>
                    <a:pt x="1461" y="128"/>
                    <a:pt x="1466" y="128"/>
                  </a:cubicBezTo>
                  <a:cubicBezTo>
                    <a:pt x="1471" y="128"/>
                    <a:pt x="1484" y="134"/>
                    <a:pt x="1484" y="133"/>
                  </a:cubicBezTo>
                  <a:cubicBezTo>
                    <a:pt x="1485" y="131"/>
                    <a:pt x="1501" y="132"/>
                    <a:pt x="1501" y="129"/>
                  </a:cubicBezTo>
                  <a:cubicBezTo>
                    <a:pt x="1500" y="125"/>
                    <a:pt x="1510" y="130"/>
                    <a:pt x="1523" y="132"/>
                  </a:cubicBezTo>
                  <a:cubicBezTo>
                    <a:pt x="1536" y="134"/>
                    <a:pt x="1538" y="137"/>
                    <a:pt x="1538" y="139"/>
                  </a:cubicBezTo>
                  <a:cubicBezTo>
                    <a:pt x="1539" y="140"/>
                    <a:pt x="1542" y="147"/>
                    <a:pt x="1542" y="147"/>
                  </a:cubicBezTo>
                  <a:cubicBezTo>
                    <a:pt x="1542" y="147"/>
                    <a:pt x="1554" y="152"/>
                    <a:pt x="1559" y="152"/>
                  </a:cubicBezTo>
                  <a:cubicBezTo>
                    <a:pt x="1564" y="151"/>
                    <a:pt x="1575" y="152"/>
                    <a:pt x="1575" y="152"/>
                  </a:cubicBezTo>
                  <a:cubicBezTo>
                    <a:pt x="1575" y="152"/>
                    <a:pt x="1606" y="149"/>
                    <a:pt x="1613" y="149"/>
                  </a:cubicBezTo>
                  <a:cubicBezTo>
                    <a:pt x="1619" y="148"/>
                    <a:pt x="1619" y="137"/>
                    <a:pt x="1620" y="142"/>
                  </a:cubicBezTo>
                  <a:cubicBezTo>
                    <a:pt x="1622" y="147"/>
                    <a:pt x="1620" y="154"/>
                    <a:pt x="1620" y="154"/>
                  </a:cubicBezTo>
                  <a:cubicBezTo>
                    <a:pt x="1620" y="154"/>
                    <a:pt x="1625" y="161"/>
                    <a:pt x="1629" y="160"/>
                  </a:cubicBezTo>
                  <a:cubicBezTo>
                    <a:pt x="1632" y="159"/>
                    <a:pt x="1636" y="158"/>
                    <a:pt x="1636" y="158"/>
                  </a:cubicBezTo>
                  <a:cubicBezTo>
                    <a:pt x="1636" y="158"/>
                    <a:pt x="1638" y="157"/>
                    <a:pt x="1632" y="153"/>
                  </a:cubicBezTo>
                  <a:cubicBezTo>
                    <a:pt x="1627" y="149"/>
                    <a:pt x="1629" y="143"/>
                    <a:pt x="1631" y="141"/>
                  </a:cubicBezTo>
                  <a:cubicBezTo>
                    <a:pt x="1633" y="140"/>
                    <a:pt x="1678" y="142"/>
                    <a:pt x="1694" y="149"/>
                  </a:cubicBezTo>
                  <a:cubicBezTo>
                    <a:pt x="1710" y="155"/>
                    <a:pt x="1761" y="176"/>
                    <a:pt x="1767" y="182"/>
                  </a:cubicBezTo>
                  <a:cubicBezTo>
                    <a:pt x="1773" y="188"/>
                    <a:pt x="1777" y="192"/>
                    <a:pt x="1778" y="194"/>
                  </a:cubicBezTo>
                  <a:cubicBezTo>
                    <a:pt x="1780" y="195"/>
                    <a:pt x="1784" y="188"/>
                    <a:pt x="1784" y="188"/>
                  </a:cubicBezTo>
                  <a:cubicBezTo>
                    <a:pt x="1784" y="188"/>
                    <a:pt x="1794" y="189"/>
                    <a:pt x="1798" y="190"/>
                  </a:cubicBezTo>
                  <a:cubicBezTo>
                    <a:pt x="1801" y="190"/>
                    <a:pt x="1801" y="186"/>
                    <a:pt x="1811" y="193"/>
                  </a:cubicBezTo>
                  <a:cubicBezTo>
                    <a:pt x="1821" y="199"/>
                    <a:pt x="1822" y="206"/>
                    <a:pt x="1822" y="206"/>
                  </a:cubicBezTo>
                  <a:cubicBezTo>
                    <a:pt x="1822" y="206"/>
                    <a:pt x="1828" y="213"/>
                    <a:pt x="1821" y="214"/>
                  </a:cubicBezTo>
                  <a:cubicBezTo>
                    <a:pt x="1813" y="216"/>
                    <a:pt x="1810" y="224"/>
                    <a:pt x="1810" y="224"/>
                  </a:cubicBezTo>
                  <a:cubicBezTo>
                    <a:pt x="1810" y="224"/>
                    <a:pt x="1812" y="227"/>
                    <a:pt x="1812" y="229"/>
                  </a:cubicBezTo>
                  <a:cubicBezTo>
                    <a:pt x="1812" y="231"/>
                    <a:pt x="1810" y="234"/>
                    <a:pt x="1811" y="237"/>
                  </a:cubicBezTo>
                  <a:cubicBezTo>
                    <a:pt x="1812" y="240"/>
                    <a:pt x="1817" y="244"/>
                    <a:pt x="1815" y="246"/>
                  </a:cubicBezTo>
                  <a:cubicBezTo>
                    <a:pt x="1813" y="247"/>
                    <a:pt x="1815" y="247"/>
                    <a:pt x="1810" y="247"/>
                  </a:cubicBezTo>
                  <a:cubicBezTo>
                    <a:pt x="1806" y="246"/>
                    <a:pt x="1798" y="244"/>
                    <a:pt x="1797" y="242"/>
                  </a:cubicBezTo>
                  <a:cubicBezTo>
                    <a:pt x="1795" y="241"/>
                    <a:pt x="1795" y="239"/>
                    <a:pt x="1792" y="239"/>
                  </a:cubicBezTo>
                  <a:cubicBezTo>
                    <a:pt x="1789" y="239"/>
                    <a:pt x="1778" y="234"/>
                    <a:pt x="1778" y="234"/>
                  </a:cubicBezTo>
                  <a:cubicBezTo>
                    <a:pt x="1774" y="229"/>
                    <a:pt x="1774" y="229"/>
                    <a:pt x="1774" y="229"/>
                  </a:cubicBezTo>
                  <a:cubicBezTo>
                    <a:pt x="1770" y="223"/>
                    <a:pt x="1770" y="223"/>
                    <a:pt x="1770" y="223"/>
                  </a:cubicBezTo>
                  <a:cubicBezTo>
                    <a:pt x="1770" y="223"/>
                    <a:pt x="1752" y="222"/>
                    <a:pt x="1751" y="220"/>
                  </a:cubicBezTo>
                  <a:cubicBezTo>
                    <a:pt x="1751" y="219"/>
                    <a:pt x="1746" y="203"/>
                    <a:pt x="1745" y="203"/>
                  </a:cubicBezTo>
                  <a:cubicBezTo>
                    <a:pt x="1744" y="203"/>
                    <a:pt x="1738" y="199"/>
                    <a:pt x="1740" y="205"/>
                  </a:cubicBezTo>
                  <a:cubicBezTo>
                    <a:pt x="1741" y="210"/>
                    <a:pt x="1741" y="215"/>
                    <a:pt x="1741" y="215"/>
                  </a:cubicBezTo>
                  <a:cubicBezTo>
                    <a:pt x="1741" y="215"/>
                    <a:pt x="1751" y="223"/>
                    <a:pt x="1749" y="223"/>
                  </a:cubicBezTo>
                  <a:cubicBezTo>
                    <a:pt x="1746" y="223"/>
                    <a:pt x="1747" y="230"/>
                    <a:pt x="1745" y="230"/>
                  </a:cubicBezTo>
                  <a:cubicBezTo>
                    <a:pt x="1744" y="230"/>
                    <a:pt x="1738" y="238"/>
                    <a:pt x="1736" y="237"/>
                  </a:cubicBezTo>
                  <a:cubicBezTo>
                    <a:pt x="1734" y="236"/>
                    <a:pt x="1729" y="238"/>
                    <a:pt x="1728" y="238"/>
                  </a:cubicBezTo>
                  <a:cubicBezTo>
                    <a:pt x="1726" y="238"/>
                    <a:pt x="1726" y="237"/>
                    <a:pt x="1724" y="236"/>
                  </a:cubicBezTo>
                  <a:cubicBezTo>
                    <a:pt x="1722" y="236"/>
                    <a:pt x="1717" y="235"/>
                    <a:pt x="1717" y="237"/>
                  </a:cubicBezTo>
                  <a:cubicBezTo>
                    <a:pt x="1716" y="239"/>
                    <a:pt x="1719" y="245"/>
                    <a:pt x="1722" y="244"/>
                  </a:cubicBezTo>
                  <a:cubicBezTo>
                    <a:pt x="1725" y="243"/>
                    <a:pt x="1734" y="244"/>
                    <a:pt x="1734" y="244"/>
                  </a:cubicBezTo>
                  <a:cubicBezTo>
                    <a:pt x="1734" y="244"/>
                    <a:pt x="1746" y="262"/>
                    <a:pt x="1745" y="264"/>
                  </a:cubicBezTo>
                  <a:cubicBezTo>
                    <a:pt x="1745" y="266"/>
                    <a:pt x="1758" y="275"/>
                    <a:pt x="1756" y="276"/>
                  </a:cubicBezTo>
                  <a:cubicBezTo>
                    <a:pt x="1753" y="277"/>
                    <a:pt x="1754" y="280"/>
                    <a:pt x="1752" y="281"/>
                  </a:cubicBezTo>
                  <a:cubicBezTo>
                    <a:pt x="1751" y="281"/>
                    <a:pt x="1753" y="284"/>
                    <a:pt x="1753" y="285"/>
                  </a:cubicBezTo>
                  <a:cubicBezTo>
                    <a:pt x="1753" y="287"/>
                    <a:pt x="1742" y="284"/>
                    <a:pt x="1732" y="286"/>
                  </a:cubicBezTo>
                  <a:cubicBezTo>
                    <a:pt x="1722" y="288"/>
                    <a:pt x="1709" y="293"/>
                    <a:pt x="1705" y="300"/>
                  </a:cubicBezTo>
                  <a:cubicBezTo>
                    <a:pt x="1701" y="307"/>
                    <a:pt x="1696" y="325"/>
                    <a:pt x="1692" y="326"/>
                  </a:cubicBezTo>
                  <a:cubicBezTo>
                    <a:pt x="1689" y="328"/>
                    <a:pt x="1684" y="336"/>
                    <a:pt x="1684" y="336"/>
                  </a:cubicBezTo>
                  <a:cubicBezTo>
                    <a:pt x="1684" y="336"/>
                    <a:pt x="1675" y="329"/>
                    <a:pt x="1674" y="325"/>
                  </a:cubicBezTo>
                  <a:cubicBezTo>
                    <a:pt x="1673" y="321"/>
                    <a:pt x="1652" y="325"/>
                    <a:pt x="1651" y="325"/>
                  </a:cubicBezTo>
                  <a:cubicBezTo>
                    <a:pt x="1650" y="326"/>
                    <a:pt x="1653" y="330"/>
                    <a:pt x="1651" y="333"/>
                  </a:cubicBezTo>
                  <a:cubicBezTo>
                    <a:pt x="1650" y="336"/>
                    <a:pt x="1655" y="344"/>
                    <a:pt x="1650" y="340"/>
                  </a:cubicBezTo>
                  <a:cubicBezTo>
                    <a:pt x="1644" y="337"/>
                    <a:pt x="1642" y="330"/>
                    <a:pt x="1642" y="330"/>
                  </a:cubicBezTo>
                  <a:cubicBezTo>
                    <a:pt x="1642" y="330"/>
                    <a:pt x="1640" y="334"/>
                    <a:pt x="1638" y="335"/>
                  </a:cubicBezTo>
                  <a:cubicBezTo>
                    <a:pt x="1636" y="335"/>
                    <a:pt x="1629" y="341"/>
                    <a:pt x="1626" y="343"/>
                  </a:cubicBezTo>
                  <a:cubicBezTo>
                    <a:pt x="1622" y="344"/>
                    <a:pt x="1621" y="340"/>
                    <a:pt x="1622" y="344"/>
                  </a:cubicBezTo>
                  <a:cubicBezTo>
                    <a:pt x="1624" y="348"/>
                    <a:pt x="1623" y="356"/>
                    <a:pt x="1622" y="358"/>
                  </a:cubicBezTo>
                  <a:cubicBezTo>
                    <a:pt x="1620" y="361"/>
                    <a:pt x="1622" y="365"/>
                    <a:pt x="1623" y="368"/>
                  </a:cubicBezTo>
                  <a:cubicBezTo>
                    <a:pt x="1624" y="370"/>
                    <a:pt x="1637" y="376"/>
                    <a:pt x="1635" y="376"/>
                  </a:cubicBezTo>
                  <a:cubicBezTo>
                    <a:pt x="1634" y="376"/>
                    <a:pt x="1636" y="386"/>
                    <a:pt x="1636" y="387"/>
                  </a:cubicBezTo>
                  <a:cubicBezTo>
                    <a:pt x="1636" y="389"/>
                    <a:pt x="1642" y="393"/>
                    <a:pt x="1640" y="395"/>
                  </a:cubicBezTo>
                  <a:cubicBezTo>
                    <a:pt x="1638" y="397"/>
                    <a:pt x="1642" y="405"/>
                    <a:pt x="1639" y="404"/>
                  </a:cubicBezTo>
                  <a:cubicBezTo>
                    <a:pt x="1636" y="403"/>
                    <a:pt x="1632" y="401"/>
                    <a:pt x="1632" y="401"/>
                  </a:cubicBezTo>
                  <a:cubicBezTo>
                    <a:pt x="1632" y="401"/>
                    <a:pt x="1640" y="405"/>
                    <a:pt x="1634" y="406"/>
                  </a:cubicBezTo>
                  <a:cubicBezTo>
                    <a:pt x="1628" y="407"/>
                    <a:pt x="1628" y="412"/>
                    <a:pt x="1628" y="412"/>
                  </a:cubicBezTo>
                  <a:cubicBezTo>
                    <a:pt x="1628" y="412"/>
                    <a:pt x="1631" y="413"/>
                    <a:pt x="1631" y="416"/>
                  </a:cubicBezTo>
                  <a:cubicBezTo>
                    <a:pt x="1631" y="419"/>
                    <a:pt x="1639" y="424"/>
                    <a:pt x="1636" y="424"/>
                  </a:cubicBezTo>
                  <a:cubicBezTo>
                    <a:pt x="1634" y="424"/>
                    <a:pt x="1631" y="427"/>
                    <a:pt x="1628" y="427"/>
                  </a:cubicBezTo>
                  <a:cubicBezTo>
                    <a:pt x="1626" y="428"/>
                    <a:pt x="1623" y="436"/>
                    <a:pt x="1623" y="438"/>
                  </a:cubicBezTo>
                  <a:cubicBezTo>
                    <a:pt x="1624" y="440"/>
                    <a:pt x="1622" y="450"/>
                    <a:pt x="1623" y="451"/>
                  </a:cubicBezTo>
                  <a:cubicBezTo>
                    <a:pt x="1624" y="453"/>
                    <a:pt x="1612" y="453"/>
                    <a:pt x="1612" y="453"/>
                  </a:cubicBezTo>
                  <a:cubicBezTo>
                    <a:pt x="1612" y="453"/>
                    <a:pt x="1618" y="462"/>
                    <a:pt x="1616" y="462"/>
                  </a:cubicBezTo>
                  <a:cubicBezTo>
                    <a:pt x="1614" y="463"/>
                    <a:pt x="1613" y="463"/>
                    <a:pt x="1611" y="468"/>
                  </a:cubicBezTo>
                  <a:cubicBezTo>
                    <a:pt x="1609" y="473"/>
                    <a:pt x="1606" y="479"/>
                    <a:pt x="1604" y="480"/>
                  </a:cubicBezTo>
                  <a:cubicBezTo>
                    <a:pt x="1601" y="481"/>
                    <a:pt x="1600" y="484"/>
                    <a:pt x="1600" y="485"/>
                  </a:cubicBezTo>
                  <a:cubicBezTo>
                    <a:pt x="1600" y="487"/>
                    <a:pt x="1591" y="461"/>
                    <a:pt x="1589" y="459"/>
                  </a:cubicBezTo>
                  <a:cubicBezTo>
                    <a:pt x="1587" y="457"/>
                    <a:pt x="1584" y="447"/>
                    <a:pt x="1584" y="447"/>
                  </a:cubicBezTo>
                  <a:cubicBezTo>
                    <a:pt x="1581" y="441"/>
                    <a:pt x="1581" y="441"/>
                    <a:pt x="1581" y="441"/>
                  </a:cubicBezTo>
                  <a:cubicBezTo>
                    <a:pt x="1581" y="441"/>
                    <a:pt x="1579" y="442"/>
                    <a:pt x="1577" y="438"/>
                  </a:cubicBezTo>
                  <a:cubicBezTo>
                    <a:pt x="1574" y="433"/>
                    <a:pt x="1566" y="392"/>
                    <a:pt x="1566" y="392"/>
                  </a:cubicBezTo>
                  <a:cubicBezTo>
                    <a:pt x="1566" y="392"/>
                    <a:pt x="1572" y="390"/>
                    <a:pt x="1571" y="388"/>
                  </a:cubicBezTo>
                  <a:cubicBezTo>
                    <a:pt x="1570" y="386"/>
                    <a:pt x="1568" y="372"/>
                    <a:pt x="1568" y="372"/>
                  </a:cubicBezTo>
                  <a:cubicBezTo>
                    <a:pt x="1568" y="372"/>
                    <a:pt x="1585" y="367"/>
                    <a:pt x="1586" y="360"/>
                  </a:cubicBezTo>
                  <a:cubicBezTo>
                    <a:pt x="1586" y="353"/>
                    <a:pt x="1594" y="345"/>
                    <a:pt x="1599" y="335"/>
                  </a:cubicBezTo>
                  <a:cubicBezTo>
                    <a:pt x="1603" y="325"/>
                    <a:pt x="1607" y="318"/>
                    <a:pt x="1607" y="318"/>
                  </a:cubicBezTo>
                  <a:cubicBezTo>
                    <a:pt x="1607" y="318"/>
                    <a:pt x="1616" y="316"/>
                    <a:pt x="1619" y="316"/>
                  </a:cubicBezTo>
                  <a:cubicBezTo>
                    <a:pt x="1621" y="315"/>
                    <a:pt x="1621" y="316"/>
                    <a:pt x="1620" y="311"/>
                  </a:cubicBezTo>
                  <a:cubicBezTo>
                    <a:pt x="1619" y="307"/>
                    <a:pt x="1615" y="313"/>
                    <a:pt x="1616" y="299"/>
                  </a:cubicBezTo>
                  <a:cubicBezTo>
                    <a:pt x="1618" y="285"/>
                    <a:pt x="1619" y="282"/>
                    <a:pt x="1619" y="282"/>
                  </a:cubicBezTo>
                  <a:cubicBezTo>
                    <a:pt x="1619" y="282"/>
                    <a:pt x="1614" y="280"/>
                    <a:pt x="1612" y="282"/>
                  </a:cubicBezTo>
                  <a:cubicBezTo>
                    <a:pt x="1610" y="283"/>
                    <a:pt x="1605" y="290"/>
                    <a:pt x="1606" y="292"/>
                  </a:cubicBezTo>
                  <a:cubicBezTo>
                    <a:pt x="1607" y="295"/>
                    <a:pt x="1611" y="304"/>
                    <a:pt x="1604" y="303"/>
                  </a:cubicBezTo>
                  <a:cubicBezTo>
                    <a:pt x="1597" y="302"/>
                    <a:pt x="1589" y="309"/>
                    <a:pt x="1590" y="311"/>
                  </a:cubicBezTo>
                  <a:cubicBezTo>
                    <a:pt x="1590" y="313"/>
                    <a:pt x="1593" y="318"/>
                    <a:pt x="1593" y="318"/>
                  </a:cubicBezTo>
                  <a:cubicBezTo>
                    <a:pt x="1589" y="319"/>
                    <a:pt x="1589" y="319"/>
                    <a:pt x="1589" y="319"/>
                  </a:cubicBezTo>
                  <a:cubicBezTo>
                    <a:pt x="1589" y="319"/>
                    <a:pt x="1586" y="315"/>
                    <a:pt x="1585" y="312"/>
                  </a:cubicBezTo>
                  <a:cubicBezTo>
                    <a:pt x="1583" y="309"/>
                    <a:pt x="1585" y="308"/>
                    <a:pt x="1582" y="304"/>
                  </a:cubicBezTo>
                  <a:cubicBezTo>
                    <a:pt x="1580" y="300"/>
                    <a:pt x="1580" y="299"/>
                    <a:pt x="1578" y="298"/>
                  </a:cubicBezTo>
                  <a:cubicBezTo>
                    <a:pt x="1576" y="298"/>
                    <a:pt x="1583" y="294"/>
                    <a:pt x="1574" y="297"/>
                  </a:cubicBezTo>
                  <a:cubicBezTo>
                    <a:pt x="1565" y="301"/>
                    <a:pt x="1571" y="304"/>
                    <a:pt x="1561" y="305"/>
                  </a:cubicBezTo>
                  <a:cubicBezTo>
                    <a:pt x="1552" y="306"/>
                    <a:pt x="1552" y="314"/>
                    <a:pt x="1551" y="317"/>
                  </a:cubicBezTo>
                  <a:cubicBezTo>
                    <a:pt x="1551" y="319"/>
                    <a:pt x="1551" y="313"/>
                    <a:pt x="1546" y="322"/>
                  </a:cubicBezTo>
                  <a:cubicBezTo>
                    <a:pt x="1541" y="331"/>
                    <a:pt x="1544" y="328"/>
                    <a:pt x="1540" y="333"/>
                  </a:cubicBezTo>
                  <a:cubicBezTo>
                    <a:pt x="1537" y="339"/>
                    <a:pt x="1547" y="343"/>
                    <a:pt x="1546" y="344"/>
                  </a:cubicBezTo>
                  <a:cubicBezTo>
                    <a:pt x="1545" y="346"/>
                    <a:pt x="1542" y="350"/>
                    <a:pt x="1542" y="350"/>
                  </a:cubicBezTo>
                  <a:cubicBezTo>
                    <a:pt x="1542" y="350"/>
                    <a:pt x="1541" y="350"/>
                    <a:pt x="1534" y="350"/>
                  </a:cubicBezTo>
                  <a:cubicBezTo>
                    <a:pt x="1528" y="350"/>
                    <a:pt x="1517" y="354"/>
                    <a:pt x="1515" y="353"/>
                  </a:cubicBezTo>
                  <a:cubicBezTo>
                    <a:pt x="1513" y="352"/>
                    <a:pt x="1516" y="343"/>
                    <a:pt x="1516" y="343"/>
                  </a:cubicBezTo>
                  <a:cubicBezTo>
                    <a:pt x="1516" y="343"/>
                    <a:pt x="1499" y="341"/>
                    <a:pt x="1496" y="342"/>
                  </a:cubicBezTo>
                  <a:cubicBezTo>
                    <a:pt x="1494" y="342"/>
                    <a:pt x="1495" y="343"/>
                    <a:pt x="1493" y="345"/>
                  </a:cubicBezTo>
                  <a:cubicBezTo>
                    <a:pt x="1491" y="347"/>
                    <a:pt x="1498" y="350"/>
                    <a:pt x="1489" y="349"/>
                  </a:cubicBezTo>
                  <a:cubicBezTo>
                    <a:pt x="1480" y="348"/>
                    <a:pt x="1474" y="346"/>
                    <a:pt x="1469" y="347"/>
                  </a:cubicBezTo>
                  <a:cubicBezTo>
                    <a:pt x="1464" y="348"/>
                    <a:pt x="1460" y="352"/>
                    <a:pt x="1460" y="352"/>
                  </a:cubicBezTo>
                  <a:cubicBezTo>
                    <a:pt x="1457" y="346"/>
                    <a:pt x="1457" y="346"/>
                    <a:pt x="1457" y="346"/>
                  </a:cubicBezTo>
                  <a:cubicBezTo>
                    <a:pt x="1428" y="350"/>
                    <a:pt x="1428" y="350"/>
                    <a:pt x="1428" y="350"/>
                  </a:cubicBezTo>
                  <a:cubicBezTo>
                    <a:pt x="1428" y="350"/>
                    <a:pt x="1431" y="357"/>
                    <a:pt x="1424" y="367"/>
                  </a:cubicBezTo>
                  <a:cubicBezTo>
                    <a:pt x="1417" y="378"/>
                    <a:pt x="1403" y="408"/>
                    <a:pt x="1396" y="408"/>
                  </a:cubicBezTo>
                  <a:cubicBezTo>
                    <a:pt x="1390" y="408"/>
                    <a:pt x="1373" y="419"/>
                    <a:pt x="1378" y="422"/>
                  </a:cubicBezTo>
                  <a:cubicBezTo>
                    <a:pt x="1383" y="426"/>
                    <a:pt x="1386" y="428"/>
                    <a:pt x="1388" y="429"/>
                  </a:cubicBezTo>
                  <a:cubicBezTo>
                    <a:pt x="1391" y="429"/>
                    <a:pt x="1400" y="427"/>
                    <a:pt x="1401" y="430"/>
                  </a:cubicBezTo>
                  <a:cubicBezTo>
                    <a:pt x="1402" y="433"/>
                    <a:pt x="1409" y="443"/>
                    <a:pt x="1409" y="443"/>
                  </a:cubicBezTo>
                  <a:cubicBezTo>
                    <a:pt x="1409" y="443"/>
                    <a:pt x="1406" y="447"/>
                    <a:pt x="1415" y="444"/>
                  </a:cubicBezTo>
                  <a:cubicBezTo>
                    <a:pt x="1424" y="440"/>
                    <a:pt x="1416" y="434"/>
                    <a:pt x="1416" y="434"/>
                  </a:cubicBezTo>
                  <a:cubicBezTo>
                    <a:pt x="1416" y="434"/>
                    <a:pt x="1431" y="434"/>
                    <a:pt x="1431" y="437"/>
                  </a:cubicBezTo>
                  <a:cubicBezTo>
                    <a:pt x="1432" y="439"/>
                    <a:pt x="1441" y="450"/>
                    <a:pt x="1439" y="450"/>
                  </a:cubicBezTo>
                  <a:cubicBezTo>
                    <a:pt x="1437" y="450"/>
                    <a:pt x="1445" y="447"/>
                    <a:pt x="1446" y="454"/>
                  </a:cubicBezTo>
                  <a:cubicBezTo>
                    <a:pt x="1447" y="460"/>
                    <a:pt x="1447" y="465"/>
                    <a:pt x="1449" y="469"/>
                  </a:cubicBezTo>
                  <a:cubicBezTo>
                    <a:pt x="1450" y="472"/>
                    <a:pt x="1448" y="480"/>
                    <a:pt x="1448" y="480"/>
                  </a:cubicBezTo>
                  <a:cubicBezTo>
                    <a:pt x="1448" y="480"/>
                    <a:pt x="1453" y="489"/>
                    <a:pt x="1452" y="491"/>
                  </a:cubicBezTo>
                  <a:cubicBezTo>
                    <a:pt x="1451" y="493"/>
                    <a:pt x="1456" y="476"/>
                    <a:pt x="1453" y="501"/>
                  </a:cubicBezTo>
                  <a:cubicBezTo>
                    <a:pt x="1450" y="526"/>
                    <a:pt x="1454" y="532"/>
                    <a:pt x="1452" y="535"/>
                  </a:cubicBezTo>
                  <a:cubicBezTo>
                    <a:pt x="1451" y="539"/>
                    <a:pt x="1452" y="538"/>
                    <a:pt x="1448" y="541"/>
                  </a:cubicBezTo>
                  <a:cubicBezTo>
                    <a:pt x="1445" y="544"/>
                    <a:pt x="1445" y="546"/>
                    <a:pt x="1442" y="551"/>
                  </a:cubicBezTo>
                  <a:cubicBezTo>
                    <a:pt x="1439" y="556"/>
                    <a:pt x="1443" y="564"/>
                    <a:pt x="1441" y="566"/>
                  </a:cubicBezTo>
                  <a:cubicBezTo>
                    <a:pt x="1439" y="568"/>
                    <a:pt x="1438" y="573"/>
                    <a:pt x="1433" y="577"/>
                  </a:cubicBezTo>
                  <a:cubicBezTo>
                    <a:pt x="1428" y="580"/>
                    <a:pt x="1412" y="595"/>
                    <a:pt x="1406" y="596"/>
                  </a:cubicBezTo>
                  <a:cubicBezTo>
                    <a:pt x="1400" y="597"/>
                    <a:pt x="1385" y="593"/>
                    <a:pt x="1385" y="593"/>
                  </a:cubicBezTo>
                  <a:cubicBezTo>
                    <a:pt x="1385" y="593"/>
                    <a:pt x="1382" y="602"/>
                    <a:pt x="1379" y="604"/>
                  </a:cubicBezTo>
                  <a:cubicBezTo>
                    <a:pt x="1377" y="606"/>
                    <a:pt x="1372" y="612"/>
                    <a:pt x="1372" y="615"/>
                  </a:cubicBezTo>
                  <a:cubicBezTo>
                    <a:pt x="1372" y="618"/>
                    <a:pt x="1368" y="617"/>
                    <a:pt x="1371" y="624"/>
                  </a:cubicBezTo>
                  <a:cubicBezTo>
                    <a:pt x="1373" y="632"/>
                    <a:pt x="1366" y="637"/>
                    <a:pt x="1366" y="637"/>
                  </a:cubicBezTo>
                  <a:cubicBezTo>
                    <a:pt x="1366" y="637"/>
                    <a:pt x="1363" y="642"/>
                    <a:pt x="1363" y="644"/>
                  </a:cubicBezTo>
                  <a:cubicBezTo>
                    <a:pt x="1364" y="646"/>
                    <a:pt x="1372" y="651"/>
                    <a:pt x="1372" y="654"/>
                  </a:cubicBezTo>
                  <a:cubicBezTo>
                    <a:pt x="1372" y="657"/>
                    <a:pt x="1385" y="670"/>
                    <a:pt x="1384" y="670"/>
                  </a:cubicBezTo>
                  <a:cubicBezTo>
                    <a:pt x="1382" y="670"/>
                    <a:pt x="1386" y="680"/>
                    <a:pt x="1383" y="687"/>
                  </a:cubicBezTo>
                  <a:cubicBezTo>
                    <a:pt x="1379" y="694"/>
                    <a:pt x="1372" y="698"/>
                    <a:pt x="1372" y="698"/>
                  </a:cubicBezTo>
                  <a:cubicBezTo>
                    <a:pt x="1372" y="698"/>
                    <a:pt x="1363" y="706"/>
                    <a:pt x="1360" y="702"/>
                  </a:cubicBezTo>
                  <a:cubicBezTo>
                    <a:pt x="1356" y="698"/>
                    <a:pt x="1352" y="692"/>
                    <a:pt x="1352" y="692"/>
                  </a:cubicBezTo>
                  <a:cubicBezTo>
                    <a:pt x="1352" y="692"/>
                    <a:pt x="1351" y="686"/>
                    <a:pt x="1350" y="677"/>
                  </a:cubicBezTo>
                  <a:cubicBezTo>
                    <a:pt x="1349" y="668"/>
                    <a:pt x="1346" y="666"/>
                    <a:pt x="1348" y="663"/>
                  </a:cubicBezTo>
                  <a:cubicBezTo>
                    <a:pt x="1349" y="660"/>
                    <a:pt x="1347" y="663"/>
                    <a:pt x="1340" y="661"/>
                  </a:cubicBezTo>
                  <a:cubicBezTo>
                    <a:pt x="1334" y="660"/>
                    <a:pt x="1335" y="664"/>
                    <a:pt x="1334" y="660"/>
                  </a:cubicBezTo>
                  <a:cubicBezTo>
                    <a:pt x="1333" y="656"/>
                    <a:pt x="1334" y="650"/>
                    <a:pt x="1333" y="648"/>
                  </a:cubicBezTo>
                  <a:cubicBezTo>
                    <a:pt x="1332" y="645"/>
                    <a:pt x="1332" y="642"/>
                    <a:pt x="1327" y="640"/>
                  </a:cubicBezTo>
                  <a:cubicBezTo>
                    <a:pt x="1322" y="638"/>
                    <a:pt x="1313" y="644"/>
                    <a:pt x="1313" y="644"/>
                  </a:cubicBezTo>
                  <a:cubicBezTo>
                    <a:pt x="1313" y="644"/>
                    <a:pt x="1311" y="647"/>
                    <a:pt x="1307" y="646"/>
                  </a:cubicBezTo>
                  <a:cubicBezTo>
                    <a:pt x="1303" y="644"/>
                    <a:pt x="1291" y="642"/>
                    <a:pt x="1292" y="638"/>
                  </a:cubicBezTo>
                  <a:cubicBezTo>
                    <a:pt x="1293" y="633"/>
                    <a:pt x="1295" y="628"/>
                    <a:pt x="1293" y="628"/>
                  </a:cubicBezTo>
                  <a:cubicBezTo>
                    <a:pt x="1290" y="628"/>
                    <a:pt x="1280" y="633"/>
                    <a:pt x="1276" y="635"/>
                  </a:cubicBezTo>
                  <a:cubicBezTo>
                    <a:pt x="1273" y="638"/>
                    <a:pt x="1274" y="645"/>
                    <a:pt x="1272" y="646"/>
                  </a:cubicBezTo>
                  <a:cubicBezTo>
                    <a:pt x="1271" y="647"/>
                    <a:pt x="1264" y="647"/>
                    <a:pt x="1266" y="652"/>
                  </a:cubicBezTo>
                  <a:cubicBezTo>
                    <a:pt x="1268" y="657"/>
                    <a:pt x="1272" y="664"/>
                    <a:pt x="1275" y="664"/>
                  </a:cubicBezTo>
                  <a:cubicBezTo>
                    <a:pt x="1277" y="665"/>
                    <a:pt x="1283" y="661"/>
                    <a:pt x="1286" y="661"/>
                  </a:cubicBezTo>
                  <a:cubicBezTo>
                    <a:pt x="1289" y="661"/>
                    <a:pt x="1293" y="657"/>
                    <a:pt x="1300" y="661"/>
                  </a:cubicBezTo>
                  <a:cubicBezTo>
                    <a:pt x="1308" y="665"/>
                    <a:pt x="1313" y="667"/>
                    <a:pt x="1315" y="667"/>
                  </a:cubicBezTo>
                  <a:cubicBezTo>
                    <a:pt x="1317" y="668"/>
                    <a:pt x="1328" y="671"/>
                    <a:pt x="1324" y="672"/>
                  </a:cubicBezTo>
                  <a:cubicBezTo>
                    <a:pt x="1319" y="673"/>
                    <a:pt x="1310" y="675"/>
                    <a:pt x="1303" y="677"/>
                  </a:cubicBezTo>
                  <a:cubicBezTo>
                    <a:pt x="1297" y="679"/>
                    <a:pt x="1298" y="679"/>
                    <a:pt x="1296" y="682"/>
                  </a:cubicBezTo>
                  <a:cubicBezTo>
                    <a:pt x="1294" y="685"/>
                    <a:pt x="1290" y="690"/>
                    <a:pt x="1291" y="691"/>
                  </a:cubicBezTo>
                  <a:cubicBezTo>
                    <a:pt x="1292" y="693"/>
                    <a:pt x="1298" y="700"/>
                    <a:pt x="1298" y="700"/>
                  </a:cubicBezTo>
                  <a:cubicBezTo>
                    <a:pt x="1298" y="700"/>
                    <a:pt x="1321" y="723"/>
                    <a:pt x="1319" y="729"/>
                  </a:cubicBezTo>
                  <a:cubicBezTo>
                    <a:pt x="1318" y="735"/>
                    <a:pt x="1319" y="740"/>
                    <a:pt x="1317" y="743"/>
                  </a:cubicBezTo>
                  <a:cubicBezTo>
                    <a:pt x="1316" y="746"/>
                    <a:pt x="1317" y="745"/>
                    <a:pt x="1320" y="750"/>
                  </a:cubicBezTo>
                  <a:cubicBezTo>
                    <a:pt x="1323" y="755"/>
                    <a:pt x="1311" y="784"/>
                    <a:pt x="1311" y="784"/>
                  </a:cubicBezTo>
                  <a:cubicBezTo>
                    <a:pt x="1311" y="784"/>
                    <a:pt x="1295" y="815"/>
                    <a:pt x="1293" y="816"/>
                  </a:cubicBezTo>
                  <a:cubicBezTo>
                    <a:pt x="1291" y="818"/>
                    <a:pt x="1289" y="828"/>
                    <a:pt x="1280" y="830"/>
                  </a:cubicBezTo>
                  <a:cubicBezTo>
                    <a:pt x="1271" y="831"/>
                    <a:pt x="1267" y="832"/>
                    <a:pt x="1262" y="832"/>
                  </a:cubicBezTo>
                  <a:cubicBezTo>
                    <a:pt x="1256" y="833"/>
                    <a:pt x="1244" y="838"/>
                    <a:pt x="1234" y="841"/>
                  </a:cubicBezTo>
                  <a:cubicBezTo>
                    <a:pt x="1224" y="845"/>
                    <a:pt x="1219" y="843"/>
                    <a:pt x="1218" y="844"/>
                  </a:cubicBezTo>
                  <a:cubicBezTo>
                    <a:pt x="1216" y="846"/>
                    <a:pt x="1224" y="852"/>
                    <a:pt x="1216" y="846"/>
                  </a:cubicBezTo>
                  <a:cubicBezTo>
                    <a:pt x="1209" y="840"/>
                    <a:pt x="1217" y="837"/>
                    <a:pt x="1208" y="838"/>
                  </a:cubicBezTo>
                  <a:cubicBezTo>
                    <a:pt x="1199" y="840"/>
                    <a:pt x="1187" y="843"/>
                    <a:pt x="1186" y="848"/>
                  </a:cubicBezTo>
                  <a:cubicBezTo>
                    <a:pt x="1184" y="853"/>
                    <a:pt x="1180" y="861"/>
                    <a:pt x="1183" y="863"/>
                  </a:cubicBezTo>
                  <a:cubicBezTo>
                    <a:pt x="1186" y="866"/>
                    <a:pt x="1176" y="856"/>
                    <a:pt x="1199" y="880"/>
                  </a:cubicBezTo>
                  <a:cubicBezTo>
                    <a:pt x="1222" y="904"/>
                    <a:pt x="1232" y="914"/>
                    <a:pt x="1228" y="923"/>
                  </a:cubicBezTo>
                  <a:cubicBezTo>
                    <a:pt x="1223" y="931"/>
                    <a:pt x="1226" y="940"/>
                    <a:pt x="1216" y="946"/>
                  </a:cubicBezTo>
                  <a:cubicBezTo>
                    <a:pt x="1207" y="952"/>
                    <a:pt x="1211" y="949"/>
                    <a:pt x="1203" y="956"/>
                  </a:cubicBezTo>
                  <a:cubicBezTo>
                    <a:pt x="1195" y="963"/>
                    <a:pt x="1197" y="970"/>
                    <a:pt x="1192" y="965"/>
                  </a:cubicBezTo>
                  <a:cubicBezTo>
                    <a:pt x="1187" y="960"/>
                    <a:pt x="1186" y="960"/>
                    <a:pt x="1174" y="946"/>
                  </a:cubicBezTo>
                  <a:cubicBezTo>
                    <a:pt x="1162" y="933"/>
                    <a:pt x="1171" y="937"/>
                    <a:pt x="1158" y="931"/>
                  </a:cubicBezTo>
                  <a:cubicBezTo>
                    <a:pt x="1145" y="926"/>
                    <a:pt x="1140" y="922"/>
                    <a:pt x="1137" y="921"/>
                  </a:cubicBezTo>
                  <a:cubicBezTo>
                    <a:pt x="1134" y="920"/>
                    <a:pt x="1137" y="922"/>
                    <a:pt x="1134" y="929"/>
                  </a:cubicBezTo>
                  <a:cubicBezTo>
                    <a:pt x="1131" y="935"/>
                    <a:pt x="1126" y="945"/>
                    <a:pt x="1129" y="950"/>
                  </a:cubicBezTo>
                  <a:cubicBezTo>
                    <a:pt x="1132" y="956"/>
                    <a:pt x="1135" y="962"/>
                    <a:pt x="1137" y="965"/>
                  </a:cubicBezTo>
                  <a:cubicBezTo>
                    <a:pt x="1138" y="968"/>
                    <a:pt x="1150" y="979"/>
                    <a:pt x="1154" y="981"/>
                  </a:cubicBezTo>
                  <a:cubicBezTo>
                    <a:pt x="1158" y="984"/>
                    <a:pt x="1189" y="999"/>
                    <a:pt x="1185" y="1007"/>
                  </a:cubicBezTo>
                  <a:cubicBezTo>
                    <a:pt x="1180" y="1015"/>
                    <a:pt x="1193" y="1027"/>
                    <a:pt x="1193" y="1027"/>
                  </a:cubicBezTo>
                  <a:cubicBezTo>
                    <a:pt x="1193" y="1027"/>
                    <a:pt x="1204" y="1034"/>
                    <a:pt x="1201" y="1035"/>
                  </a:cubicBezTo>
                  <a:cubicBezTo>
                    <a:pt x="1197" y="1036"/>
                    <a:pt x="1197" y="1038"/>
                    <a:pt x="1194" y="1038"/>
                  </a:cubicBezTo>
                  <a:cubicBezTo>
                    <a:pt x="1191" y="1038"/>
                    <a:pt x="1181" y="1029"/>
                    <a:pt x="1177" y="1027"/>
                  </a:cubicBezTo>
                  <a:cubicBezTo>
                    <a:pt x="1172" y="1025"/>
                    <a:pt x="1149" y="1007"/>
                    <a:pt x="1149" y="1007"/>
                  </a:cubicBezTo>
                  <a:cubicBezTo>
                    <a:pt x="1149" y="1007"/>
                    <a:pt x="1150" y="999"/>
                    <a:pt x="1146" y="995"/>
                  </a:cubicBezTo>
                  <a:cubicBezTo>
                    <a:pt x="1142" y="991"/>
                    <a:pt x="1140" y="990"/>
                    <a:pt x="1132" y="982"/>
                  </a:cubicBezTo>
                  <a:cubicBezTo>
                    <a:pt x="1124" y="975"/>
                    <a:pt x="1116" y="972"/>
                    <a:pt x="1116" y="961"/>
                  </a:cubicBezTo>
                  <a:cubicBezTo>
                    <a:pt x="1116" y="951"/>
                    <a:pt x="1116" y="935"/>
                    <a:pt x="1113" y="929"/>
                  </a:cubicBezTo>
                  <a:cubicBezTo>
                    <a:pt x="1111" y="923"/>
                    <a:pt x="1104" y="907"/>
                    <a:pt x="1104" y="905"/>
                  </a:cubicBezTo>
                  <a:cubicBezTo>
                    <a:pt x="1105" y="902"/>
                    <a:pt x="1102" y="888"/>
                    <a:pt x="1098" y="888"/>
                  </a:cubicBezTo>
                  <a:cubicBezTo>
                    <a:pt x="1094" y="887"/>
                    <a:pt x="1089" y="885"/>
                    <a:pt x="1086" y="889"/>
                  </a:cubicBezTo>
                  <a:cubicBezTo>
                    <a:pt x="1083" y="893"/>
                    <a:pt x="1076" y="897"/>
                    <a:pt x="1073" y="895"/>
                  </a:cubicBezTo>
                  <a:cubicBezTo>
                    <a:pt x="1069" y="893"/>
                    <a:pt x="1063" y="891"/>
                    <a:pt x="1063" y="891"/>
                  </a:cubicBezTo>
                  <a:cubicBezTo>
                    <a:pt x="1063" y="891"/>
                    <a:pt x="1058" y="870"/>
                    <a:pt x="1056" y="869"/>
                  </a:cubicBezTo>
                  <a:cubicBezTo>
                    <a:pt x="1054" y="868"/>
                    <a:pt x="1051" y="854"/>
                    <a:pt x="1044" y="849"/>
                  </a:cubicBezTo>
                  <a:cubicBezTo>
                    <a:pt x="1037" y="844"/>
                    <a:pt x="1029" y="838"/>
                    <a:pt x="1025" y="833"/>
                  </a:cubicBezTo>
                  <a:cubicBezTo>
                    <a:pt x="1020" y="828"/>
                    <a:pt x="1025" y="827"/>
                    <a:pt x="1020" y="828"/>
                  </a:cubicBezTo>
                  <a:cubicBezTo>
                    <a:pt x="1015" y="829"/>
                    <a:pt x="1016" y="830"/>
                    <a:pt x="1009" y="831"/>
                  </a:cubicBezTo>
                  <a:cubicBezTo>
                    <a:pt x="1001" y="833"/>
                    <a:pt x="993" y="836"/>
                    <a:pt x="991" y="836"/>
                  </a:cubicBezTo>
                  <a:cubicBezTo>
                    <a:pt x="989" y="836"/>
                    <a:pt x="980" y="837"/>
                    <a:pt x="980" y="840"/>
                  </a:cubicBezTo>
                  <a:cubicBezTo>
                    <a:pt x="979" y="842"/>
                    <a:pt x="980" y="849"/>
                    <a:pt x="982" y="851"/>
                  </a:cubicBezTo>
                  <a:cubicBezTo>
                    <a:pt x="983" y="853"/>
                    <a:pt x="994" y="851"/>
                    <a:pt x="976" y="858"/>
                  </a:cubicBezTo>
                  <a:cubicBezTo>
                    <a:pt x="958" y="864"/>
                    <a:pt x="953" y="872"/>
                    <a:pt x="952" y="874"/>
                  </a:cubicBezTo>
                  <a:cubicBezTo>
                    <a:pt x="951" y="877"/>
                    <a:pt x="963" y="878"/>
                    <a:pt x="950" y="883"/>
                  </a:cubicBezTo>
                  <a:cubicBezTo>
                    <a:pt x="937" y="887"/>
                    <a:pt x="926" y="890"/>
                    <a:pt x="920" y="899"/>
                  </a:cubicBezTo>
                  <a:cubicBezTo>
                    <a:pt x="919" y="901"/>
                    <a:pt x="925" y="941"/>
                    <a:pt x="920" y="950"/>
                  </a:cubicBezTo>
                  <a:cubicBezTo>
                    <a:pt x="914" y="959"/>
                    <a:pt x="902" y="969"/>
                    <a:pt x="902" y="969"/>
                  </a:cubicBezTo>
                  <a:cubicBezTo>
                    <a:pt x="902" y="969"/>
                    <a:pt x="905" y="978"/>
                    <a:pt x="886" y="964"/>
                  </a:cubicBezTo>
                  <a:cubicBezTo>
                    <a:pt x="868" y="951"/>
                    <a:pt x="884" y="963"/>
                    <a:pt x="884" y="963"/>
                  </a:cubicBezTo>
                  <a:cubicBezTo>
                    <a:pt x="884" y="963"/>
                    <a:pt x="876" y="937"/>
                    <a:pt x="869" y="930"/>
                  </a:cubicBezTo>
                  <a:cubicBezTo>
                    <a:pt x="863" y="923"/>
                    <a:pt x="851" y="908"/>
                    <a:pt x="848" y="897"/>
                  </a:cubicBezTo>
                  <a:cubicBezTo>
                    <a:pt x="844" y="886"/>
                    <a:pt x="840" y="879"/>
                    <a:pt x="838" y="872"/>
                  </a:cubicBezTo>
                  <a:cubicBezTo>
                    <a:pt x="837" y="866"/>
                    <a:pt x="835" y="849"/>
                    <a:pt x="836" y="848"/>
                  </a:cubicBezTo>
                  <a:cubicBezTo>
                    <a:pt x="836" y="846"/>
                    <a:pt x="832" y="834"/>
                    <a:pt x="832" y="834"/>
                  </a:cubicBezTo>
                  <a:cubicBezTo>
                    <a:pt x="832" y="834"/>
                    <a:pt x="827" y="832"/>
                    <a:pt x="827" y="834"/>
                  </a:cubicBezTo>
                  <a:cubicBezTo>
                    <a:pt x="826" y="836"/>
                    <a:pt x="826" y="840"/>
                    <a:pt x="826" y="844"/>
                  </a:cubicBezTo>
                  <a:cubicBezTo>
                    <a:pt x="825" y="847"/>
                    <a:pt x="811" y="848"/>
                    <a:pt x="811" y="848"/>
                  </a:cubicBezTo>
                  <a:cubicBezTo>
                    <a:pt x="806" y="845"/>
                    <a:pt x="806" y="845"/>
                    <a:pt x="806" y="845"/>
                  </a:cubicBezTo>
                  <a:cubicBezTo>
                    <a:pt x="806" y="845"/>
                    <a:pt x="785" y="823"/>
                    <a:pt x="782" y="820"/>
                  </a:cubicBezTo>
                  <a:cubicBezTo>
                    <a:pt x="779" y="816"/>
                    <a:pt x="775" y="811"/>
                    <a:pt x="770" y="808"/>
                  </a:cubicBezTo>
                  <a:cubicBezTo>
                    <a:pt x="765" y="805"/>
                    <a:pt x="769" y="802"/>
                    <a:pt x="759" y="802"/>
                  </a:cubicBezTo>
                  <a:cubicBezTo>
                    <a:pt x="750" y="802"/>
                    <a:pt x="751" y="802"/>
                    <a:pt x="735" y="801"/>
                  </a:cubicBezTo>
                  <a:cubicBezTo>
                    <a:pt x="719" y="799"/>
                    <a:pt x="715" y="804"/>
                    <a:pt x="708" y="803"/>
                  </a:cubicBezTo>
                  <a:cubicBezTo>
                    <a:pt x="701" y="801"/>
                    <a:pt x="699" y="803"/>
                    <a:pt x="684" y="800"/>
                  </a:cubicBezTo>
                  <a:cubicBezTo>
                    <a:pt x="668" y="797"/>
                    <a:pt x="668" y="797"/>
                    <a:pt x="668" y="797"/>
                  </a:cubicBezTo>
                  <a:cubicBezTo>
                    <a:pt x="668" y="797"/>
                    <a:pt x="666" y="793"/>
                    <a:pt x="663" y="789"/>
                  </a:cubicBezTo>
                  <a:cubicBezTo>
                    <a:pt x="661" y="785"/>
                    <a:pt x="661" y="785"/>
                    <a:pt x="661" y="785"/>
                  </a:cubicBezTo>
                  <a:cubicBezTo>
                    <a:pt x="657" y="788"/>
                    <a:pt x="657" y="788"/>
                    <a:pt x="657" y="788"/>
                  </a:cubicBezTo>
                  <a:cubicBezTo>
                    <a:pt x="657" y="788"/>
                    <a:pt x="654" y="789"/>
                    <a:pt x="652" y="789"/>
                  </a:cubicBezTo>
                  <a:cubicBezTo>
                    <a:pt x="650" y="788"/>
                    <a:pt x="629" y="783"/>
                    <a:pt x="625" y="782"/>
                  </a:cubicBezTo>
                  <a:cubicBezTo>
                    <a:pt x="622" y="781"/>
                    <a:pt x="622" y="784"/>
                    <a:pt x="608" y="774"/>
                  </a:cubicBezTo>
                  <a:cubicBezTo>
                    <a:pt x="594" y="763"/>
                    <a:pt x="599" y="759"/>
                    <a:pt x="599" y="759"/>
                  </a:cubicBezTo>
                  <a:cubicBezTo>
                    <a:pt x="599" y="759"/>
                    <a:pt x="596" y="756"/>
                    <a:pt x="592" y="754"/>
                  </a:cubicBezTo>
                  <a:cubicBezTo>
                    <a:pt x="589" y="752"/>
                    <a:pt x="584" y="749"/>
                    <a:pt x="582" y="749"/>
                  </a:cubicBezTo>
                  <a:cubicBezTo>
                    <a:pt x="581" y="750"/>
                    <a:pt x="572" y="754"/>
                    <a:pt x="574" y="758"/>
                  </a:cubicBezTo>
                  <a:cubicBezTo>
                    <a:pt x="576" y="762"/>
                    <a:pt x="589" y="775"/>
                    <a:pt x="590" y="775"/>
                  </a:cubicBezTo>
                  <a:cubicBezTo>
                    <a:pt x="591" y="775"/>
                    <a:pt x="608" y="794"/>
                    <a:pt x="608" y="794"/>
                  </a:cubicBezTo>
                  <a:cubicBezTo>
                    <a:pt x="615" y="803"/>
                    <a:pt x="615" y="803"/>
                    <a:pt x="615" y="803"/>
                  </a:cubicBezTo>
                  <a:cubicBezTo>
                    <a:pt x="615" y="803"/>
                    <a:pt x="609" y="808"/>
                    <a:pt x="615" y="807"/>
                  </a:cubicBezTo>
                  <a:cubicBezTo>
                    <a:pt x="621" y="806"/>
                    <a:pt x="616" y="805"/>
                    <a:pt x="625" y="806"/>
                  </a:cubicBezTo>
                  <a:cubicBezTo>
                    <a:pt x="634" y="807"/>
                    <a:pt x="639" y="809"/>
                    <a:pt x="642" y="806"/>
                  </a:cubicBezTo>
                  <a:cubicBezTo>
                    <a:pt x="645" y="804"/>
                    <a:pt x="640" y="801"/>
                    <a:pt x="647" y="798"/>
                  </a:cubicBezTo>
                  <a:cubicBezTo>
                    <a:pt x="654" y="795"/>
                    <a:pt x="660" y="796"/>
                    <a:pt x="661" y="797"/>
                  </a:cubicBezTo>
                  <a:cubicBezTo>
                    <a:pt x="662" y="799"/>
                    <a:pt x="666" y="803"/>
                    <a:pt x="667" y="805"/>
                  </a:cubicBezTo>
                  <a:cubicBezTo>
                    <a:pt x="667" y="807"/>
                    <a:pt x="669" y="812"/>
                    <a:pt x="672" y="812"/>
                  </a:cubicBezTo>
                  <a:cubicBezTo>
                    <a:pt x="674" y="813"/>
                    <a:pt x="680" y="812"/>
                    <a:pt x="681" y="816"/>
                  </a:cubicBezTo>
                  <a:cubicBezTo>
                    <a:pt x="682" y="819"/>
                    <a:pt x="689" y="825"/>
                    <a:pt x="689" y="825"/>
                  </a:cubicBezTo>
                  <a:cubicBezTo>
                    <a:pt x="689" y="825"/>
                    <a:pt x="691" y="826"/>
                    <a:pt x="695" y="827"/>
                  </a:cubicBezTo>
                  <a:cubicBezTo>
                    <a:pt x="699" y="829"/>
                    <a:pt x="710" y="835"/>
                    <a:pt x="710" y="835"/>
                  </a:cubicBezTo>
                  <a:cubicBezTo>
                    <a:pt x="707" y="837"/>
                    <a:pt x="702" y="846"/>
                    <a:pt x="698" y="846"/>
                  </a:cubicBezTo>
                  <a:cubicBezTo>
                    <a:pt x="695" y="846"/>
                    <a:pt x="696" y="845"/>
                    <a:pt x="688" y="850"/>
                  </a:cubicBezTo>
                  <a:cubicBezTo>
                    <a:pt x="680" y="854"/>
                    <a:pt x="684" y="864"/>
                    <a:pt x="680" y="865"/>
                  </a:cubicBezTo>
                  <a:cubicBezTo>
                    <a:pt x="676" y="866"/>
                    <a:pt x="670" y="874"/>
                    <a:pt x="667" y="876"/>
                  </a:cubicBezTo>
                  <a:cubicBezTo>
                    <a:pt x="664" y="877"/>
                    <a:pt x="644" y="885"/>
                    <a:pt x="642" y="884"/>
                  </a:cubicBezTo>
                  <a:cubicBezTo>
                    <a:pt x="640" y="884"/>
                    <a:pt x="635" y="887"/>
                    <a:pt x="633" y="887"/>
                  </a:cubicBezTo>
                  <a:cubicBezTo>
                    <a:pt x="632" y="887"/>
                    <a:pt x="633" y="892"/>
                    <a:pt x="632" y="893"/>
                  </a:cubicBezTo>
                  <a:cubicBezTo>
                    <a:pt x="630" y="894"/>
                    <a:pt x="638" y="899"/>
                    <a:pt x="626" y="901"/>
                  </a:cubicBezTo>
                  <a:cubicBezTo>
                    <a:pt x="615" y="902"/>
                    <a:pt x="607" y="906"/>
                    <a:pt x="605" y="906"/>
                  </a:cubicBezTo>
                  <a:cubicBezTo>
                    <a:pt x="602" y="907"/>
                    <a:pt x="597" y="918"/>
                    <a:pt x="588" y="917"/>
                  </a:cubicBezTo>
                  <a:cubicBezTo>
                    <a:pt x="579" y="916"/>
                    <a:pt x="583" y="916"/>
                    <a:pt x="575" y="917"/>
                  </a:cubicBezTo>
                  <a:cubicBezTo>
                    <a:pt x="567" y="917"/>
                    <a:pt x="566" y="920"/>
                    <a:pt x="558" y="921"/>
                  </a:cubicBezTo>
                  <a:cubicBezTo>
                    <a:pt x="550" y="922"/>
                    <a:pt x="545" y="923"/>
                    <a:pt x="545" y="923"/>
                  </a:cubicBezTo>
                  <a:lnTo>
                    <a:pt x="541" y="9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142"/>
            <p:cNvSpPr>
              <a:spLocks/>
            </p:cNvSpPr>
            <p:nvPr/>
          </p:nvSpPr>
          <p:spPr bwMode="auto">
            <a:xfrm>
              <a:off x="5564188" y="941388"/>
              <a:ext cx="414338" cy="223838"/>
            </a:xfrm>
            <a:custGeom>
              <a:avLst/>
              <a:gdLst>
                <a:gd name="T0" fmla="*/ 83 w 155"/>
                <a:gd name="T1" fmla="*/ 44 h 84"/>
                <a:gd name="T2" fmla="*/ 72 w 155"/>
                <a:gd name="T3" fmla="*/ 57 h 84"/>
                <a:gd name="T4" fmla="*/ 60 w 155"/>
                <a:gd name="T5" fmla="*/ 78 h 84"/>
                <a:gd name="T6" fmla="*/ 52 w 155"/>
                <a:gd name="T7" fmla="*/ 81 h 84"/>
                <a:gd name="T8" fmla="*/ 39 w 155"/>
                <a:gd name="T9" fmla="*/ 69 h 84"/>
                <a:gd name="T10" fmla="*/ 30 w 155"/>
                <a:gd name="T11" fmla="*/ 61 h 84"/>
                <a:gd name="T12" fmla="*/ 30 w 155"/>
                <a:gd name="T13" fmla="*/ 54 h 84"/>
                <a:gd name="T14" fmla="*/ 36 w 155"/>
                <a:gd name="T15" fmla="*/ 52 h 84"/>
                <a:gd name="T16" fmla="*/ 20 w 155"/>
                <a:gd name="T17" fmla="*/ 49 h 84"/>
                <a:gd name="T18" fmla="*/ 21 w 155"/>
                <a:gd name="T19" fmla="*/ 54 h 84"/>
                <a:gd name="T20" fmla="*/ 12 w 155"/>
                <a:gd name="T21" fmla="*/ 50 h 84"/>
                <a:gd name="T22" fmla="*/ 2 w 155"/>
                <a:gd name="T23" fmla="*/ 37 h 84"/>
                <a:gd name="T24" fmla="*/ 16 w 155"/>
                <a:gd name="T25" fmla="*/ 38 h 84"/>
                <a:gd name="T26" fmla="*/ 6 w 155"/>
                <a:gd name="T27" fmla="*/ 27 h 84"/>
                <a:gd name="T28" fmla="*/ 9 w 155"/>
                <a:gd name="T29" fmla="*/ 20 h 84"/>
                <a:gd name="T30" fmla="*/ 20 w 155"/>
                <a:gd name="T31" fmla="*/ 18 h 84"/>
                <a:gd name="T32" fmla="*/ 35 w 155"/>
                <a:gd name="T33" fmla="*/ 18 h 84"/>
                <a:gd name="T34" fmla="*/ 42 w 155"/>
                <a:gd name="T35" fmla="*/ 19 h 84"/>
                <a:gd name="T36" fmla="*/ 50 w 155"/>
                <a:gd name="T37" fmla="*/ 14 h 84"/>
                <a:gd name="T38" fmla="*/ 48 w 155"/>
                <a:gd name="T39" fmla="*/ 10 h 84"/>
                <a:gd name="T40" fmla="*/ 60 w 155"/>
                <a:gd name="T41" fmla="*/ 15 h 84"/>
                <a:gd name="T42" fmla="*/ 82 w 155"/>
                <a:gd name="T43" fmla="*/ 24 h 84"/>
                <a:gd name="T44" fmla="*/ 76 w 155"/>
                <a:gd name="T45" fmla="*/ 27 h 84"/>
                <a:gd name="T46" fmla="*/ 84 w 155"/>
                <a:gd name="T47" fmla="*/ 31 h 84"/>
                <a:gd name="T48" fmla="*/ 85 w 155"/>
                <a:gd name="T49" fmla="*/ 21 h 84"/>
                <a:gd name="T50" fmla="*/ 75 w 155"/>
                <a:gd name="T51" fmla="*/ 14 h 84"/>
                <a:gd name="T52" fmla="*/ 67 w 155"/>
                <a:gd name="T53" fmla="*/ 7 h 84"/>
                <a:gd name="T54" fmla="*/ 76 w 155"/>
                <a:gd name="T55" fmla="*/ 2 h 84"/>
                <a:gd name="T56" fmla="*/ 95 w 155"/>
                <a:gd name="T57" fmla="*/ 4 h 84"/>
                <a:gd name="T58" fmla="*/ 110 w 155"/>
                <a:gd name="T59" fmla="*/ 8 h 84"/>
                <a:gd name="T60" fmla="*/ 116 w 155"/>
                <a:gd name="T61" fmla="*/ 4 h 84"/>
                <a:gd name="T62" fmla="*/ 139 w 155"/>
                <a:gd name="T63" fmla="*/ 8 h 84"/>
                <a:gd name="T64" fmla="*/ 148 w 155"/>
                <a:gd name="T65" fmla="*/ 11 h 84"/>
                <a:gd name="T66" fmla="*/ 151 w 155"/>
                <a:gd name="T67" fmla="*/ 19 h 84"/>
                <a:gd name="T68" fmla="*/ 140 w 155"/>
                <a:gd name="T69" fmla="*/ 26 h 84"/>
                <a:gd name="T70" fmla="*/ 116 w 155"/>
                <a:gd name="T71" fmla="*/ 29 h 84"/>
                <a:gd name="T72" fmla="*/ 99 w 155"/>
                <a:gd name="T73" fmla="*/ 31 h 84"/>
                <a:gd name="T74" fmla="*/ 103 w 155"/>
                <a:gd name="T75" fmla="*/ 42 h 84"/>
                <a:gd name="T76" fmla="*/ 108 w 155"/>
                <a:gd name="T77" fmla="*/ 43 h 84"/>
                <a:gd name="T78" fmla="*/ 128 w 155"/>
                <a:gd name="T79" fmla="*/ 60 h 84"/>
                <a:gd name="T80" fmla="*/ 122 w 155"/>
                <a:gd name="T81" fmla="*/ 62 h 84"/>
                <a:gd name="T82" fmla="*/ 117 w 155"/>
                <a:gd name="T83" fmla="*/ 67 h 84"/>
                <a:gd name="T84" fmla="*/ 101 w 155"/>
                <a:gd name="T85" fmla="*/ 71 h 84"/>
                <a:gd name="T86" fmla="*/ 93 w 155"/>
                <a:gd name="T87" fmla="*/ 68 h 84"/>
                <a:gd name="T88" fmla="*/ 97 w 155"/>
                <a:gd name="T89" fmla="*/ 55 h 84"/>
                <a:gd name="T90" fmla="*/ 88 w 155"/>
                <a:gd name="T91" fmla="*/ 48 h 84"/>
                <a:gd name="T92" fmla="*/ 83 w 155"/>
                <a:gd name="T93" fmla="*/ 4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" h="84">
                  <a:moveTo>
                    <a:pt x="83" y="44"/>
                  </a:moveTo>
                  <a:cubicBezTo>
                    <a:pt x="79" y="52"/>
                    <a:pt x="78" y="55"/>
                    <a:pt x="72" y="57"/>
                  </a:cubicBezTo>
                  <a:cubicBezTo>
                    <a:pt x="66" y="59"/>
                    <a:pt x="60" y="78"/>
                    <a:pt x="60" y="78"/>
                  </a:cubicBezTo>
                  <a:cubicBezTo>
                    <a:pt x="60" y="78"/>
                    <a:pt x="55" y="84"/>
                    <a:pt x="52" y="81"/>
                  </a:cubicBezTo>
                  <a:cubicBezTo>
                    <a:pt x="49" y="78"/>
                    <a:pt x="43" y="74"/>
                    <a:pt x="39" y="69"/>
                  </a:cubicBezTo>
                  <a:cubicBezTo>
                    <a:pt x="35" y="64"/>
                    <a:pt x="32" y="63"/>
                    <a:pt x="30" y="61"/>
                  </a:cubicBezTo>
                  <a:cubicBezTo>
                    <a:pt x="29" y="59"/>
                    <a:pt x="24" y="54"/>
                    <a:pt x="30" y="54"/>
                  </a:cubicBezTo>
                  <a:cubicBezTo>
                    <a:pt x="35" y="54"/>
                    <a:pt x="40" y="55"/>
                    <a:pt x="36" y="52"/>
                  </a:cubicBezTo>
                  <a:cubicBezTo>
                    <a:pt x="32" y="48"/>
                    <a:pt x="21" y="46"/>
                    <a:pt x="20" y="49"/>
                  </a:cubicBezTo>
                  <a:cubicBezTo>
                    <a:pt x="20" y="52"/>
                    <a:pt x="24" y="53"/>
                    <a:pt x="21" y="54"/>
                  </a:cubicBezTo>
                  <a:cubicBezTo>
                    <a:pt x="17" y="54"/>
                    <a:pt x="18" y="55"/>
                    <a:pt x="12" y="50"/>
                  </a:cubicBezTo>
                  <a:cubicBezTo>
                    <a:pt x="6" y="45"/>
                    <a:pt x="0" y="38"/>
                    <a:pt x="2" y="37"/>
                  </a:cubicBezTo>
                  <a:cubicBezTo>
                    <a:pt x="4" y="35"/>
                    <a:pt x="22" y="45"/>
                    <a:pt x="16" y="38"/>
                  </a:cubicBezTo>
                  <a:cubicBezTo>
                    <a:pt x="10" y="30"/>
                    <a:pt x="6" y="27"/>
                    <a:pt x="6" y="27"/>
                  </a:cubicBezTo>
                  <a:cubicBezTo>
                    <a:pt x="6" y="27"/>
                    <a:pt x="6" y="25"/>
                    <a:pt x="9" y="20"/>
                  </a:cubicBezTo>
                  <a:cubicBezTo>
                    <a:pt x="12" y="15"/>
                    <a:pt x="20" y="18"/>
                    <a:pt x="20" y="18"/>
                  </a:cubicBezTo>
                  <a:cubicBezTo>
                    <a:pt x="20" y="18"/>
                    <a:pt x="33" y="17"/>
                    <a:pt x="35" y="18"/>
                  </a:cubicBezTo>
                  <a:cubicBezTo>
                    <a:pt x="37" y="18"/>
                    <a:pt x="36" y="21"/>
                    <a:pt x="42" y="19"/>
                  </a:cubicBezTo>
                  <a:cubicBezTo>
                    <a:pt x="47" y="17"/>
                    <a:pt x="52" y="18"/>
                    <a:pt x="50" y="1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54" y="16"/>
                    <a:pt x="60" y="15"/>
                  </a:cubicBezTo>
                  <a:cubicBezTo>
                    <a:pt x="66" y="14"/>
                    <a:pt x="85" y="21"/>
                    <a:pt x="82" y="24"/>
                  </a:cubicBezTo>
                  <a:cubicBezTo>
                    <a:pt x="78" y="27"/>
                    <a:pt x="74" y="26"/>
                    <a:pt x="76" y="27"/>
                  </a:cubicBezTo>
                  <a:cubicBezTo>
                    <a:pt x="77" y="28"/>
                    <a:pt x="79" y="29"/>
                    <a:pt x="84" y="31"/>
                  </a:cubicBezTo>
                  <a:cubicBezTo>
                    <a:pt x="89" y="32"/>
                    <a:pt x="91" y="27"/>
                    <a:pt x="85" y="21"/>
                  </a:cubicBezTo>
                  <a:cubicBezTo>
                    <a:pt x="80" y="16"/>
                    <a:pt x="75" y="14"/>
                    <a:pt x="75" y="14"/>
                  </a:cubicBezTo>
                  <a:cubicBezTo>
                    <a:pt x="75" y="14"/>
                    <a:pt x="68" y="9"/>
                    <a:pt x="67" y="7"/>
                  </a:cubicBezTo>
                  <a:cubicBezTo>
                    <a:pt x="67" y="5"/>
                    <a:pt x="73" y="3"/>
                    <a:pt x="76" y="2"/>
                  </a:cubicBezTo>
                  <a:cubicBezTo>
                    <a:pt x="79" y="0"/>
                    <a:pt x="91" y="6"/>
                    <a:pt x="95" y="4"/>
                  </a:cubicBezTo>
                  <a:cubicBezTo>
                    <a:pt x="100" y="2"/>
                    <a:pt x="110" y="9"/>
                    <a:pt x="110" y="8"/>
                  </a:cubicBezTo>
                  <a:cubicBezTo>
                    <a:pt x="109" y="6"/>
                    <a:pt x="102" y="4"/>
                    <a:pt x="116" y="4"/>
                  </a:cubicBezTo>
                  <a:cubicBezTo>
                    <a:pt x="130" y="3"/>
                    <a:pt x="135" y="7"/>
                    <a:pt x="139" y="8"/>
                  </a:cubicBezTo>
                  <a:cubicBezTo>
                    <a:pt x="142" y="9"/>
                    <a:pt x="146" y="12"/>
                    <a:pt x="148" y="11"/>
                  </a:cubicBezTo>
                  <a:cubicBezTo>
                    <a:pt x="149" y="11"/>
                    <a:pt x="155" y="18"/>
                    <a:pt x="151" y="19"/>
                  </a:cubicBezTo>
                  <a:cubicBezTo>
                    <a:pt x="148" y="19"/>
                    <a:pt x="147" y="28"/>
                    <a:pt x="140" y="26"/>
                  </a:cubicBezTo>
                  <a:cubicBezTo>
                    <a:pt x="133" y="24"/>
                    <a:pt x="136" y="31"/>
                    <a:pt x="116" y="29"/>
                  </a:cubicBezTo>
                  <a:cubicBezTo>
                    <a:pt x="97" y="27"/>
                    <a:pt x="98" y="26"/>
                    <a:pt x="99" y="31"/>
                  </a:cubicBezTo>
                  <a:cubicBezTo>
                    <a:pt x="100" y="35"/>
                    <a:pt x="103" y="42"/>
                    <a:pt x="103" y="42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8" y="43"/>
                    <a:pt x="129" y="60"/>
                    <a:pt x="128" y="60"/>
                  </a:cubicBezTo>
                  <a:cubicBezTo>
                    <a:pt x="127" y="60"/>
                    <a:pt x="126" y="61"/>
                    <a:pt x="122" y="62"/>
                  </a:cubicBezTo>
                  <a:cubicBezTo>
                    <a:pt x="119" y="62"/>
                    <a:pt x="117" y="63"/>
                    <a:pt x="117" y="67"/>
                  </a:cubicBezTo>
                  <a:cubicBezTo>
                    <a:pt x="118" y="71"/>
                    <a:pt x="106" y="74"/>
                    <a:pt x="101" y="71"/>
                  </a:cubicBezTo>
                  <a:cubicBezTo>
                    <a:pt x="96" y="68"/>
                    <a:pt x="95" y="70"/>
                    <a:pt x="93" y="68"/>
                  </a:cubicBezTo>
                  <a:cubicBezTo>
                    <a:pt x="90" y="66"/>
                    <a:pt x="100" y="57"/>
                    <a:pt x="97" y="55"/>
                  </a:cubicBezTo>
                  <a:cubicBezTo>
                    <a:pt x="93" y="52"/>
                    <a:pt x="90" y="49"/>
                    <a:pt x="88" y="48"/>
                  </a:cubicBezTo>
                  <a:cubicBezTo>
                    <a:pt x="87" y="47"/>
                    <a:pt x="83" y="44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143"/>
            <p:cNvSpPr>
              <a:spLocks/>
            </p:cNvSpPr>
            <p:nvPr/>
          </p:nvSpPr>
          <p:spPr bwMode="auto">
            <a:xfrm>
              <a:off x="6503988" y="1135063"/>
              <a:ext cx="427038" cy="342900"/>
            </a:xfrm>
            <a:custGeom>
              <a:avLst/>
              <a:gdLst>
                <a:gd name="T0" fmla="*/ 66 w 160"/>
                <a:gd name="T1" fmla="*/ 120 h 128"/>
                <a:gd name="T2" fmla="*/ 59 w 160"/>
                <a:gd name="T3" fmla="*/ 124 h 128"/>
                <a:gd name="T4" fmla="*/ 33 w 160"/>
                <a:gd name="T5" fmla="*/ 116 h 128"/>
                <a:gd name="T6" fmla="*/ 16 w 160"/>
                <a:gd name="T7" fmla="*/ 111 h 128"/>
                <a:gd name="T8" fmla="*/ 12 w 160"/>
                <a:gd name="T9" fmla="*/ 103 h 128"/>
                <a:gd name="T10" fmla="*/ 24 w 160"/>
                <a:gd name="T11" fmla="*/ 89 h 128"/>
                <a:gd name="T12" fmla="*/ 26 w 160"/>
                <a:gd name="T13" fmla="*/ 74 h 128"/>
                <a:gd name="T14" fmla="*/ 31 w 160"/>
                <a:gd name="T15" fmla="*/ 73 h 128"/>
                <a:gd name="T16" fmla="*/ 38 w 160"/>
                <a:gd name="T17" fmla="*/ 68 h 128"/>
                <a:gd name="T18" fmla="*/ 32 w 160"/>
                <a:gd name="T19" fmla="*/ 65 h 128"/>
                <a:gd name="T20" fmla="*/ 30 w 160"/>
                <a:gd name="T21" fmla="*/ 59 h 128"/>
                <a:gd name="T22" fmla="*/ 47 w 160"/>
                <a:gd name="T23" fmla="*/ 53 h 128"/>
                <a:gd name="T24" fmla="*/ 46 w 160"/>
                <a:gd name="T25" fmla="*/ 42 h 128"/>
                <a:gd name="T26" fmla="*/ 46 w 160"/>
                <a:gd name="T27" fmla="*/ 33 h 128"/>
                <a:gd name="T28" fmla="*/ 64 w 160"/>
                <a:gd name="T29" fmla="*/ 31 h 128"/>
                <a:gd name="T30" fmla="*/ 87 w 160"/>
                <a:gd name="T31" fmla="*/ 14 h 128"/>
                <a:gd name="T32" fmla="*/ 111 w 160"/>
                <a:gd name="T33" fmla="*/ 14 h 128"/>
                <a:gd name="T34" fmla="*/ 126 w 160"/>
                <a:gd name="T35" fmla="*/ 10 h 128"/>
                <a:gd name="T36" fmla="*/ 136 w 160"/>
                <a:gd name="T37" fmla="*/ 4 h 128"/>
                <a:gd name="T38" fmla="*/ 159 w 160"/>
                <a:gd name="T39" fmla="*/ 3 h 128"/>
                <a:gd name="T40" fmla="*/ 158 w 160"/>
                <a:gd name="T41" fmla="*/ 12 h 128"/>
                <a:gd name="T42" fmla="*/ 152 w 160"/>
                <a:gd name="T43" fmla="*/ 15 h 128"/>
                <a:gd name="T44" fmla="*/ 126 w 160"/>
                <a:gd name="T45" fmla="*/ 23 h 128"/>
                <a:gd name="T46" fmla="*/ 111 w 160"/>
                <a:gd name="T47" fmla="*/ 29 h 128"/>
                <a:gd name="T48" fmla="*/ 94 w 160"/>
                <a:gd name="T49" fmla="*/ 41 h 128"/>
                <a:gd name="T50" fmla="*/ 69 w 160"/>
                <a:gd name="T51" fmla="*/ 49 h 128"/>
                <a:gd name="T52" fmla="*/ 64 w 160"/>
                <a:gd name="T53" fmla="*/ 63 h 128"/>
                <a:gd name="T54" fmla="*/ 57 w 160"/>
                <a:gd name="T55" fmla="*/ 71 h 128"/>
                <a:gd name="T56" fmla="*/ 54 w 160"/>
                <a:gd name="T57" fmla="*/ 77 h 128"/>
                <a:gd name="T58" fmla="*/ 49 w 160"/>
                <a:gd name="T59" fmla="*/ 91 h 128"/>
                <a:gd name="T60" fmla="*/ 49 w 160"/>
                <a:gd name="T61" fmla="*/ 105 h 128"/>
                <a:gd name="T62" fmla="*/ 66 w 160"/>
                <a:gd name="T63" fmla="*/ 116 h 128"/>
                <a:gd name="T64" fmla="*/ 66 w 160"/>
                <a:gd name="T65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128">
                  <a:moveTo>
                    <a:pt x="66" y="120"/>
                  </a:moveTo>
                  <a:cubicBezTo>
                    <a:pt x="64" y="122"/>
                    <a:pt x="72" y="128"/>
                    <a:pt x="59" y="124"/>
                  </a:cubicBezTo>
                  <a:cubicBezTo>
                    <a:pt x="46" y="120"/>
                    <a:pt x="37" y="123"/>
                    <a:pt x="33" y="116"/>
                  </a:cubicBezTo>
                  <a:cubicBezTo>
                    <a:pt x="30" y="109"/>
                    <a:pt x="20" y="115"/>
                    <a:pt x="16" y="111"/>
                  </a:cubicBezTo>
                  <a:cubicBezTo>
                    <a:pt x="12" y="106"/>
                    <a:pt x="0" y="116"/>
                    <a:pt x="12" y="103"/>
                  </a:cubicBezTo>
                  <a:cubicBezTo>
                    <a:pt x="24" y="89"/>
                    <a:pt x="23" y="98"/>
                    <a:pt x="24" y="89"/>
                  </a:cubicBezTo>
                  <a:cubicBezTo>
                    <a:pt x="25" y="81"/>
                    <a:pt x="26" y="74"/>
                    <a:pt x="26" y="74"/>
                  </a:cubicBezTo>
                  <a:cubicBezTo>
                    <a:pt x="26" y="74"/>
                    <a:pt x="27" y="71"/>
                    <a:pt x="31" y="73"/>
                  </a:cubicBezTo>
                  <a:cubicBezTo>
                    <a:pt x="35" y="74"/>
                    <a:pt x="39" y="69"/>
                    <a:pt x="38" y="68"/>
                  </a:cubicBezTo>
                  <a:cubicBezTo>
                    <a:pt x="36" y="68"/>
                    <a:pt x="35" y="68"/>
                    <a:pt x="32" y="65"/>
                  </a:cubicBezTo>
                  <a:cubicBezTo>
                    <a:pt x="30" y="62"/>
                    <a:pt x="25" y="60"/>
                    <a:pt x="30" y="59"/>
                  </a:cubicBezTo>
                  <a:cubicBezTo>
                    <a:pt x="34" y="58"/>
                    <a:pt x="48" y="56"/>
                    <a:pt x="47" y="53"/>
                  </a:cubicBezTo>
                  <a:cubicBezTo>
                    <a:pt x="47" y="50"/>
                    <a:pt x="46" y="42"/>
                    <a:pt x="46" y="42"/>
                  </a:cubicBezTo>
                  <a:cubicBezTo>
                    <a:pt x="46" y="42"/>
                    <a:pt x="44" y="33"/>
                    <a:pt x="46" y="33"/>
                  </a:cubicBezTo>
                  <a:cubicBezTo>
                    <a:pt x="48" y="32"/>
                    <a:pt x="61" y="33"/>
                    <a:pt x="64" y="31"/>
                  </a:cubicBezTo>
                  <a:cubicBezTo>
                    <a:pt x="66" y="29"/>
                    <a:pt x="83" y="16"/>
                    <a:pt x="87" y="14"/>
                  </a:cubicBezTo>
                  <a:cubicBezTo>
                    <a:pt x="90" y="12"/>
                    <a:pt x="109" y="14"/>
                    <a:pt x="111" y="14"/>
                  </a:cubicBezTo>
                  <a:cubicBezTo>
                    <a:pt x="113" y="14"/>
                    <a:pt x="123" y="13"/>
                    <a:pt x="126" y="10"/>
                  </a:cubicBezTo>
                  <a:cubicBezTo>
                    <a:pt x="130" y="8"/>
                    <a:pt x="131" y="7"/>
                    <a:pt x="136" y="4"/>
                  </a:cubicBezTo>
                  <a:cubicBezTo>
                    <a:pt x="140" y="0"/>
                    <a:pt x="159" y="1"/>
                    <a:pt x="159" y="3"/>
                  </a:cubicBezTo>
                  <a:cubicBezTo>
                    <a:pt x="160" y="6"/>
                    <a:pt x="158" y="12"/>
                    <a:pt x="158" y="12"/>
                  </a:cubicBezTo>
                  <a:cubicBezTo>
                    <a:pt x="158" y="12"/>
                    <a:pt x="157" y="11"/>
                    <a:pt x="152" y="15"/>
                  </a:cubicBezTo>
                  <a:cubicBezTo>
                    <a:pt x="148" y="20"/>
                    <a:pt x="131" y="22"/>
                    <a:pt x="126" y="23"/>
                  </a:cubicBezTo>
                  <a:cubicBezTo>
                    <a:pt x="121" y="24"/>
                    <a:pt x="122" y="26"/>
                    <a:pt x="111" y="29"/>
                  </a:cubicBezTo>
                  <a:cubicBezTo>
                    <a:pt x="101" y="32"/>
                    <a:pt x="108" y="39"/>
                    <a:pt x="94" y="41"/>
                  </a:cubicBezTo>
                  <a:cubicBezTo>
                    <a:pt x="81" y="44"/>
                    <a:pt x="73" y="44"/>
                    <a:pt x="69" y="49"/>
                  </a:cubicBezTo>
                  <a:cubicBezTo>
                    <a:pt x="66" y="55"/>
                    <a:pt x="66" y="61"/>
                    <a:pt x="64" y="63"/>
                  </a:cubicBezTo>
                  <a:cubicBezTo>
                    <a:pt x="62" y="65"/>
                    <a:pt x="57" y="69"/>
                    <a:pt x="57" y="71"/>
                  </a:cubicBezTo>
                  <a:cubicBezTo>
                    <a:pt x="58" y="73"/>
                    <a:pt x="54" y="77"/>
                    <a:pt x="54" y="77"/>
                  </a:cubicBezTo>
                  <a:cubicBezTo>
                    <a:pt x="54" y="77"/>
                    <a:pt x="52" y="89"/>
                    <a:pt x="49" y="91"/>
                  </a:cubicBezTo>
                  <a:cubicBezTo>
                    <a:pt x="47" y="92"/>
                    <a:pt x="44" y="98"/>
                    <a:pt x="49" y="105"/>
                  </a:cubicBezTo>
                  <a:cubicBezTo>
                    <a:pt x="54" y="111"/>
                    <a:pt x="66" y="116"/>
                    <a:pt x="66" y="116"/>
                  </a:cubicBezTo>
                  <a:lnTo>
                    <a:pt x="6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44"/>
            <p:cNvSpPr>
              <a:spLocks/>
            </p:cNvSpPr>
            <p:nvPr/>
          </p:nvSpPr>
          <p:spPr bwMode="auto">
            <a:xfrm>
              <a:off x="6338888" y="900113"/>
              <a:ext cx="180975" cy="84138"/>
            </a:xfrm>
            <a:custGeom>
              <a:avLst/>
              <a:gdLst>
                <a:gd name="T0" fmla="*/ 60 w 68"/>
                <a:gd name="T1" fmla="*/ 29 h 31"/>
                <a:gd name="T2" fmla="*/ 41 w 68"/>
                <a:gd name="T3" fmla="*/ 26 h 31"/>
                <a:gd name="T4" fmla="*/ 22 w 68"/>
                <a:gd name="T5" fmla="*/ 21 h 31"/>
                <a:gd name="T6" fmla="*/ 3 w 68"/>
                <a:gd name="T7" fmla="*/ 15 h 31"/>
                <a:gd name="T8" fmla="*/ 4 w 68"/>
                <a:gd name="T9" fmla="*/ 9 h 31"/>
                <a:gd name="T10" fmla="*/ 11 w 68"/>
                <a:gd name="T11" fmla="*/ 8 h 31"/>
                <a:gd name="T12" fmla="*/ 17 w 68"/>
                <a:gd name="T13" fmla="*/ 9 h 31"/>
                <a:gd name="T14" fmla="*/ 37 w 68"/>
                <a:gd name="T15" fmla="*/ 5 h 31"/>
                <a:gd name="T16" fmla="*/ 41 w 68"/>
                <a:gd name="T17" fmla="*/ 8 h 31"/>
                <a:gd name="T18" fmla="*/ 48 w 68"/>
                <a:gd name="T19" fmla="*/ 4 h 31"/>
                <a:gd name="T20" fmla="*/ 64 w 68"/>
                <a:gd name="T21" fmla="*/ 13 h 31"/>
                <a:gd name="T22" fmla="*/ 61 w 68"/>
                <a:gd name="T23" fmla="*/ 24 h 31"/>
                <a:gd name="T24" fmla="*/ 60 w 68"/>
                <a:gd name="T25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31">
                  <a:moveTo>
                    <a:pt x="60" y="29"/>
                  </a:moveTo>
                  <a:cubicBezTo>
                    <a:pt x="50" y="27"/>
                    <a:pt x="51" y="31"/>
                    <a:pt x="41" y="26"/>
                  </a:cubicBezTo>
                  <a:cubicBezTo>
                    <a:pt x="31" y="20"/>
                    <a:pt x="33" y="20"/>
                    <a:pt x="22" y="21"/>
                  </a:cubicBezTo>
                  <a:cubicBezTo>
                    <a:pt x="10" y="22"/>
                    <a:pt x="6" y="19"/>
                    <a:pt x="3" y="15"/>
                  </a:cubicBezTo>
                  <a:cubicBezTo>
                    <a:pt x="0" y="10"/>
                    <a:pt x="0" y="10"/>
                    <a:pt x="4" y="9"/>
                  </a:cubicBezTo>
                  <a:cubicBezTo>
                    <a:pt x="7" y="8"/>
                    <a:pt x="6" y="7"/>
                    <a:pt x="11" y="8"/>
                  </a:cubicBezTo>
                  <a:cubicBezTo>
                    <a:pt x="17" y="9"/>
                    <a:pt x="4" y="18"/>
                    <a:pt x="17" y="9"/>
                  </a:cubicBezTo>
                  <a:cubicBezTo>
                    <a:pt x="30" y="0"/>
                    <a:pt x="37" y="5"/>
                    <a:pt x="37" y="5"/>
                  </a:cubicBezTo>
                  <a:cubicBezTo>
                    <a:pt x="37" y="5"/>
                    <a:pt x="36" y="11"/>
                    <a:pt x="41" y="8"/>
                  </a:cubicBezTo>
                  <a:cubicBezTo>
                    <a:pt x="47" y="6"/>
                    <a:pt x="48" y="4"/>
                    <a:pt x="48" y="4"/>
                  </a:cubicBezTo>
                  <a:cubicBezTo>
                    <a:pt x="48" y="4"/>
                    <a:pt x="68" y="10"/>
                    <a:pt x="64" y="13"/>
                  </a:cubicBezTo>
                  <a:cubicBezTo>
                    <a:pt x="59" y="17"/>
                    <a:pt x="61" y="24"/>
                    <a:pt x="61" y="24"/>
                  </a:cubicBezTo>
                  <a:lnTo>
                    <a:pt x="6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45"/>
            <p:cNvSpPr>
              <a:spLocks/>
            </p:cNvSpPr>
            <p:nvPr/>
          </p:nvSpPr>
          <p:spPr bwMode="auto">
            <a:xfrm>
              <a:off x="6527800" y="933451"/>
              <a:ext cx="77788" cy="31750"/>
            </a:xfrm>
            <a:custGeom>
              <a:avLst/>
              <a:gdLst>
                <a:gd name="T0" fmla="*/ 21 w 29"/>
                <a:gd name="T1" fmla="*/ 10 h 12"/>
                <a:gd name="T2" fmla="*/ 9 w 29"/>
                <a:gd name="T3" fmla="*/ 12 h 12"/>
                <a:gd name="T4" fmla="*/ 1 w 29"/>
                <a:gd name="T5" fmla="*/ 9 h 12"/>
                <a:gd name="T6" fmla="*/ 5 w 29"/>
                <a:gd name="T7" fmla="*/ 6 h 12"/>
                <a:gd name="T8" fmla="*/ 12 w 29"/>
                <a:gd name="T9" fmla="*/ 5 h 12"/>
                <a:gd name="T10" fmla="*/ 13 w 29"/>
                <a:gd name="T11" fmla="*/ 0 h 12"/>
                <a:gd name="T12" fmla="*/ 24 w 29"/>
                <a:gd name="T13" fmla="*/ 2 h 12"/>
                <a:gd name="T14" fmla="*/ 27 w 29"/>
                <a:gd name="T15" fmla="*/ 7 h 12"/>
                <a:gd name="T16" fmla="*/ 21 w 29"/>
                <a:gd name="T1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">
                  <a:moveTo>
                    <a:pt x="21" y="10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0" y="12"/>
                    <a:pt x="1" y="9"/>
                  </a:cubicBezTo>
                  <a:cubicBezTo>
                    <a:pt x="2" y="7"/>
                    <a:pt x="2" y="9"/>
                    <a:pt x="5" y="6"/>
                  </a:cubicBezTo>
                  <a:cubicBezTo>
                    <a:pt x="8" y="4"/>
                    <a:pt x="9" y="5"/>
                    <a:pt x="12" y="5"/>
                  </a:cubicBezTo>
                  <a:cubicBezTo>
                    <a:pt x="14" y="5"/>
                    <a:pt x="13" y="0"/>
                    <a:pt x="13" y="0"/>
                  </a:cubicBezTo>
                  <a:cubicBezTo>
                    <a:pt x="13" y="0"/>
                    <a:pt x="22" y="1"/>
                    <a:pt x="24" y="2"/>
                  </a:cubicBezTo>
                  <a:cubicBezTo>
                    <a:pt x="26" y="3"/>
                    <a:pt x="29" y="7"/>
                    <a:pt x="27" y="7"/>
                  </a:cubicBezTo>
                  <a:cubicBezTo>
                    <a:pt x="25" y="7"/>
                    <a:pt x="21" y="10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46"/>
            <p:cNvSpPr>
              <a:spLocks/>
            </p:cNvSpPr>
            <p:nvPr/>
          </p:nvSpPr>
          <p:spPr bwMode="auto">
            <a:xfrm>
              <a:off x="6559550" y="860426"/>
              <a:ext cx="120650" cy="69850"/>
            </a:xfrm>
            <a:custGeom>
              <a:avLst/>
              <a:gdLst>
                <a:gd name="T0" fmla="*/ 31 w 45"/>
                <a:gd name="T1" fmla="*/ 24 h 26"/>
                <a:gd name="T2" fmla="*/ 19 w 45"/>
                <a:gd name="T3" fmla="*/ 25 h 26"/>
                <a:gd name="T4" fmla="*/ 14 w 45"/>
                <a:gd name="T5" fmla="*/ 22 h 26"/>
                <a:gd name="T6" fmla="*/ 5 w 45"/>
                <a:gd name="T7" fmla="*/ 22 h 26"/>
                <a:gd name="T8" fmla="*/ 2 w 45"/>
                <a:gd name="T9" fmla="*/ 20 h 26"/>
                <a:gd name="T10" fmla="*/ 12 w 45"/>
                <a:gd name="T11" fmla="*/ 16 h 26"/>
                <a:gd name="T12" fmla="*/ 16 w 45"/>
                <a:gd name="T13" fmla="*/ 11 h 26"/>
                <a:gd name="T14" fmla="*/ 19 w 45"/>
                <a:gd name="T15" fmla="*/ 6 h 26"/>
                <a:gd name="T16" fmla="*/ 22 w 45"/>
                <a:gd name="T17" fmla="*/ 4 h 26"/>
                <a:gd name="T18" fmla="*/ 28 w 45"/>
                <a:gd name="T19" fmla="*/ 1 h 26"/>
                <a:gd name="T20" fmla="*/ 35 w 45"/>
                <a:gd name="T21" fmla="*/ 4 h 26"/>
                <a:gd name="T22" fmla="*/ 34 w 45"/>
                <a:gd name="T23" fmla="*/ 12 h 26"/>
                <a:gd name="T24" fmla="*/ 34 w 45"/>
                <a:gd name="T25" fmla="*/ 16 h 26"/>
                <a:gd name="T26" fmla="*/ 41 w 45"/>
                <a:gd name="T27" fmla="*/ 21 h 26"/>
                <a:gd name="T28" fmla="*/ 34 w 45"/>
                <a:gd name="T29" fmla="*/ 22 h 26"/>
                <a:gd name="T30" fmla="*/ 31 w 4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6">
                  <a:moveTo>
                    <a:pt x="31" y="24"/>
                  </a:moveTo>
                  <a:cubicBezTo>
                    <a:pt x="29" y="24"/>
                    <a:pt x="22" y="26"/>
                    <a:pt x="19" y="25"/>
                  </a:cubicBezTo>
                  <a:cubicBezTo>
                    <a:pt x="17" y="24"/>
                    <a:pt x="17" y="22"/>
                    <a:pt x="14" y="22"/>
                  </a:cubicBezTo>
                  <a:cubicBezTo>
                    <a:pt x="10" y="21"/>
                    <a:pt x="5" y="22"/>
                    <a:pt x="5" y="22"/>
                  </a:cubicBezTo>
                  <a:cubicBezTo>
                    <a:pt x="5" y="22"/>
                    <a:pt x="0" y="25"/>
                    <a:pt x="2" y="20"/>
                  </a:cubicBezTo>
                  <a:cubicBezTo>
                    <a:pt x="5" y="15"/>
                    <a:pt x="11" y="17"/>
                    <a:pt x="12" y="16"/>
                  </a:cubicBezTo>
                  <a:cubicBezTo>
                    <a:pt x="12" y="14"/>
                    <a:pt x="13" y="13"/>
                    <a:pt x="16" y="11"/>
                  </a:cubicBezTo>
                  <a:cubicBezTo>
                    <a:pt x="19" y="8"/>
                    <a:pt x="15" y="9"/>
                    <a:pt x="19" y="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5" y="0"/>
                    <a:pt x="28" y="1"/>
                  </a:cubicBezTo>
                  <a:cubicBezTo>
                    <a:pt x="32" y="2"/>
                    <a:pt x="35" y="4"/>
                    <a:pt x="35" y="4"/>
                  </a:cubicBezTo>
                  <a:cubicBezTo>
                    <a:pt x="35" y="4"/>
                    <a:pt x="36" y="12"/>
                    <a:pt x="34" y="12"/>
                  </a:cubicBezTo>
                  <a:cubicBezTo>
                    <a:pt x="32" y="12"/>
                    <a:pt x="34" y="16"/>
                    <a:pt x="34" y="16"/>
                  </a:cubicBezTo>
                  <a:cubicBezTo>
                    <a:pt x="34" y="16"/>
                    <a:pt x="45" y="20"/>
                    <a:pt x="41" y="21"/>
                  </a:cubicBezTo>
                  <a:cubicBezTo>
                    <a:pt x="37" y="22"/>
                    <a:pt x="34" y="22"/>
                    <a:pt x="34" y="22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7"/>
            <p:cNvSpPr>
              <a:spLocks/>
            </p:cNvSpPr>
            <p:nvPr/>
          </p:nvSpPr>
          <p:spPr bwMode="auto">
            <a:xfrm>
              <a:off x="6613525" y="938213"/>
              <a:ext cx="74613" cy="28575"/>
            </a:xfrm>
            <a:custGeom>
              <a:avLst/>
              <a:gdLst>
                <a:gd name="T0" fmla="*/ 1 w 28"/>
                <a:gd name="T1" fmla="*/ 10 h 11"/>
                <a:gd name="T2" fmla="*/ 9 w 28"/>
                <a:gd name="T3" fmla="*/ 9 h 11"/>
                <a:gd name="T4" fmla="*/ 16 w 28"/>
                <a:gd name="T5" fmla="*/ 7 h 11"/>
                <a:gd name="T6" fmla="*/ 25 w 28"/>
                <a:gd name="T7" fmla="*/ 3 h 11"/>
                <a:gd name="T8" fmla="*/ 17 w 28"/>
                <a:gd name="T9" fmla="*/ 2 h 11"/>
                <a:gd name="T10" fmla="*/ 5 w 28"/>
                <a:gd name="T11" fmla="*/ 1 h 11"/>
                <a:gd name="T12" fmla="*/ 0 w 28"/>
                <a:gd name="T13" fmla="*/ 7 h 11"/>
                <a:gd name="T14" fmla="*/ 1 w 28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1" y="10"/>
                  </a:moveTo>
                  <a:cubicBezTo>
                    <a:pt x="4" y="11"/>
                    <a:pt x="6" y="11"/>
                    <a:pt x="9" y="9"/>
                  </a:cubicBezTo>
                  <a:cubicBezTo>
                    <a:pt x="12" y="7"/>
                    <a:pt x="12" y="6"/>
                    <a:pt x="16" y="7"/>
                  </a:cubicBezTo>
                  <a:cubicBezTo>
                    <a:pt x="19" y="8"/>
                    <a:pt x="28" y="3"/>
                    <a:pt x="25" y="3"/>
                  </a:cubicBezTo>
                  <a:cubicBezTo>
                    <a:pt x="23" y="3"/>
                    <a:pt x="19" y="3"/>
                    <a:pt x="17" y="2"/>
                  </a:cubicBezTo>
                  <a:cubicBezTo>
                    <a:pt x="15" y="0"/>
                    <a:pt x="9" y="1"/>
                    <a:pt x="5" y="1"/>
                  </a:cubicBezTo>
                  <a:cubicBezTo>
                    <a:pt x="1" y="2"/>
                    <a:pt x="0" y="7"/>
                    <a:pt x="0" y="7"/>
                  </a:cubicBezTo>
                  <a:lnTo>
                    <a:pt x="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48"/>
            <p:cNvSpPr>
              <a:spLocks/>
            </p:cNvSpPr>
            <p:nvPr/>
          </p:nvSpPr>
          <p:spPr bwMode="auto">
            <a:xfrm>
              <a:off x="6684963" y="900113"/>
              <a:ext cx="69850" cy="66675"/>
            </a:xfrm>
            <a:custGeom>
              <a:avLst/>
              <a:gdLst>
                <a:gd name="T0" fmla="*/ 9 w 26"/>
                <a:gd name="T1" fmla="*/ 18 h 25"/>
                <a:gd name="T2" fmla="*/ 13 w 26"/>
                <a:gd name="T3" fmla="*/ 21 h 25"/>
                <a:gd name="T4" fmla="*/ 21 w 26"/>
                <a:gd name="T5" fmla="*/ 16 h 25"/>
                <a:gd name="T6" fmla="*/ 26 w 26"/>
                <a:gd name="T7" fmla="*/ 10 h 25"/>
                <a:gd name="T8" fmla="*/ 20 w 26"/>
                <a:gd name="T9" fmla="*/ 4 h 25"/>
                <a:gd name="T10" fmla="*/ 15 w 26"/>
                <a:gd name="T11" fmla="*/ 1 h 25"/>
                <a:gd name="T12" fmla="*/ 8 w 26"/>
                <a:gd name="T13" fmla="*/ 10 h 25"/>
                <a:gd name="T14" fmla="*/ 2 w 26"/>
                <a:gd name="T15" fmla="*/ 11 h 25"/>
                <a:gd name="T16" fmla="*/ 9 w 26"/>
                <a:gd name="T17" fmla="*/ 17 h 25"/>
                <a:gd name="T18" fmla="*/ 9 w 26"/>
                <a:gd name="T19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5">
                  <a:moveTo>
                    <a:pt x="9" y="18"/>
                  </a:moveTo>
                  <a:cubicBezTo>
                    <a:pt x="9" y="18"/>
                    <a:pt x="7" y="25"/>
                    <a:pt x="13" y="21"/>
                  </a:cubicBezTo>
                  <a:cubicBezTo>
                    <a:pt x="19" y="17"/>
                    <a:pt x="19" y="16"/>
                    <a:pt x="21" y="16"/>
                  </a:cubicBezTo>
                  <a:cubicBezTo>
                    <a:pt x="23" y="15"/>
                    <a:pt x="26" y="10"/>
                    <a:pt x="26" y="10"/>
                  </a:cubicBezTo>
                  <a:cubicBezTo>
                    <a:pt x="26" y="10"/>
                    <a:pt x="22" y="6"/>
                    <a:pt x="20" y="4"/>
                  </a:cubicBezTo>
                  <a:cubicBezTo>
                    <a:pt x="17" y="2"/>
                    <a:pt x="20" y="0"/>
                    <a:pt x="15" y="1"/>
                  </a:cubicBezTo>
                  <a:cubicBezTo>
                    <a:pt x="9" y="1"/>
                    <a:pt x="8" y="10"/>
                    <a:pt x="8" y="10"/>
                  </a:cubicBezTo>
                  <a:cubicBezTo>
                    <a:pt x="8" y="10"/>
                    <a:pt x="0" y="7"/>
                    <a:pt x="2" y="11"/>
                  </a:cubicBezTo>
                  <a:cubicBezTo>
                    <a:pt x="4" y="15"/>
                    <a:pt x="9" y="17"/>
                    <a:pt x="9" y="17"/>
                  </a:cubicBezTo>
                  <a:lnTo>
                    <a:pt x="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49"/>
            <p:cNvSpPr>
              <a:spLocks/>
            </p:cNvSpPr>
            <p:nvPr/>
          </p:nvSpPr>
          <p:spPr bwMode="auto">
            <a:xfrm>
              <a:off x="6645275" y="965201"/>
              <a:ext cx="57150" cy="19050"/>
            </a:xfrm>
            <a:custGeom>
              <a:avLst/>
              <a:gdLst>
                <a:gd name="T0" fmla="*/ 9 w 21"/>
                <a:gd name="T1" fmla="*/ 0 h 7"/>
                <a:gd name="T2" fmla="*/ 4 w 21"/>
                <a:gd name="T3" fmla="*/ 5 h 7"/>
                <a:gd name="T4" fmla="*/ 15 w 21"/>
                <a:gd name="T5" fmla="*/ 7 h 7"/>
                <a:gd name="T6" fmla="*/ 20 w 21"/>
                <a:gd name="T7" fmla="*/ 5 h 7"/>
                <a:gd name="T8" fmla="*/ 15 w 21"/>
                <a:gd name="T9" fmla="*/ 0 h 7"/>
                <a:gd name="T10" fmla="*/ 9 w 21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7">
                  <a:moveTo>
                    <a:pt x="9" y="0"/>
                  </a:moveTo>
                  <a:cubicBezTo>
                    <a:pt x="7" y="0"/>
                    <a:pt x="0" y="3"/>
                    <a:pt x="4" y="5"/>
                  </a:cubicBezTo>
                  <a:cubicBezTo>
                    <a:pt x="8" y="7"/>
                    <a:pt x="14" y="7"/>
                    <a:pt x="15" y="7"/>
                  </a:cubicBezTo>
                  <a:cubicBezTo>
                    <a:pt x="17" y="7"/>
                    <a:pt x="20" y="7"/>
                    <a:pt x="20" y="5"/>
                  </a:cubicBezTo>
                  <a:cubicBezTo>
                    <a:pt x="21" y="3"/>
                    <a:pt x="15" y="0"/>
                    <a:pt x="15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50"/>
            <p:cNvSpPr>
              <a:spLocks/>
            </p:cNvSpPr>
            <p:nvPr/>
          </p:nvSpPr>
          <p:spPr bwMode="auto">
            <a:xfrm>
              <a:off x="6645275" y="839788"/>
              <a:ext cx="34925" cy="23813"/>
            </a:xfrm>
            <a:custGeom>
              <a:avLst/>
              <a:gdLst>
                <a:gd name="T0" fmla="*/ 9 w 13"/>
                <a:gd name="T1" fmla="*/ 9 h 9"/>
                <a:gd name="T2" fmla="*/ 0 w 13"/>
                <a:gd name="T3" fmla="*/ 4 h 9"/>
                <a:gd name="T4" fmla="*/ 8 w 13"/>
                <a:gd name="T5" fmla="*/ 0 h 9"/>
                <a:gd name="T6" fmla="*/ 12 w 13"/>
                <a:gd name="T7" fmla="*/ 2 h 9"/>
                <a:gd name="T8" fmla="*/ 9 w 1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9" y="9"/>
                  </a:moveTo>
                  <a:cubicBezTo>
                    <a:pt x="9" y="9"/>
                    <a:pt x="0" y="6"/>
                    <a:pt x="0" y="4"/>
                  </a:cubicBezTo>
                  <a:cubicBezTo>
                    <a:pt x="1" y="3"/>
                    <a:pt x="6" y="0"/>
                    <a:pt x="8" y="0"/>
                  </a:cubicBezTo>
                  <a:cubicBezTo>
                    <a:pt x="9" y="1"/>
                    <a:pt x="13" y="0"/>
                    <a:pt x="12" y="2"/>
                  </a:cubicBezTo>
                  <a:cubicBezTo>
                    <a:pt x="12" y="4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51"/>
            <p:cNvSpPr>
              <a:spLocks/>
            </p:cNvSpPr>
            <p:nvPr/>
          </p:nvSpPr>
          <p:spPr bwMode="auto">
            <a:xfrm>
              <a:off x="6746875" y="868363"/>
              <a:ext cx="77788" cy="61913"/>
            </a:xfrm>
            <a:custGeom>
              <a:avLst/>
              <a:gdLst>
                <a:gd name="T0" fmla="*/ 16 w 29"/>
                <a:gd name="T1" fmla="*/ 22 h 23"/>
                <a:gd name="T2" fmla="*/ 19 w 29"/>
                <a:gd name="T3" fmla="*/ 19 h 23"/>
                <a:gd name="T4" fmla="*/ 29 w 29"/>
                <a:gd name="T5" fmla="*/ 12 h 23"/>
                <a:gd name="T6" fmla="*/ 26 w 29"/>
                <a:gd name="T7" fmla="*/ 7 h 23"/>
                <a:gd name="T8" fmla="*/ 17 w 29"/>
                <a:gd name="T9" fmla="*/ 1 h 23"/>
                <a:gd name="T10" fmla="*/ 11 w 29"/>
                <a:gd name="T11" fmla="*/ 11 h 23"/>
                <a:gd name="T12" fmla="*/ 3 w 29"/>
                <a:gd name="T13" fmla="*/ 13 h 23"/>
                <a:gd name="T14" fmla="*/ 5 w 29"/>
                <a:gd name="T15" fmla="*/ 18 h 23"/>
                <a:gd name="T16" fmla="*/ 10 w 29"/>
                <a:gd name="T17" fmla="*/ 23 h 23"/>
                <a:gd name="T18" fmla="*/ 16 w 29"/>
                <a:gd name="T1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3">
                  <a:moveTo>
                    <a:pt x="16" y="22"/>
                  </a:moveTo>
                  <a:cubicBezTo>
                    <a:pt x="15" y="22"/>
                    <a:pt x="15" y="21"/>
                    <a:pt x="19" y="19"/>
                  </a:cubicBezTo>
                  <a:cubicBezTo>
                    <a:pt x="22" y="18"/>
                    <a:pt x="29" y="14"/>
                    <a:pt x="29" y="12"/>
                  </a:cubicBezTo>
                  <a:cubicBezTo>
                    <a:pt x="29" y="11"/>
                    <a:pt x="28" y="10"/>
                    <a:pt x="26" y="7"/>
                  </a:cubicBezTo>
                  <a:cubicBezTo>
                    <a:pt x="23" y="5"/>
                    <a:pt x="19" y="0"/>
                    <a:pt x="17" y="1"/>
                  </a:cubicBezTo>
                  <a:cubicBezTo>
                    <a:pt x="14" y="3"/>
                    <a:pt x="13" y="10"/>
                    <a:pt x="11" y="11"/>
                  </a:cubicBezTo>
                  <a:cubicBezTo>
                    <a:pt x="10" y="12"/>
                    <a:pt x="6" y="13"/>
                    <a:pt x="3" y="13"/>
                  </a:cubicBezTo>
                  <a:cubicBezTo>
                    <a:pt x="0" y="13"/>
                    <a:pt x="3" y="18"/>
                    <a:pt x="5" y="18"/>
                  </a:cubicBezTo>
                  <a:cubicBezTo>
                    <a:pt x="8" y="19"/>
                    <a:pt x="8" y="23"/>
                    <a:pt x="10" y="23"/>
                  </a:cubicBezTo>
                  <a:cubicBezTo>
                    <a:pt x="12" y="22"/>
                    <a:pt x="16" y="22"/>
                    <a:pt x="1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52"/>
            <p:cNvSpPr>
              <a:spLocks/>
            </p:cNvSpPr>
            <p:nvPr/>
          </p:nvSpPr>
          <p:spPr bwMode="auto">
            <a:xfrm>
              <a:off x="7412038" y="890588"/>
              <a:ext cx="246063" cy="168275"/>
            </a:xfrm>
            <a:custGeom>
              <a:avLst/>
              <a:gdLst>
                <a:gd name="T0" fmla="*/ 23 w 92"/>
                <a:gd name="T1" fmla="*/ 42 h 63"/>
                <a:gd name="T2" fmla="*/ 22 w 92"/>
                <a:gd name="T3" fmla="*/ 49 h 63"/>
                <a:gd name="T4" fmla="*/ 8 w 92"/>
                <a:gd name="T5" fmla="*/ 40 h 63"/>
                <a:gd name="T6" fmla="*/ 2 w 92"/>
                <a:gd name="T7" fmla="*/ 45 h 63"/>
                <a:gd name="T8" fmla="*/ 3 w 92"/>
                <a:gd name="T9" fmla="*/ 35 h 63"/>
                <a:gd name="T10" fmla="*/ 7 w 92"/>
                <a:gd name="T11" fmla="*/ 31 h 63"/>
                <a:gd name="T12" fmla="*/ 8 w 92"/>
                <a:gd name="T13" fmla="*/ 21 h 63"/>
                <a:gd name="T14" fmla="*/ 13 w 92"/>
                <a:gd name="T15" fmla="*/ 17 h 63"/>
                <a:gd name="T16" fmla="*/ 29 w 92"/>
                <a:gd name="T17" fmla="*/ 8 h 63"/>
                <a:gd name="T18" fmla="*/ 34 w 92"/>
                <a:gd name="T19" fmla="*/ 2 h 63"/>
                <a:gd name="T20" fmla="*/ 44 w 92"/>
                <a:gd name="T21" fmla="*/ 6 h 63"/>
                <a:gd name="T22" fmla="*/ 51 w 92"/>
                <a:gd name="T23" fmla="*/ 16 h 63"/>
                <a:gd name="T24" fmla="*/ 61 w 92"/>
                <a:gd name="T25" fmla="*/ 27 h 63"/>
                <a:gd name="T26" fmla="*/ 70 w 92"/>
                <a:gd name="T27" fmla="*/ 36 h 63"/>
                <a:gd name="T28" fmla="*/ 90 w 92"/>
                <a:gd name="T29" fmla="*/ 42 h 63"/>
                <a:gd name="T30" fmla="*/ 85 w 92"/>
                <a:gd name="T31" fmla="*/ 47 h 63"/>
                <a:gd name="T32" fmla="*/ 86 w 92"/>
                <a:gd name="T33" fmla="*/ 51 h 63"/>
                <a:gd name="T34" fmla="*/ 87 w 92"/>
                <a:gd name="T35" fmla="*/ 58 h 63"/>
                <a:gd name="T36" fmla="*/ 72 w 92"/>
                <a:gd name="T37" fmla="*/ 58 h 63"/>
                <a:gd name="T38" fmla="*/ 66 w 92"/>
                <a:gd name="T39" fmla="*/ 62 h 63"/>
                <a:gd name="T40" fmla="*/ 55 w 92"/>
                <a:gd name="T41" fmla="*/ 57 h 63"/>
                <a:gd name="T42" fmla="*/ 44 w 92"/>
                <a:gd name="T43" fmla="*/ 52 h 63"/>
                <a:gd name="T44" fmla="*/ 36 w 92"/>
                <a:gd name="T45" fmla="*/ 51 h 63"/>
                <a:gd name="T46" fmla="*/ 28 w 92"/>
                <a:gd name="T47" fmla="*/ 41 h 63"/>
                <a:gd name="T48" fmla="*/ 23 w 92"/>
                <a:gd name="T4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2" h="63">
                  <a:moveTo>
                    <a:pt x="23" y="42"/>
                  </a:moveTo>
                  <a:cubicBezTo>
                    <a:pt x="21" y="46"/>
                    <a:pt x="33" y="56"/>
                    <a:pt x="22" y="49"/>
                  </a:cubicBezTo>
                  <a:cubicBezTo>
                    <a:pt x="10" y="42"/>
                    <a:pt x="8" y="40"/>
                    <a:pt x="8" y="40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37"/>
                    <a:pt x="3" y="35"/>
                  </a:cubicBezTo>
                  <a:cubicBezTo>
                    <a:pt x="7" y="33"/>
                    <a:pt x="8" y="37"/>
                    <a:pt x="7" y="31"/>
                  </a:cubicBezTo>
                  <a:cubicBezTo>
                    <a:pt x="6" y="24"/>
                    <a:pt x="6" y="23"/>
                    <a:pt x="8" y="21"/>
                  </a:cubicBezTo>
                  <a:cubicBezTo>
                    <a:pt x="10" y="18"/>
                    <a:pt x="9" y="20"/>
                    <a:pt x="13" y="17"/>
                  </a:cubicBezTo>
                  <a:cubicBezTo>
                    <a:pt x="16" y="14"/>
                    <a:pt x="27" y="12"/>
                    <a:pt x="29" y="8"/>
                  </a:cubicBezTo>
                  <a:cubicBezTo>
                    <a:pt x="31" y="5"/>
                    <a:pt x="33" y="3"/>
                    <a:pt x="34" y="2"/>
                  </a:cubicBezTo>
                  <a:cubicBezTo>
                    <a:pt x="36" y="0"/>
                    <a:pt x="40" y="5"/>
                    <a:pt x="44" y="6"/>
                  </a:cubicBezTo>
                  <a:cubicBezTo>
                    <a:pt x="49" y="7"/>
                    <a:pt x="51" y="16"/>
                    <a:pt x="51" y="16"/>
                  </a:cubicBezTo>
                  <a:cubicBezTo>
                    <a:pt x="51" y="16"/>
                    <a:pt x="58" y="24"/>
                    <a:pt x="61" y="27"/>
                  </a:cubicBezTo>
                  <a:cubicBezTo>
                    <a:pt x="65" y="30"/>
                    <a:pt x="64" y="38"/>
                    <a:pt x="70" y="36"/>
                  </a:cubicBezTo>
                  <a:cubicBezTo>
                    <a:pt x="77" y="35"/>
                    <a:pt x="92" y="42"/>
                    <a:pt x="90" y="42"/>
                  </a:cubicBezTo>
                  <a:cubicBezTo>
                    <a:pt x="88" y="43"/>
                    <a:pt x="85" y="47"/>
                    <a:pt x="85" y="47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91" y="58"/>
                    <a:pt x="87" y="58"/>
                  </a:cubicBezTo>
                  <a:cubicBezTo>
                    <a:pt x="83" y="57"/>
                    <a:pt x="78" y="58"/>
                    <a:pt x="72" y="58"/>
                  </a:cubicBezTo>
                  <a:cubicBezTo>
                    <a:pt x="66" y="58"/>
                    <a:pt x="68" y="63"/>
                    <a:pt x="66" y="62"/>
                  </a:cubicBezTo>
                  <a:cubicBezTo>
                    <a:pt x="63" y="61"/>
                    <a:pt x="61" y="60"/>
                    <a:pt x="55" y="57"/>
                  </a:cubicBezTo>
                  <a:cubicBezTo>
                    <a:pt x="49" y="53"/>
                    <a:pt x="52" y="53"/>
                    <a:pt x="44" y="52"/>
                  </a:cubicBezTo>
                  <a:cubicBezTo>
                    <a:pt x="36" y="51"/>
                    <a:pt x="41" y="60"/>
                    <a:pt x="36" y="51"/>
                  </a:cubicBezTo>
                  <a:cubicBezTo>
                    <a:pt x="31" y="43"/>
                    <a:pt x="28" y="41"/>
                    <a:pt x="28" y="41"/>
                  </a:cubicBezTo>
                  <a:lnTo>
                    <a:pt x="23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153"/>
            <p:cNvSpPr>
              <a:spLocks/>
            </p:cNvSpPr>
            <p:nvPr/>
          </p:nvSpPr>
          <p:spPr bwMode="auto">
            <a:xfrm>
              <a:off x="7631113" y="1004888"/>
              <a:ext cx="157163" cy="90488"/>
            </a:xfrm>
            <a:custGeom>
              <a:avLst/>
              <a:gdLst>
                <a:gd name="T0" fmla="*/ 5 w 59"/>
                <a:gd name="T1" fmla="*/ 32 h 34"/>
                <a:gd name="T2" fmla="*/ 19 w 59"/>
                <a:gd name="T3" fmla="*/ 28 h 34"/>
                <a:gd name="T4" fmla="*/ 35 w 59"/>
                <a:gd name="T5" fmla="*/ 30 h 34"/>
                <a:gd name="T6" fmla="*/ 48 w 59"/>
                <a:gd name="T7" fmla="*/ 29 h 34"/>
                <a:gd name="T8" fmla="*/ 49 w 59"/>
                <a:gd name="T9" fmla="*/ 25 h 34"/>
                <a:gd name="T10" fmla="*/ 55 w 59"/>
                <a:gd name="T11" fmla="*/ 22 h 34"/>
                <a:gd name="T12" fmla="*/ 39 w 59"/>
                <a:gd name="T13" fmla="*/ 9 h 34"/>
                <a:gd name="T14" fmla="*/ 25 w 59"/>
                <a:gd name="T15" fmla="*/ 1 h 34"/>
                <a:gd name="T16" fmla="*/ 13 w 59"/>
                <a:gd name="T17" fmla="*/ 6 h 34"/>
                <a:gd name="T18" fmla="*/ 10 w 59"/>
                <a:gd name="T19" fmla="*/ 13 h 34"/>
                <a:gd name="T20" fmla="*/ 2 w 59"/>
                <a:gd name="T21" fmla="*/ 24 h 34"/>
                <a:gd name="T22" fmla="*/ 2 w 59"/>
                <a:gd name="T23" fmla="*/ 32 h 34"/>
                <a:gd name="T24" fmla="*/ 5 w 59"/>
                <a:gd name="T25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5" y="32"/>
                  </a:moveTo>
                  <a:cubicBezTo>
                    <a:pt x="11" y="30"/>
                    <a:pt x="14" y="28"/>
                    <a:pt x="19" y="28"/>
                  </a:cubicBezTo>
                  <a:cubicBezTo>
                    <a:pt x="25" y="28"/>
                    <a:pt x="31" y="29"/>
                    <a:pt x="35" y="30"/>
                  </a:cubicBezTo>
                  <a:cubicBezTo>
                    <a:pt x="38" y="31"/>
                    <a:pt x="47" y="31"/>
                    <a:pt x="48" y="29"/>
                  </a:cubicBezTo>
                  <a:cubicBezTo>
                    <a:pt x="48" y="27"/>
                    <a:pt x="49" y="25"/>
                    <a:pt x="49" y="25"/>
                  </a:cubicBezTo>
                  <a:cubicBezTo>
                    <a:pt x="49" y="25"/>
                    <a:pt x="59" y="26"/>
                    <a:pt x="55" y="22"/>
                  </a:cubicBezTo>
                  <a:cubicBezTo>
                    <a:pt x="51" y="18"/>
                    <a:pt x="39" y="9"/>
                    <a:pt x="39" y="9"/>
                  </a:cubicBezTo>
                  <a:cubicBezTo>
                    <a:pt x="39" y="9"/>
                    <a:pt x="28" y="2"/>
                    <a:pt x="25" y="1"/>
                  </a:cubicBezTo>
                  <a:cubicBezTo>
                    <a:pt x="22" y="0"/>
                    <a:pt x="17" y="4"/>
                    <a:pt x="13" y="6"/>
                  </a:cubicBezTo>
                  <a:cubicBezTo>
                    <a:pt x="10" y="7"/>
                    <a:pt x="10" y="10"/>
                    <a:pt x="10" y="13"/>
                  </a:cubicBezTo>
                  <a:cubicBezTo>
                    <a:pt x="10" y="15"/>
                    <a:pt x="5" y="24"/>
                    <a:pt x="2" y="24"/>
                  </a:cubicBezTo>
                  <a:cubicBezTo>
                    <a:pt x="0" y="24"/>
                    <a:pt x="1" y="30"/>
                    <a:pt x="2" y="32"/>
                  </a:cubicBezTo>
                  <a:cubicBezTo>
                    <a:pt x="3" y="34"/>
                    <a:pt x="5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154"/>
            <p:cNvSpPr>
              <a:spLocks/>
            </p:cNvSpPr>
            <p:nvPr/>
          </p:nvSpPr>
          <p:spPr bwMode="auto">
            <a:xfrm>
              <a:off x="7227888" y="1185863"/>
              <a:ext cx="39688" cy="42863"/>
            </a:xfrm>
            <a:custGeom>
              <a:avLst/>
              <a:gdLst>
                <a:gd name="T0" fmla="*/ 8 w 15"/>
                <a:gd name="T1" fmla="*/ 0 h 16"/>
                <a:gd name="T2" fmla="*/ 1 w 15"/>
                <a:gd name="T3" fmla="*/ 3 h 16"/>
                <a:gd name="T4" fmla="*/ 2 w 15"/>
                <a:gd name="T5" fmla="*/ 8 h 16"/>
                <a:gd name="T6" fmla="*/ 0 w 15"/>
                <a:gd name="T7" fmla="*/ 14 h 16"/>
                <a:gd name="T8" fmla="*/ 3 w 15"/>
                <a:gd name="T9" fmla="*/ 15 h 16"/>
                <a:gd name="T10" fmla="*/ 7 w 15"/>
                <a:gd name="T11" fmla="*/ 11 h 16"/>
                <a:gd name="T12" fmla="*/ 8 w 15"/>
                <a:gd name="T13" fmla="*/ 4 h 16"/>
                <a:gd name="T14" fmla="*/ 15 w 15"/>
                <a:gd name="T15" fmla="*/ 4 h 16"/>
                <a:gd name="T16" fmla="*/ 8 w 15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6">
                  <a:moveTo>
                    <a:pt x="8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8"/>
                    <a:pt x="2" y="8"/>
                  </a:cubicBezTo>
                  <a:cubicBezTo>
                    <a:pt x="1" y="8"/>
                    <a:pt x="0" y="14"/>
                    <a:pt x="0" y="14"/>
                  </a:cubicBezTo>
                  <a:cubicBezTo>
                    <a:pt x="0" y="14"/>
                    <a:pt x="0" y="16"/>
                    <a:pt x="3" y="15"/>
                  </a:cubicBezTo>
                  <a:cubicBezTo>
                    <a:pt x="7" y="14"/>
                    <a:pt x="7" y="11"/>
                    <a:pt x="7" y="11"/>
                  </a:cubicBezTo>
                  <a:cubicBezTo>
                    <a:pt x="7" y="11"/>
                    <a:pt x="5" y="4"/>
                    <a:pt x="8" y="4"/>
                  </a:cubicBezTo>
                  <a:cubicBezTo>
                    <a:pt x="10" y="4"/>
                    <a:pt x="15" y="4"/>
                    <a:pt x="15" y="4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155"/>
            <p:cNvSpPr>
              <a:spLocks/>
            </p:cNvSpPr>
            <p:nvPr/>
          </p:nvSpPr>
          <p:spPr bwMode="auto">
            <a:xfrm>
              <a:off x="7391400" y="1114426"/>
              <a:ext cx="33338" cy="28575"/>
            </a:xfrm>
            <a:custGeom>
              <a:avLst/>
              <a:gdLst>
                <a:gd name="T0" fmla="*/ 0 w 13"/>
                <a:gd name="T1" fmla="*/ 11 h 11"/>
                <a:gd name="T2" fmla="*/ 8 w 13"/>
                <a:gd name="T3" fmla="*/ 7 h 11"/>
                <a:gd name="T4" fmla="*/ 10 w 13"/>
                <a:gd name="T5" fmla="*/ 0 h 11"/>
                <a:gd name="T6" fmla="*/ 4 w 13"/>
                <a:gd name="T7" fmla="*/ 3 h 11"/>
                <a:gd name="T8" fmla="*/ 4 w 13"/>
                <a:gd name="T9" fmla="*/ 9 h 11"/>
                <a:gd name="T10" fmla="*/ 0 w 13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11"/>
                  </a:moveTo>
                  <a:cubicBezTo>
                    <a:pt x="0" y="11"/>
                    <a:pt x="4" y="11"/>
                    <a:pt x="8" y="7"/>
                  </a:cubicBezTo>
                  <a:cubicBezTo>
                    <a:pt x="11" y="3"/>
                    <a:pt x="13" y="0"/>
                    <a:pt x="10" y="0"/>
                  </a:cubicBezTo>
                  <a:cubicBezTo>
                    <a:pt x="8" y="0"/>
                    <a:pt x="4" y="3"/>
                    <a:pt x="4" y="3"/>
                  </a:cubicBezTo>
                  <a:cubicBezTo>
                    <a:pt x="4" y="9"/>
                    <a:pt x="4" y="9"/>
                    <a:pt x="4" y="9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156"/>
            <p:cNvSpPr>
              <a:spLocks/>
            </p:cNvSpPr>
            <p:nvPr/>
          </p:nvSpPr>
          <p:spPr bwMode="auto">
            <a:xfrm>
              <a:off x="7131050" y="914401"/>
              <a:ext cx="30163" cy="19050"/>
            </a:xfrm>
            <a:custGeom>
              <a:avLst/>
              <a:gdLst>
                <a:gd name="T0" fmla="*/ 0 w 11"/>
                <a:gd name="T1" fmla="*/ 6 h 7"/>
                <a:gd name="T2" fmla="*/ 11 w 11"/>
                <a:gd name="T3" fmla="*/ 7 h 7"/>
                <a:gd name="T4" fmla="*/ 9 w 11"/>
                <a:gd name="T5" fmla="*/ 0 h 7"/>
                <a:gd name="T6" fmla="*/ 0 w 11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0" y="6"/>
                  </a:moveTo>
                  <a:cubicBezTo>
                    <a:pt x="5" y="6"/>
                    <a:pt x="11" y="7"/>
                    <a:pt x="11" y="7"/>
                  </a:cubicBezTo>
                  <a:cubicBezTo>
                    <a:pt x="11" y="7"/>
                    <a:pt x="10" y="0"/>
                    <a:pt x="9" y="0"/>
                  </a:cubicBezTo>
                  <a:cubicBezTo>
                    <a:pt x="7" y="0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157"/>
            <p:cNvSpPr>
              <a:spLocks/>
            </p:cNvSpPr>
            <p:nvPr/>
          </p:nvSpPr>
          <p:spPr bwMode="auto">
            <a:xfrm>
              <a:off x="8523288" y="1162051"/>
              <a:ext cx="211138" cy="101600"/>
            </a:xfrm>
            <a:custGeom>
              <a:avLst/>
              <a:gdLst>
                <a:gd name="T0" fmla="*/ 7 w 79"/>
                <a:gd name="T1" fmla="*/ 9 h 38"/>
                <a:gd name="T2" fmla="*/ 5 w 79"/>
                <a:gd name="T3" fmla="*/ 23 h 38"/>
                <a:gd name="T4" fmla="*/ 16 w 79"/>
                <a:gd name="T5" fmla="*/ 30 h 38"/>
                <a:gd name="T6" fmla="*/ 24 w 79"/>
                <a:gd name="T7" fmla="*/ 37 h 38"/>
                <a:gd name="T8" fmla="*/ 30 w 79"/>
                <a:gd name="T9" fmla="*/ 31 h 38"/>
                <a:gd name="T10" fmla="*/ 30 w 79"/>
                <a:gd name="T11" fmla="*/ 29 h 38"/>
                <a:gd name="T12" fmla="*/ 42 w 79"/>
                <a:gd name="T13" fmla="*/ 31 h 38"/>
                <a:gd name="T14" fmla="*/ 49 w 79"/>
                <a:gd name="T15" fmla="*/ 32 h 38"/>
                <a:gd name="T16" fmla="*/ 52 w 79"/>
                <a:gd name="T17" fmla="*/ 28 h 38"/>
                <a:gd name="T18" fmla="*/ 59 w 79"/>
                <a:gd name="T19" fmla="*/ 29 h 38"/>
                <a:gd name="T20" fmla="*/ 76 w 79"/>
                <a:gd name="T21" fmla="*/ 22 h 38"/>
                <a:gd name="T22" fmla="*/ 76 w 79"/>
                <a:gd name="T23" fmla="*/ 15 h 38"/>
                <a:gd name="T24" fmla="*/ 70 w 79"/>
                <a:gd name="T25" fmla="*/ 13 h 38"/>
                <a:gd name="T26" fmla="*/ 61 w 79"/>
                <a:gd name="T27" fmla="*/ 9 h 38"/>
                <a:gd name="T28" fmla="*/ 39 w 79"/>
                <a:gd name="T29" fmla="*/ 9 h 38"/>
                <a:gd name="T30" fmla="*/ 35 w 79"/>
                <a:gd name="T31" fmla="*/ 11 h 38"/>
                <a:gd name="T32" fmla="*/ 28 w 79"/>
                <a:gd name="T33" fmla="*/ 9 h 38"/>
                <a:gd name="T34" fmla="*/ 20 w 79"/>
                <a:gd name="T35" fmla="*/ 1 h 38"/>
                <a:gd name="T36" fmla="*/ 9 w 79"/>
                <a:gd name="T37" fmla="*/ 6 h 38"/>
                <a:gd name="T38" fmla="*/ 7 w 79"/>
                <a:gd name="T3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38">
                  <a:moveTo>
                    <a:pt x="7" y="9"/>
                  </a:moveTo>
                  <a:cubicBezTo>
                    <a:pt x="4" y="3"/>
                    <a:pt x="0" y="19"/>
                    <a:pt x="5" y="23"/>
                  </a:cubicBezTo>
                  <a:cubicBezTo>
                    <a:pt x="9" y="26"/>
                    <a:pt x="16" y="30"/>
                    <a:pt x="16" y="30"/>
                  </a:cubicBezTo>
                  <a:cubicBezTo>
                    <a:pt x="16" y="30"/>
                    <a:pt x="23" y="36"/>
                    <a:pt x="24" y="37"/>
                  </a:cubicBezTo>
                  <a:cubicBezTo>
                    <a:pt x="25" y="38"/>
                    <a:pt x="30" y="31"/>
                    <a:pt x="30" y="31"/>
                  </a:cubicBezTo>
                  <a:cubicBezTo>
                    <a:pt x="30" y="31"/>
                    <a:pt x="21" y="29"/>
                    <a:pt x="30" y="29"/>
                  </a:cubicBezTo>
                  <a:cubicBezTo>
                    <a:pt x="38" y="29"/>
                    <a:pt x="42" y="31"/>
                    <a:pt x="42" y="31"/>
                  </a:cubicBezTo>
                  <a:cubicBezTo>
                    <a:pt x="42" y="31"/>
                    <a:pt x="48" y="34"/>
                    <a:pt x="49" y="32"/>
                  </a:cubicBezTo>
                  <a:cubicBezTo>
                    <a:pt x="50" y="31"/>
                    <a:pt x="48" y="28"/>
                    <a:pt x="52" y="28"/>
                  </a:cubicBezTo>
                  <a:cubicBezTo>
                    <a:pt x="55" y="28"/>
                    <a:pt x="54" y="27"/>
                    <a:pt x="59" y="29"/>
                  </a:cubicBezTo>
                  <a:cubicBezTo>
                    <a:pt x="64" y="31"/>
                    <a:pt x="76" y="22"/>
                    <a:pt x="76" y="22"/>
                  </a:cubicBezTo>
                  <a:cubicBezTo>
                    <a:pt x="76" y="22"/>
                    <a:pt x="79" y="16"/>
                    <a:pt x="76" y="15"/>
                  </a:cubicBezTo>
                  <a:cubicBezTo>
                    <a:pt x="72" y="13"/>
                    <a:pt x="72" y="14"/>
                    <a:pt x="70" y="13"/>
                  </a:cubicBezTo>
                  <a:cubicBezTo>
                    <a:pt x="68" y="13"/>
                    <a:pt x="72" y="14"/>
                    <a:pt x="61" y="9"/>
                  </a:cubicBezTo>
                  <a:cubicBezTo>
                    <a:pt x="49" y="5"/>
                    <a:pt x="42" y="9"/>
                    <a:pt x="39" y="9"/>
                  </a:cubicBezTo>
                  <a:cubicBezTo>
                    <a:pt x="35" y="9"/>
                    <a:pt x="39" y="11"/>
                    <a:pt x="35" y="11"/>
                  </a:cubicBezTo>
                  <a:cubicBezTo>
                    <a:pt x="32" y="11"/>
                    <a:pt x="36" y="18"/>
                    <a:pt x="28" y="9"/>
                  </a:cubicBezTo>
                  <a:cubicBezTo>
                    <a:pt x="20" y="1"/>
                    <a:pt x="25" y="0"/>
                    <a:pt x="20" y="1"/>
                  </a:cubicBezTo>
                  <a:cubicBezTo>
                    <a:pt x="16" y="2"/>
                    <a:pt x="9" y="6"/>
                    <a:pt x="9" y="6"/>
                  </a:cubicBezTo>
                  <a:cubicBezTo>
                    <a:pt x="9" y="6"/>
                    <a:pt x="8" y="11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158"/>
            <p:cNvSpPr>
              <a:spLocks/>
            </p:cNvSpPr>
            <p:nvPr/>
          </p:nvSpPr>
          <p:spPr bwMode="auto">
            <a:xfrm>
              <a:off x="8618538" y="1263651"/>
              <a:ext cx="101600" cy="65088"/>
            </a:xfrm>
            <a:custGeom>
              <a:avLst/>
              <a:gdLst>
                <a:gd name="T0" fmla="*/ 15 w 38"/>
                <a:gd name="T1" fmla="*/ 23 h 24"/>
                <a:gd name="T2" fmla="*/ 38 w 38"/>
                <a:gd name="T3" fmla="*/ 24 h 24"/>
                <a:gd name="T4" fmla="*/ 34 w 38"/>
                <a:gd name="T5" fmla="*/ 17 h 24"/>
                <a:gd name="T6" fmla="*/ 25 w 38"/>
                <a:gd name="T7" fmla="*/ 12 h 24"/>
                <a:gd name="T8" fmla="*/ 18 w 38"/>
                <a:gd name="T9" fmla="*/ 6 h 24"/>
                <a:gd name="T10" fmla="*/ 15 w 38"/>
                <a:gd name="T11" fmla="*/ 5 h 24"/>
                <a:gd name="T12" fmla="*/ 8 w 38"/>
                <a:gd name="T13" fmla="*/ 0 h 24"/>
                <a:gd name="T14" fmla="*/ 4 w 38"/>
                <a:gd name="T15" fmla="*/ 3 h 24"/>
                <a:gd name="T16" fmla="*/ 5 w 38"/>
                <a:gd name="T17" fmla="*/ 10 h 24"/>
                <a:gd name="T18" fmla="*/ 11 w 38"/>
                <a:gd name="T19" fmla="*/ 14 h 24"/>
                <a:gd name="T20" fmla="*/ 7 w 38"/>
                <a:gd name="T21" fmla="*/ 19 h 24"/>
                <a:gd name="T22" fmla="*/ 15 w 38"/>
                <a:gd name="T23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4">
                  <a:moveTo>
                    <a:pt x="15" y="23"/>
                  </a:moveTo>
                  <a:cubicBezTo>
                    <a:pt x="38" y="24"/>
                    <a:pt x="38" y="24"/>
                    <a:pt x="38" y="24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1" y="7"/>
                    <a:pt x="18" y="6"/>
                  </a:cubicBezTo>
                  <a:cubicBezTo>
                    <a:pt x="15" y="5"/>
                    <a:pt x="18" y="7"/>
                    <a:pt x="15" y="5"/>
                  </a:cubicBezTo>
                  <a:cubicBezTo>
                    <a:pt x="12" y="3"/>
                    <a:pt x="11" y="0"/>
                    <a:pt x="8" y="0"/>
                  </a:cubicBezTo>
                  <a:cubicBezTo>
                    <a:pt x="6" y="0"/>
                    <a:pt x="8" y="0"/>
                    <a:pt x="4" y="3"/>
                  </a:cubicBezTo>
                  <a:cubicBezTo>
                    <a:pt x="0" y="7"/>
                    <a:pt x="5" y="10"/>
                    <a:pt x="5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6" y="17"/>
                    <a:pt x="7" y="19"/>
                  </a:cubicBezTo>
                  <a:cubicBezTo>
                    <a:pt x="8" y="21"/>
                    <a:pt x="15" y="23"/>
                    <a:pt x="1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159"/>
            <p:cNvSpPr>
              <a:spLocks/>
            </p:cNvSpPr>
            <p:nvPr/>
          </p:nvSpPr>
          <p:spPr bwMode="auto">
            <a:xfrm>
              <a:off x="8488363" y="1252538"/>
              <a:ext cx="46038" cy="41275"/>
            </a:xfrm>
            <a:custGeom>
              <a:avLst/>
              <a:gdLst>
                <a:gd name="T0" fmla="*/ 17 w 17"/>
                <a:gd name="T1" fmla="*/ 15 h 15"/>
                <a:gd name="T2" fmla="*/ 4 w 17"/>
                <a:gd name="T3" fmla="*/ 6 h 15"/>
                <a:gd name="T4" fmla="*/ 5 w 17"/>
                <a:gd name="T5" fmla="*/ 3 h 15"/>
                <a:gd name="T6" fmla="*/ 17 w 17"/>
                <a:gd name="T7" fmla="*/ 10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0" y="0"/>
                    <a:pt x="5" y="3"/>
                  </a:cubicBezTo>
                  <a:cubicBezTo>
                    <a:pt x="10" y="6"/>
                    <a:pt x="17" y="10"/>
                    <a:pt x="17" y="10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160"/>
            <p:cNvSpPr>
              <a:spLocks/>
            </p:cNvSpPr>
            <p:nvPr/>
          </p:nvSpPr>
          <p:spPr bwMode="auto">
            <a:xfrm>
              <a:off x="8755063" y="1185863"/>
              <a:ext cx="109538" cy="66675"/>
            </a:xfrm>
            <a:custGeom>
              <a:avLst/>
              <a:gdLst>
                <a:gd name="T0" fmla="*/ 2 w 41"/>
                <a:gd name="T1" fmla="*/ 3 h 25"/>
                <a:gd name="T2" fmla="*/ 8 w 41"/>
                <a:gd name="T3" fmla="*/ 14 h 25"/>
                <a:gd name="T4" fmla="*/ 13 w 41"/>
                <a:gd name="T5" fmla="*/ 16 h 25"/>
                <a:gd name="T6" fmla="*/ 22 w 41"/>
                <a:gd name="T7" fmla="*/ 22 h 25"/>
                <a:gd name="T8" fmla="*/ 27 w 41"/>
                <a:gd name="T9" fmla="*/ 24 h 25"/>
                <a:gd name="T10" fmla="*/ 33 w 41"/>
                <a:gd name="T11" fmla="*/ 23 h 25"/>
                <a:gd name="T12" fmla="*/ 38 w 41"/>
                <a:gd name="T13" fmla="*/ 20 h 25"/>
                <a:gd name="T14" fmla="*/ 40 w 41"/>
                <a:gd name="T15" fmla="*/ 16 h 25"/>
                <a:gd name="T16" fmla="*/ 37 w 41"/>
                <a:gd name="T17" fmla="*/ 14 h 25"/>
                <a:gd name="T18" fmla="*/ 25 w 41"/>
                <a:gd name="T19" fmla="*/ 11 h 25"/>
                <a:gd name="T20" fmla="*/ 13 w 41"/>
                <a:gd name="T21" fmla="*/ 5 h 25"/>
                <a:gd name="T22" fmla="*/ 9 w 41"/>
                <a:gd name="T23" fmla="*/ 3 h 25"/>
                <a:gd name="T24" fmla="*/ 2 w 41"/>
                <a:gd name="T25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5">
                  <a:moveTo>
                    <a:pt x="2" y="3"/>
                  </a:moveTo>
                  <a:cubicBezTo>
                    <a:pt x="3" y="5"/>
                    <a:pt x="8" y="14"/>
                    <a:pt x="8" y="14"/>
                  </a:cubicBezTo>
                  <a:cubicBezTo>
                    <a:pt x="8" y="14"/>
                    <a:pt x="11" y="14"/>
                    <a:pt x="13" y="16"/>
                  </a:cubicBezTo>
                  <a:cubicBezTo>
                    <a:pt x="15" y="17"/>
                    <a:pt x="22" y="22"/>
                    <a:pt x="22" y="2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8" y="25"/>
                    <a:pt x="33" y="23"/>
                  </a:cubicBezTo>
                  <a:cubicBezTo>
                    <a:pt x="38" y="22"/>
                    <a:pt x="36" y="22"/>
                    <a:pt x="38" y="20"/>
                  </a:cubicBezTo>
                  <a:cubicBezTo>
                    <a:pt x="40" y="18"/>
                    <a:pt x="41" y="18"/>
                    <a:pt x="40" y="16"/>
                  </a:cubicBezTo>
                  <a:cubicBezTo>
                    <a:pt x="39" y="14"/>
                    <a:pt x="40" y="14"/>
                    <a:pt x="37" y="14"/>
                  </a:cubicBezTo>
                  <a:cubicBezTo>
                    <a:pt x="33" y="13"/>
                    <a:pt x="31" y="13"/>
                    <a:pt x="25" y="11"/>
                  </a:cubicBezTo>
                  <a:cubicBezTo>
                    <a:pt x="18" y="10"/>
                    <a:pt x="15" y="6"/>
                    <a:pt x="13" y="5"/>
                  </a:cubicBezTo>
                  <a:cubicBezTo>
                    <a:pt x="11" y="3"/>
                    <a:pt x="17" y="5"/>
                    <a:pt x="9" y="3"/>
                  </a:cubicBezTo>
                  <a:cubicBezTo>
                    <a:pt x="0" y="0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161"/>
            <p:cNvSpPr>
              <a:spLocks/>
            </p:cNvSpPr>
            <p:nvPr/>
          </p:nvSpPr>
          <p:spPr bwMode="auto">
            <a:xfrm>
              <a:off x="9567863" y="1404938"/>
              <a:ext cx="111125" cy="46038"/>
            </a:xfrm>
            <a:custGeom>
              <a:avLst/>
              <a:gdLst>
                <a:gd name="T0" fmla="*/ 7 w 42"/>
                <a:gd name="T1" fmla="*/ 4 h 17"/>
                <a:gd name="T2" fmla="*/ 3 w 42"/>
                <a:gd name="T3" fmla="*/ 8 h 17"/>
                <a:gd name="T4" fmla="*/ 13 w 42"/>
                <a:gd name="T5" fmla="*/ 12 h 17"/>
                <a:gd name="T6" fmla="*/ 24 w 42"/>
                <a:gd name="T7" fmla="*/ 16 h 17"/>
                <a:gd name="T8" fmla="*/ 33 w 42"/>
                <a:gd name="T9" fmla="*/ 12 h 17"/>
                <a:gd name="T10" fmla="*/ 41 w 42"/>
                <a:gd name="T11" fmla="*/ 13 h 17"/>
                <a:gd name="T12" fmla="*/ 39 w 42"/>
                <a:gd name="T13" fmla="*/ 7 h 17"/>
                <a:gd name="T14" fmla="*/ 30 w 42"/>
                <a:gd name="T15" fmla="*/ 2 h 17"/>
                <a:gd name="T16" fmla="*/ 25 w 42"/>
                <a:gd name="T17" fmla="*/ 2 h 17"/>
                <a:gd name="T18" fmla="*/ 9 w 42"/>
                <a:gd name="T19" fmla="*/ 0 h 17"/>
                <a:gd name="T20" fmla="*/ 7 w 42"/>
                <a:gd name="T2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7">
                  <a:moveTo>
                    <a:pt x="7" y="4"/>
                  </a:moveTo>
                  <a:cubicBezTo>
                    <a:pt x="5" y="4"/>
                    <a:pt x="0" y="7"/>
                    <a:pt x="3" y="8"/>
                  </a:cubicBezTo>
                  <a:cubicBezTo>
                    <a:pt x="7" y="9"/>
                    <a:pt x="7" y="10"/>
                    <a:pt x="13" y="12"/>
                  </a:cubicBezTo>
                  <a:cubicBezTo>
                    <a:pt x="20" y="14"/>
                    <a:pt x="22" y="17"/>
                    <a:pt x="24" y="16"/>
                  </a:cubicBezTo>
                  <a:cubicBezTo>
                    <a:pt x="26" y="16"/>
                    <a:pt x="28" y="12"/>
                    <a:pt x="33" y="12"/>
                  </a:cubicBezTo>
                  <a:cubicBezTo>
                    <a:pt x="37" y="12"/>
                    <a:pt x="40" y="15"/>
                    <a:pt x="41" y="13"/>
                  </a:cubicBezTo>
                  <a:cubicBezTo>
                    <a:pt x="42" y="12"/>
                    <a:pt x="42" y="8"/>
                    <a:pt x="39" y="7"/>
                  </a:cubicBezTo>
                  <a:cubicBezTo>
                    <a:pt x="36" y="5"/>
                    <a:pt x="32" y="2"/>
                    <a:pt x="30" y="2"/>
                  </a:cubicBezTo>
                  <a:cubicBezTo>
                    <a:pt x="28" y="2"/>
                    <a:pt x="28" y="2"/>
                    <a:pt x="25" y="2"/>
                  </a:cubicBezTo>
                  <a:cubicBezTo>
                    <a:pt x="22" y="2"/>
                    <a:pt x="9" y="0"/>
                    <a:pt x="9" y="0"/>
                  </a:cubicBezTo>
                  <a:lnTo>
                    <a:pt x="7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162"/>
            <p:cNvSpPr>
              <a:spLocks/>
            </p:cNvSpPr>
            <p:nvPr/>
          </p:nvSpPr>
          <p:spPr bwMode="auto">
            <a:xfrm>
              <a:off x="10475913" y="1951038"/>
              <a:ext cx="60325" cy="114300"/>
            </a:xfrm>
            <a:custGeom>
              <a:avLst/>
              <a:gdLst>
                <a:gd name="T0" fmla="*/ 6 w 23"/>
                <a:gd name="T1" fmla="*/ 0 h 43"/>
                <a:gd name="T2" fmla="*/ 4 w 23"/>
                <a:gd name="T3" fmla="*/ 8 h 43"/>
                <a:gd name="T4" fmla="*/ 4 w 23"/>
                <a:gd name="T5" fmla="*/ 13 h 43"/>
                <a:gd name="T6" fmla="*/ 6 w 23"/>
                <a:gd name="T7" fmla="*/ 24 h 43"/>
                <a:gd name="T8" fmla="*/ 6 w 23"/>
                <a:gd name="T9" fmla="*/ 28 h 43"/>
                <a:gd name="T10" fmla="*/ 5 w 23"/>
                <a:gd name="T11" fmla="*/ 37 h 43"/>
                <a:gd name="T12" fmla="*/ 13 w 23"/>
                <a:gd name="T13" fmla="*/ 38 h 43"/>
                <a:gd name="T14" fmla="*/ 15 w 23"/>
                <a:gd name="T15" fmla="*/ 33 h 43"/>
                <a:gd name="T16" fmla="*/ 22 w 23"/>
                <a:gd name="T17" fmla="*/ 29 h 43"/>
                <a:gd name="T18" fmla="*/ 20 w 23"/>
                <a:gd name="T19" fmla="*/ 23 h 43"/>
                <a:gd name="T20" fmla="*/ 14 w 23"/>
                <a:gd name="T21" fmla="*/ 5 h 43"/>
                <a:gd name="T22" fmla="*/ 6 w 23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3">
                  <a:moveTo>
                    <a:pt x="6" y="0"/>
                  </a:moveTo>
                  <a:cubicBezTo>
                    <a:pt x="6" y="2"/>
                    <a:pt x="4" y="8"/>
                    <a:pt x="4" y="8"/>
                  </a:cubicBezTo>
                  <a:cubicBezTo>
                    <a:pt x="4" y="8"/>
                    <a:pt x="5" y="10"/>
                    <a:pt x="4" y="13"/>
                  </a:cubicBezTo>
                  <a:cubicBezTo>
                    <a:pt x="4" y="15"/>
                    <a:pt x="8" y="24"/>
                    <a:pt x="6" y="24"/>
                  </a:cubicBezTo>
                  <a:cubicBezTo>
                    <a:pt x="5" y="24"/>
                    <a:pt x="10" y="24"/>
                    <a:pt x="6" y="28"/>
                  </a:cubicBezTo>
                  <a:cubicBezTo>
                    <a:pt x="3" y="31"/>
                    <a:pt x="0" y="35"/>
                    <a:pt x="5" y="37"/>
                  </a:cubicBezTo>
                  <a:cubicBezTo>
                    <a:pt x="9" y="38"/>
                    <a:pt x="13" y="43"/>
                    <a:pt x="13" y="38"/>
                  </a:cubicBezTo>
                  <a:cubicBezTo>
                    <a:pt x="13" y="34"/>
                    <a:pt x="14" y="36"/>
                    <a:pt x="15" y="33"/>
                  </a:cubicBezTo>
                  <a:cubicBezTo>
                    <a:pt x="17" y="29"/>
                    <a:pt x="22" y="31"/>
                    <a:pt x="22" y="29"/>
                  </a:cubicBezTo>
                  <a:cubicBezTo>
                    <a:pt x="22" y="27"/>
                    <a:pt x="23" y="27"/>
                    <a:pt x="20" y="23"/>
                  </a:cubicBezTo>
                  <a:cubicBezTo>
                    <a:pt x="17" y="19"/>
                    <a:pt x="14" y="5"/>
                    <a:pt x="14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163"/>
            <p:cNvSpPr>
              <a:spLocks/>
            </p:cNvSpPr>
            <p:nvPr/>
          </p:nvSpPr>
          <p:spPr bwMode="auto">
            <a:xfrm>
              <a:off x="10464800" y="2085976"/>
              <a:ext cx="42863" cy="33338"/>
            </a:xfrm>
            <a:custGeom>
              <a:avLst/>
              <a:gdLst>
                <a:gd name="T0" fmla="*/ 11 w 16"/>
                <a:gd name="T1" fmla="*/ 0 h 12"/>
                <a:gd name="T2" fmla="*/ 2 w 16"/>
                <a:gd name="T3" fmla="*/ 4 h 12"/>
                <a:gd name="T4" fmla="*/ 13 w 16"/>
                <a:gd name="T5" fmla="*/ 9 h 12"/>
                <a:gd name="T6" fmla="*/ 16 w 16"/>
                <a:gd name="T7" fmla="*/ 6 h 12"/>
                <a:gd name="T8" fmla="*/ 11 w 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1" y="0"/>
                  </a:moveTo>
                  <a:cubicBezTo>
                    <a:pt x="8" y="0"/>
                    <a:pt x="0" y="3"/>
                    <a:pt x="2" y="4"/>
                  </a:cubicBezTo>
                  <a:cubicBezTo>
                    <a:pt x="3" y="6"/>
                    <a:pt x="12" y="12"/>
                    <a:pt x="13" y="9"/>
                  </a:cubicBezTo>
                  <a:cubicBezTo>
                    <a:pt x="14" y="7"/>
                    <a:pt x="16" y="9"/>
                    <a:pt x="16" y="6"/>
                  </a:cubicBezTo>
                  <a:cubicBezTo>
                    <a:pt x="16" y="3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164"/>
            <p:cNvSpPr>
              <a:spLocks/>
            </p:cNvSpPr>
            <p:nvPr/>
          </p:nvSpPr>
          <p:spPr bwMode="auto">
            <a:xfrm>
              <a:off x="10445750" y="2124076"/>
              <a:ext cx="74613" cy="58738"/>
            </a:xfrm>
            <a:custGeom>
              <a:avLst/>
              <a:gdLst>
                <a:gd name="T0" fmla="*/ 3 w 28"/>
                <a:gd name="T1" fmla="*/ 2 h 22"/>
                <a:gd name="T2" fmla="*/ 27 w 28"/>
                <a:gd name="T3" fmla="*/ 1 h 22"/>
                <a:gd name="T4" fmla="*/ 22 w 28"/>
                <a:gd name="T5" fmla="*/ 8 h 22"/>
                <a:gd name="T6" fmla="*/ 12 w 28"/>
                <a:gd name="T7" fmla="*/ 9 h 22"/>
                <a:gd name="T8" fmla="*/ 10 w 28"/>
                <a:gd name="T9" fmla="*/ 20 h 22"/>
                <a:gd name="T10" fmla="*/ 1 w 28"/>
                <a:gd name="T11" fmla="*/ 10 h 22"/>
                <a:gd name="T12" fmla="*/ 3 w 28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2">
                  <a:moveTo>
                    <a:pt x="3" y="2"/>
                  </a:moveTo>
                  <a:cubicBezTo>
                    <a:pt x="3" y="2"/>
                    <a:pt x="28" y="0"/>
                    <a:pt x="27" y="1"/>
                  </a:cubicBezTo>
                  <a:cubicBezTo>
                    <a:pt x="25" y="1"/>
                    <a:pt x="27" y="8"/>
                    <a:pt x="22" y="8"/>
                  </a:cubicBezTo>
                  <a:cubicBezTo>
                    <a:pt x="16" y="9"/>
                    <a:pt x="14" y="5"/>
                    <a:pt x="12" y="9"/>
                  </a:cubicBezTo>
                  <a:cubicBezTo>
                    <a:pt x="10" y="13"/>
                    <a:pt x="13" y="22"/>
                    <a:pt x="10" y="20"/>
                  </a:cubicBezTo>
                  <a:cubicBezTo>
                    <a:pt x="6" y="18"/>
                    <a:pt x="1" y="12"/>
                    <a:pt x="1" y="10"/>
                  </a:cubicBezTo>
                  <a:cubicBezTo>
                    <a:pt x="0" y="8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165"/>
            <p:cNvSpPr>
              <a:spLocks/>
            </p:cNvSpPr>
            <p:nvPr/>
          </p:nvSpPr>
          <p:spPr bwMode="auto">
            <a:xfrm>
              <a:off x="10085388" y="1993901"/>
              <a:ext cx="46038" cy="39688"/>
            </a:xfrm>
            <a:custGeom>
              <a:avLst/>
              <a:gdLst>
                <a:gd name="T0" fmla="*/ 17 w 17"/>
                <a:gd name="T1" fmla="*/ 15 h 15"/>
                <a:gd name="T2" fmla="*/ 13 w 17"/>
                <a:gd name="T3" fmla="*/ 1 h 15"/>
                <a:gd name="T4" fmla="*/ 1 w 17"/>
                <a:gd name="T5" fmla="*/ 2 h 15"/>
                <a:gd name="T6" fmla="*/ 10 w 17"/>
                <a:gd name="T7" fmla="*/ 12 h 15"/>
                <a:gd name="T8" fmla="*/ 17 w 17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5">
                  <a:moveTo>
                    <a:pt x="17" y="15"/>
                  </a:moveTo>
                  <a:cubicBezTo>
                    <a:pt x="16" y="11"/>
                    <a:pt x="15" y="1"/>
                    <a:pt x="13" y="1"/>
                  </a:cubicBezTo>
                  <a:cubicBezTo>
                    <a:pt x="11" y="0"/>
                    <a:pt x="2" y="1"/>
                    <a:pt x="1" y="2"/>
                  </a:cubicBezTo>
                  <a:cubicBezTo>
                    <a:pt x="0" y="4"/>
                    <a:pt x="10" y="12"/>
                    <a:pt x="10" y="12"/>
                  </a:cubicBezTo>
                  <a:lnTo>
                    <a:pt x="1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166"/>
            <p:cNvSpPr>
              <a:spLocks/>
            </p:cNvSpPr>
            <p:nvPr/>
          </p:nvSpPr>
          <p:spPr bwMode="auto">
            <a:xfrm>
              <a:off x="9880600" y="1806576"/>
              <a:ext cx="114300" cy="44450"/>
            </a:xfrm>
            <a:custGeom>
              <a:avLst/>
              <a:gdLst>
                <a:gd name="T0" fmla="*/ 32 w 43"/>
                <a:gd name="T1" fmla="*/ 17 h 17"/>
                <a:gd name="T2" fmla="*/ 16 w 43"/>
                <a:gd name="T3" fmla="*/ 13 h 17"/>
                <a:gd name="T4" fmla="*/ 8 w 43"/>
                <a:gd name="T5" fmla="*/ 9 h 17"/>
                <a:gd name="T6" fmla="*/ 19 w 43"/>
                <a:gd name="T7" fmla="*/ 1 h 17"/>
                <a:gd name="T8" fmla="*/ 29 w 43"/>
                <a:gd name="T9" fmla="*/ 3 h 17"/>
                <a:gd name="T10" fmla="*/ 41 w 43"/>
                <a:gd name="T11" fmla="*/ 10 h 17"/>
                <a:gd name="T12" fmla="*/ 40 w 43"/>
                <a:gd name="T13" fmla="*/ 14 h 17"/>
                <a:gd name="T14" fmla="*/ 32 w 43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7">
                  <a:moveTo>
                    <a:pt x="32" y="17"/>
                  </a:moveTo>
                  <a:cubicBezTo>
                    <a:pt x="26" y="14"/>
                    <a:pt x="19" y="14"/>
                    <a:pt x="16" y="13"/>
                  </a:cubicBezTo>
                  <a:cubicBezTo>
                    <a:pt x="13" y="12"/>
                    <a:pt x="17" y="17"/>
                    <a:pt x="8" y="9"/>
                  </a:cubicBezTo>
                  <a:cubicBezTo>
                    <a:pt x="0" y="1"/>
                    <a:pt x="12" y="1"/>
                    <a:pt x="19" y="1"/>
                  </a:cubicBezTo>
                  <a:cubicBezTo>
                    <a:pt x="26" y="0"/>
                    <a:pt x="20" y="0"/>
                    <a:pt x="29" y="3"/>
                  </a:cubicBezTo>
                  <a:cubicBezTo>
                    <a:pt x="37" y="6"/>
                    <a:pt x="41" y="10"/>
                    <a:pt x="41" y="10"/>
                  </a:cubicBezTo>
                  <a:cubicBezTo>
                    <a:pt x="41" y="10"/>
                    <a:pt x="43" y="14"/>
                    <a:pt x="40" y="14"/>
                  </a:cubicBezTo>
                  <a:cubicBezTo>
                    <a:pt x="36" y="15"/>
                    <a:pt x="32" y="17"/>
                    <a:pt x="3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167"/>
            <p:cNvSpPr>
              <a:spLocks/>
            </p:cNvSpPr>
            <p:nvPr/>
          </p:nvSpPr>
          <p:spPr bwMode="auto">
            <a:xfrm>
              <a:off x="10158413" y="2297113"/>
              <a:ext cx="58738" cy="46038"/>
            </a:xfrm>
            <a:custGeom>
              <a:avLst/>
              <a:gdLst>
                <a:gd name="T0" fmla="*/ 18 w 22"/>
                <a:gd name="T1" fmla="*/ 0 h 17"/>
                <a:gd name="T2" fmla="*/ 10 w 22"/>
                <a:gd name="T3" fmla="*/ 7 h 17"/>
                <a:gd name="T4" fmla="*/ 1 w 22"/>
                <a:gd name="T5" fmla="*/ 10 h 17"/>
                <a:gd name="T6" fmla="*/ 7 w 22"/>
                <a:gd name="T7" fmla="*/ 17 h 17"/>
                <a:gd name="T8" fmla="*/ 7 w 22"/>
                <a:gd name="T9" fmla="*/ 13 h 17"/>
                <a:gd name="T10" fmla="*/ 17 w 22"/>
                <a:gd name="T11" fmla="*/ 11 h 17"/>
                <a:gd name="T12" fmla="*/ 21 w 22"/>
                <a:gd name="T13" fmla="*/ 6 h 17"/>
                <a:gd name="T14" fmla="*/ 21 w 22"/>
                <a:gd name="T15" fmla="*/ 2 h 17"/>
                <a:gd name="T16" fmla="*/ 18 w 22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7">
                  <a:moveTo>
                    <a:pt x="18" y="0"/>
                  </a:moveTo>
                  <a:cubicBezTo>
                    <a:pt x="16" y="3"/>
                    <a:pt x="13" y="9"/>
                    <a:pt x="10" y="7"/>
                  </a:cubicBezTo>
                  <a:cubicBezTo>
                    <a:pt x="8" y="6"/>
                    <a:pt x="0" y="9"/>
                    <a:pt x="1" y="10"/>
                  </a:cubicBezTo>
                  <a:cubicBezTo>
                    <a:pt x="2" y="11"/>
                    <a:pt x="7" y="17"/>
                    <a:pt x="7" y="17"/>
                  </a:cubicBezTo>
                  <a:cubicBezTo>
                    <a:pt x="7" y="17"/>
                    <a:pt x="5" y="16"/>
                    <a:pt x="7" y="13"/>
                  </a:cubicBezTo>
                  <a:cubicBezTo>
                    <a:pt x="9" y="9"/>
                    <a:pt x="14" y="12"/>
                    <a:pt x="17" y="11"/>
                  </a:cubicBezTo>
                  <a:cubicBezTo>
                    <a:pt x="20" y="9"/>
                    <a:pt x="21" y="7"/>
                    <a:pt x="21" y="6"/>
                  </a:cubicBezTo>
                  <a:cubicBezTo>
                    <a:pt x="22" y="4"/>
                    <a:pt x="22" y="4"/>
                    <a:pt x="21" y="2"/>
                  </a:cubicBezTo>
                  <a:cubicBezTo>
                    <a:pt x="21" y="1"/>
                    <a:pt x="1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168"/>
            <p:cNvSpPr>
              <a:spLocks/>
            </p:cNvSpPr>
            <p:nvPr/>
          </p:nvSpPr>
          <p:spPr bwMode="auto">
            <a:xfrm>
              <a:off x="9999663" y="2343151"/>
              <a:ext cx="65088" cy="39688"/>
            </a:xfrm>
            <a:custGeom>
              <a:avLst/>
              <a:gdLst>
                <a:gd name="T0" fmla="*/ 16 w 24"/>
                <a:gd name="T1" fmla="*/ 12 h 15"/>
                <a:gd name="T2" fmla="*/ 9 w 24"/>
                <a:gd name="T3" fmla="*/ 15 h 15"/>
                <a:gd name="T4" fmla="*/ 1 w 24"/>
                <a:gd name="T5" fmla="*/ 10 h 15"/>
                <a:gd name="T6" fmla="*/ 8 w 24"/>
                <a:gd name="T7" fmla="*/ 5 h 15"/>
                <a:gd name="T8" fmla="*/ 14 w 24"/>
                <a:gd name="T9" fmla="*/ 5 h 15"/>
                <a:gd name="T10" fmla="*/ 16 w 24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5">
                  <a:moveTo>
                    <a:pt x="16" y="12"/>
                  </a:moveTo>
                  <a:cubicBezTo>
                    <a:pt x="11" y="12"/>
                    <a:pt x="11" y="15"/>
                    <a:pt x="9" y="15"/>
                  </a:cubicBezTo>
                  <a:cubicBezTo>
                    <a:pt x="6" y="15"/>
                    <a:pt x="0" y="10"/>
                    <a:pt x="1" y="10"/>
                  </a:cubicBezTo>
                  <a:cubicBezTo>
                    <a:pt x="3" y="9"/>
                    <a:pt x="6" y="5"/>
                    <a:pt x="8" y="5"/>
                  </a:cubicBezTo>
                  <a:cubicBezTo>
                    <a:pt x="9" y="4"/>
                    <a:pt x="5" y="0"/>
                    <a:pt x="14" y="5"/>
                  </a:cubicBezTo>
                  <a:cubicBezTo>
                    <a:pt x="24" y="10"/>
                    <a:pt x="16" y="12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169"/>
            <p:cNvSpPr>
              <a:spLocks/>
            </p:cNvSpPr>
            <p:nvPr/>
          </p:nvSpPr>
          <p:spPr bwMode="auto">
            <a:xfrm>
              <a:off x="9931400" y="2378076"/>
              <a:ext cx="55563" cy="20638"/>
            </a:xfrm>
            <a:custGeom>
              <a:avLst/>
              <a:gdLst>
                <a:gd name="T0" fmla="*/ 21 w 21"/>
                <a:gd name="T1" fmla="*/ 6 h 8"/>
                <a:gd name="T2" fmla="*/ 8 w 21"/>
                <a:gd name="T3" fmla="*/ 6 h 8"/>
                <a:gd name="T4" fmla="*/ 3 w 21"/>
                <a:gd name="T5" fmla="*/ 1 h 8"/>
                <a:gd name="T6" fmla="*/ 12 w 21"/>
                <a:gd name="T7" fmla="*/ 1 h 8"/>
                <a:gd name="T8" fmla="*/ 20 w 21"/>
                <a:gd name="T9" fmla="*/ 2 h 8"/>
                <a:gd name="T10" fmla="*/ 21 w 21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">
                  <a:moveTo>
                    <a:pt x="21" y="6"/>
                  </a:moveTo>
                  <a:cubicBezTo>
                    <a:pt x="16" y="8"/>
                    <a:pt x="8" y="6"/>
                    <a:pt x="8" y="6"/>
                  </a:cubicBezTo>
                  <a:cubicBezTo>
                    <a:pt x="8" y="6"/>
                    <a:pt x="0" y="2"/>
                    <a:pt x="3" y="1"/>
                  </a:cubicBezTo>
                  <a:cubicBezTo>
                    <a:pt x="6" y="0"/>
                    <a:pt x="9" y="1"/>
                    <a:pt x="12" y="1"/>
                  </a:cubicBezTo>
                  <a:cubicBezTo>
                    <a:pt x="15" y="2"/>
                    <a:pt x="20" y="2"/>
                    <a:pt x="20" y="2"/>
                  </a:cubicBezTo>
                  <a:lnTo>
                    <a:pt x="2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170"/>
            <p:cNvSpPr>
              <a:spLocks/>
            </p:cNvSpPr>
            <p:nvPr/>
          </p:nvSpPr>
          <p:spPr bwMode="auto">
            <a:xfrm>
              <a:off x="9847263" y="2379663"/>
              <a:ext cx="46038" cy="26988"/>
            </a:xfrm>
            <a:custGeom>
              <a:avLst/>
              <a:gdLst>
                <a:gd name="T0" fmla="*/ 10 w 17"/>
                <a:gd name="T1" fmla="*/ 10 h 10"/>
                <a:gd name="T2" fmla="*/ 3 w 17"/>
                <a:gd name="T3" fmla="*/ 1 h 10"/>
                <a:gd name="T4" fmla="*/ 15 w 17"/>
                <a:gd name="T5" fmla="*/ 5 h 10"/>
                <a:gd name="T6" fmla="*/ 10 w 17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0" y="10"/>
                  </a:moveTo>
                  <a:cubicBezTo>
                    <a:pt x="8" y="8"/>
                    <a:pt x="0" y="0"/>
                    <a:pt x="3" y="1"/>
                  </a:cubicBezTo>
                  <a:cubicBezTo>
                    <a:pt x="6" y="2"/>
                    <a:pt x="17" y="4"/>
                    <a:pt x="15" y="5"/>
                  </a:cubicBezTo>
                  <a:cubicBezTo>
                    <a:pt x="13" y="6"/>
                    <a:pt x="10" y="10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171"/>
            <p:cNvSpPr>
              <a:spLocks/>
            </p:cNvSpPr>
            <p:nvPr/>
          </p:nvSpPr>
          <p:spPr bwMode="auto">
            <a:xfrm>
              <a:off x="9485313" y="2174876"/>
              <a:ext cx="63500" cy="61913"/>
            </a:xfrm>
            <a:custGeom>
              <a:avLst/>
              <a:gdLst>
                <a:gd name="T0" fmla="*/ 20 w 24"/>
                <a:gd name="T1" fmla="*/ 23 h 23"/>
                <a:gd name="T2" fmla="*/ 5 w 24"/>
                <a:gd name="T3" fmla="*/ 16 h 23"/>
                <a:gd name="T4" fmla="*/ 5 w 24"/>
                <a:gd name="T5" fmla="*/ 5 h 23"/>
                <a:gd name="T6" fmla="*/ 14 w 24"/>
                <a:gd name="T7" fmla="*/ 17 h 23"/>
                <a:gd name="T8" fmla="*/ 24 w 24"/>
                <a:gd name="T9" fmla="*/ 23 h 23"/>
                <a:gd name="T10" fmla="*/ 20 w 24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0" y="23"/>
                  </a:moveTo>
                  <a:cubicBezTo>
                    <a:pt x="17" y="22"/>
                    <a:pt x="7" y="19"/>
                    <a:pt x="5" y="16"/>
                  </a:cubicBezTo>
                  <a:cubicBezTo>
                    <a:pt x="4" y="12"/>
                    <a:pt x="0" y="0"/>
                    <a:pt x="5" y="5"/>
                  </a:cubicBezTo>
                  <a:cubicBezTo>
                    <a:pt x="9" y="11"/>
                    <a:pt x="10" y="16"/>
                    <a:pt x="14" y="17"/>
                  </a:cubicBezTo>
                  <a:cubicBezTo>
                    <a:pt x="18" y="19"/>
                    <a:pt x="24" y="23"/>
                    <a:pt x="24" y="23"/>
                  </a:cubicBezTo>
                  <a:lnTo>
                    <a:pt x="2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172"/>
            <p:cNvSpPr>
              <a:spLocks/>
            </p:cNvSpPr>
            <p:nvPr/>
          </p:nvSpPr>
          <p:spPr bwMode="auto">
            <a:xfrm>
              <a:off x="9544050" y="2206626"/>
              <a:ext cx="50800" cy="39688"/>
            </a:xfrm>
            <a:custGeom>
              <a:avLst/>
              <a:gdLst>
                <a:gd name="T0" fmla="*/ 12 w 19"/>
                <a:gd name="T1" fmla="*/ 15 h 15"/>
                <a:gd name="T2" fmla="*/ 15 w 19"/>
                <a:gd name="T3" fmla="*/ 10 h 15"/>
                <a:gd name="T4" fmla="*/ 7 w 19"/>
                <a:gd name="T5" fmla="*/ 6 h 15"/>
                <a:gd name="T6" fmla="*/ 2 w 19"/>
                <a:gd name="T7" fmla="*/ 2 h 15"/>
                <a:gd name="T8" fmla="*/ 7 w 19"/>
                <a:gd name="T9" fmla="*/ 11 h 15"/>
                <a:gd name="T10" fmla="*/ 12 w 1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6" y="13"/>
                    <a:pt x="19" y="11"/>
                    <a:pt x="15" y="10"/>
                  </a:cubicBezTo>
                  <a:cubicBezTo>
                    <a:pt x="11" y="9"/>
                    <a:pt x="13" y="9"/>
                    <a:pt x="7" y="6"/>
                  </a:cubicBezTo>
                  <a:cubicBezTo>
                    <a:pt x="2" y="2"/>
                    <a:pt x="4" y="0"/>
                    <a:pt x="2" y="2"/>
                  </a:cubicBezTo>
                  <a:cubicBezTo>
                    <a:pt x="0" y="4"/>
                    <a:pt x="7" y="11"/>
                    <a:pt x="7" y="11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173"/>
            <p:cNvSpPr>
              <a:spLocks/>
            </p:cNvSpPr>
            <p:nvPr/>
          </p:nvSpPr>
          <p:spPr bwMode="auto">
            <a:xfrm>
              <a:off x="8923338" y="2244726"/>
              <a:ext cx="147638" cy="330200"/>
            </a:xfrm>
            <a:custGeom>
              <a:avLst/>
              <a:gdLst>
                <a:gd name="T0" fmla="*/ 28 w 55"/>
                <a:gd name="T1" fmla="*/ 123 h 124"/>
                <a:gd name="T2" fmla="*/ 23 w 55"/>
                <a:gd name="T3" fmla="*/ 109 h 124"/>
                <a:gd name="T4" fmla="*/ 17 w 55"/>
                <a:gd name="T5" fmla="*/ 80 h 124"/>
                <a:gd name="T6" fmla="*/ 13 w 55"/>
                <a:gd name="T7" fmla="*/ 65 h 124"/>
                <a:gd name="T8" fmla="*/ 7 w 55"/>
                <a:gd name="T9" fmla="*/ 47 h 124"/>
                <a:gd name="T10" fmla="*/ 2 w 55"/>
                <a:gd name="T11" fmla="*/ 18 h 124"/>
                <a:gd name="T12" fmla="*/ 1 w 55"/>
                <a:gd name="T13" fmla="*/ 0 h 124"/>
                <a:gd name="T14" fmla="*/ 12 w 55"/>
                <a:gd name="T15" fmla="*/ 9 h 124"/>
                <a:gd name="T16" fmla="*/ 21 w 55"/>
                <a:gd name="T17" fmla="*/ 41 h 124"/>
                <a:gd name="T18" fmla="*/ 26 w 55"/>
                <a:gd name="T19" fmla="*/ 55 h 124"/>
                <a:gd name="T20" fmla="*/ 31 w 55"/>
                <a:gd name="T21" fmla="*/ 58 h 124"/>
                <a:gd name="T22" fmla="*/ 35 w 55"/>
                <a:gd name="T23" fmla="*/ 67 h 124"/>
                <a:gd name="T24" fmla="*/ 33 w 55"/>
                <a:gd name="T25" fmla="*/ 71 h 124"/>
                <a:gd name="T26" fmla="*/ 45 w 55"/>
                <a:gd name="T27" fmla="*/ 79 h 124"/>
                <a:gd name="T28" fmla="*/ 50 w 55"/>
                <a:gd name="T29" fmla="*/ 88 h 124"/>
                <a:gd name="T30" fmla="*/ 39 w 55"/>
                <a:gd name="T31" fmla="*/ 86 h 124"/>
                <a:gd name="T32" fmla="*/ 32 w 55"/>
                <a:gd name="T33" fmla="*/ 80 h 124"/>
                <a:gd name="T34" fmla="*/ 29 w 55"/>
                <a:gd name="T35" fmla="*/ 81 h 124"/>
                <a:gd name="T36" fmla="*/ 29 w 55"/>
                <a:gd name="T37" fmla="*/ 90 h 124"/>
                <a:gd name="T38" fmla="*/ 30 w 55"/>
                <a:gd name="T39" fmla="*/ 104 h 124"/>
                <a:gd name="T40" fmla="*/ 35 w 55"/>
                <a:gd name="T41" fmla="*/ 113 h 124"/>
                <a:gd name="T42" fmla="*/ 40 w 55"/>
                <a:gd name="T43" fmla="*/ 118 h 124"/>
                <a:gd name="T44" fmla="*/ 43 w 55"/>
                <a:gd name="T45" fmla="*/ 123 h 124"/>
                <a:gd name="T46" fmla="*/ 33 w 55"/>
                <a:gd name="T47" fmla="*/ 122 h 124"/>
                <a:gd name="T48" fmla="*/ 28 w 55"/>
                <a:gd name="T4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124">
                  <a:moveTo>
                    <a:pt x="28" y="123"/>
                  </a:moveTo>
                  <a:cubicBezTo>
                    <a:pt x="29" y="121"/>
                    <a:pt x="27" y="121"/>
                    <a:pt x="23" y="109"/>
                  </a:cubicBezTo>
                  <a:cubicBezTo>
                    <a:pt x="18" y="97"/>
                    <a:pt x="17" y="86"/>
                    <a:pt x="17" y="80"/>
                  </a:cubicBezTo>
                  <a:cubicBezTo>
                    <a:pt x="17" y="73"/>
                    <a:pt x="16" y="73"/>
                    <a:pt x="13" y="65"/>
                  </a:cubicBezTo>
                  <a:cubicBezTo>
                    <a:pt x="10" y="57"/>
                    <a:pt x="6" y="51"/>
                    <a:pt x="7" y="47"/>
                  </a:cubicBezTo>
                  <a:cubicBezTo>
                    <a:pt x="7" y="43"/>
                    <a:pt x="3" y="22"/>
                    <a:pt x="2" y="18"/>
                  </a:cubicBezTo>
                  <a:cubicBezTo>
                    <a:pt x="1" y="14"/>
                    <a:pt x="0" y="0"/>
                    <a:pt x="1" y="0"/>
                  </a:cubicBezTo>
                  <a:cubicBezTo>
                    <a:pt x="3" y="0"/>
                    <a:pt x="10" y="5"/>
                    <a:pt x="12" y="9"/>
                  </a:cubicBezTo>
                  <a:cubicBezTo>
                    <a:pt x="14" y="12"/>
                    <a:pt x="18" y="36"/>
                    <a:pt x="21" y="41"/>
                  </a:cubicBezTo>
                  <a:cubicBezTo>
                    <a:pt x="24" y="47"/>
                    <a:pt x="21" y="53"/>
                    <a:pt x="26" y="55"/>
                  </a:cubicBezTo>
                  <a:cubicBezTo>
                    <a:pt x="31" y="58"/>
                    <a:pt x="31" y="50"/>
                    <a:pt x="31" y="58"/>
                  </a:cubicBezTo>
                  <a:cubicBezTo>
                    <a:pt x="31" y="66"/>
                    <a:pt x="38" y="67"/>
                    <a:pt x="35" y="67"/>
                  </a:cubicBezTo>
                  <a:cubicBezTo>
                    <a:pt x="32" y="67"/>
                    <a:pt x="33" y="71"/>
                    <a:pt x="33" y="71"/>
                  </a:cubicBezTo>
                  <a:cubicBezTo>
                    <a:pt x="33" y="71"/>
                    <a:pt x="43" y="77"/>
                    <a:pt x="45" y="79"/>
                  </a:cubicBezTo>
                  <a:cubicBezTo>
                    <a:pt x="47" y="81"/>
                    <a:pt x="55" y="89"/>
                    <a:pt x="50" y="88"/>
                  </a:cubicBezTo>
                  <a:cubicBezTo>
                    <a:pt x="44" y="87"/>
                    <a:pt x="42" y="91"/>
                    <a:pt x="39" y="86"/>
                  </a:cubicBezTo>
                  <a:cubicBezTo>
                    <a:pt x="35" y="82"/>
                    <a:pt x="35" y="82"/>
                    <a:pt x="32" y="80"/>
                  </a:cubicBezTo>
                  <a:cubicBezTo>
                    <a:pt x="30" y="78"/>
                    <a:pt x="28" y="77"/>
                    <a:pt x="29" y="81"/>
                  </a:cubicBezTo>
                  <a:cubicBezTo>
                    <a:pt x="30" y="84"/>
                    <a:pt x="29" y="84"/>
                    <a:pt x="29" y="90"/>
                  </a:cubicBezTo>
                  <a:cubicBezTo>
                    <a:pt x="30" y="96"/>
                    <a:pt x="31" y="101"/>
                    <a:pt x="30" y="104"/>
                  </a:cubicBezTo>
                  <a:cubicBezTo>
                    <a:pt x="29" y="106"/>
                    <a:pt x="33" y="112"/>
                    <a:pt x="35" y="113"/>
                  </a:cubicBezTo>
                  <a:cubicBezTo>
                    <a:pt x="37" y="114"/>
                    <a:pt x="40" y="116"/>
                    <a:pt x="40" y="118"/>
                  </a:cubicBezTo>
                  <a:cubicBezTo>
                    <a:pt x="41" y="119"/>
                    <a:pt x="48" y="123"/>
                    <a:pt x="43" y="123"/>
                  </a:cubicBezTo>
                  <a:cubicBezTo>
                    <a:pt x="38" y="124"/>
                    <a:pt x="33" y="122"/>
                    <a:pt x="33" y="122"/>
                  </a:cubicBezTo>
                  <a:lnTo>
                    <a:pt x="28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174"/>
            <p:cNvSpPr>
              <a:spLocks/>
            </p:cNvSpPr>
            <p:nvPr/>
          </p:nvSpPr>
          <p:spPr bwMode="auto">
            <a:xfrm>
              <a:off x="8963025" y="2543176"/>
              <a:ext cx="276225" cy="198438"/>
            </a:xfrm>
            <a:custGeom>
              <a:avLst/>
              <a:gdLst>
                <a:gd name="T0" fmla="*/ 39 w 103"/>
                <a:gd name="T1" fmla="*/ 39 h 74"/>
                <a:gd name="T2" fmla="*/ 23 w 103"/>
                <a:gd name="T3" fmla="*/ 30 h 74"/>
                <a:gd name="T4" fmla="*/ 14 w 103"/>
                <a:gd name="T5" fmla="*/ 22 h 74"/>
                <a:gd name="T6" fmla="*/ 7 w 103"/>
                <a:gd name="T7" fmla="*/ 25 h 74"/>
                <a:gd name="T8" fmla="*/ 13 w 103"/>
                <a:gd name="T9" fmla="*/ 35 h 74"/>
                <a:gd name="T10" fmla="*/ 13 w 103"/>
                <a:gd name="T11" fmla="*/ 40 h 74"/>
                <a:gd name="T12" fmla="*/ 10 w 103"/>
                <a:gd name="T13" fmla="*/ 48 h 74"/>
                <a:gd name="T14" fmla="*/ 6 w 103"/>
                <a:gd name="T15" fmla="*/ 51 h 74"/>
                <a:gd name="T16" fmla="*/ 3 w 103"/>
                <a:gd name="T17" fmla="*/ 55 h 74"/>
                <a:gd name="T18" fmla="*/ 8 w 103"/>
                <a:gd name="T19" fmla="*/ 65 h 74"/>
                <a:gd name="T20" fmla="*/ 3 w 103"/>
                <a:gd name="T21" fmla="*/ 70 h 74"/>
                <a:gd name="T22" fmla="*/ 10 w 103"/>
                <a:gd name="T23" fmla="*/ 72 h 74"/>
                <a:gd name="T24" fmla="*/ 16 w 103"/>
                <a:gd name="T25" fmla="*/ 66 h 74"/>
                <a:gd name="T26" fmla="*/ 20 w 103"/>
                <a:gd name="T27" fmla="*/ 59 h 74"/>
                <a:gd name="T28" fmla="*/ 28 w 103"/>
                <a:gd name="T29" fmla="*/ 60 h 74"/>
                <a:gd name="T30" fmla="*/ 32 w 103"/>
                <a:gd name="T31" fmla="*/ 62 h 74"/>
                <a:gd name="T32" fmla="*/ 39 w 103"/>
                <a:gd name="T33" fmla="*/ 65 h 74"/>
                <a:gd name="T34" fmla="*/ 40 w 103"/>
                <a:gd name="T35" fmla="*/ 60 h 74"/>
                <a:gd name="T36" fmla="*/ 48 w 103"/>
                <a:gd name="T37" fmla="*/ 54 h 74"/>
                <a:gd name="T38" fmla="*/ 56 w 103"/>
                <a:gd name="T39" fmla="*/ 53 h 74"/>
                <a:gd name="T40" fmla="*/ 56 w 103"/>
                <a:gd name="T41" fmla="*/ 44 h 74"/>
                <a:gd name="T42" fmla="*/ 53 w 103"/>
                <a:gd name="T43" fmla="*/ 39 h 74"/>
                <a:gd name="T44" fmla="*/ 74 w 103"/>
                <a:gd name="T45" fmla="*/ 32 h 74"/>
                <a:gd name="T46" fmla="*/ 85 w 103"/>
                <a:gd name="T47" fmla="*/ 28 h 74"/>
                <a:gd name="T48" fmla="*/ 90 w 103"/>
                <a:gd name="T49" fmla="*/ 15 h 74"/>
                <a:gd name="T50" fmla="*/ 102 w 103"/>
                <a:gd name="T51" fmla="*/ 8 h 74"/>
                <a:gd name="T52" fmla="*/ 96 w 103"/>
                <a:gd name="T53" fmla="*/ 5 h 74"/>
                <a:gd name="T54" fmla="*/ 81 w 103"/>
                <a:gd name="T55" fmla="*/ 18 h 74"/>
                <a:gd name="T56" fmla="*/ 67 w 103"/>
                <a:gd name="T57" fmla="*/ 27 h 74"/>
                <a:gd name="T58" fmla="*/ 58 w 103"/>
                <a:gd name="T59" fmla="*/ 34 h 74"/>
                <a:gd name="T60" fmla="*/ 41 w 103"/>
                <a:gd name="T61" fmla="*/ 36 h 74"/>
                <a:gd name="T62" fmla="*/ 39 w 103"/>
                <a:gd name="T63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74">
                  <a:moveTo>
                    <a:pt x="39" y="39"/>
                  </a:moveTo>
                  <a:cubicBezTo>
                    <a:pt x="28" y="33"/>
                    <a:pt x="29" y="37"/>
                    <a:pt x="23" y="30"/>
                  </a:cubicBezTo>
                  <a:cubicBezTo>
                    <a:pt x="17" y="24"/>
                    <a:pt x="14" y="22"/>
                    <a:pt x="14" y="22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5" y="38"/>
                    <a:pt x="13" y="40"/>
                  </a:cubicBezTo>
                  <a:cubicBezTo>
                    <a:pt x="12" y="41"/>
                    <a:pt x="12" y="48"/>
                    <a:pt x="10" y="48"/>
                  </a:cubicBezTo>
                  <a:cubicBezTo>
                    <a:pt x="9" y="49"/>
                    <a:pt x="9" y="52"/>
                    <a:pt x="6" y="51"/>
                  </a:cubicBezTo>
                  <a:cubicBezTo>
                    <a:pt x="3" y="51"/>
                    <a:pt x="4" y="52"/>
                    <a:pt x="3" y="55"/>
                  </a:cubicBezTo>
                  <a:cubicBezTo>
                    <a:pt x="2" y="57"/>
                    <a:pt x="11" y="64"/>
                    <a:pt x="8" y="65"/>
                  </a:cubicBezTo>
                  <a:cubicBezTo>
                    <a:pt x="4" y="66"/>
                    <a:pt x="0" y="69"/>
                    <a:pt x="3" y="70"/>
                  </a:cubicBezTo>
                  <a:cubicBezTo>
                    <a:pt x="6" y="71"/>
                    <a:pt x="8" y="74"/>
                    <a:pt x="10" y="72"/>
                  </a:cubicBezTo>
                  <a:cubicBezTo>
                    <a:pt x="13" y="71"/>
                    <a:pt x="18" y="69"/>
                    <a:pt x="16" y="66"/>
                  </a:cubicBezTo>
                  <a:cubicBezTo>
                    <a:pt x="14" y="64"/>
                    <a:pt x="18" y="59"/>
                    <a:pt x="20" y="59"/>
                  </a:cubicBezTo>
                  <a:cubicBezTo>
                    <a:pt x="23" y="59"/>
                    <a:pt x="25" y="59"/>
                    <a:pt x="28" y="60"/>
                  </a:cubicBezTo>
                  <a:cubicBezTo>
                    <a:pt x="31" y="60"/>
                    <a:pt x="30" y="62"/>
                    <a:pt x="32" y="62"/>
                  </a:cubicBezTo>
                  <a:cubicBezTo>
                    <a:pt x="34" y="63"/>
                    <a:pt x="35" y="66"/>
                    <a:pt x="39" y="65"/>
                  </a:cubicBezTo>
                  <a:cubicBezTo>
                    <a:pt x="43" y="64"/>
                    <a:pt x="37" y="62"/>
                    <a:pt x="40" y="60"/>
                  </a:cubicBezTo>
                  <a:cubicBezTo>
                    <a:pt x="43" y="58"/>
                    <a:pt x="46" y="55"/>
                    <a:pt x="48" y="54"/>
                  </a:cubicBezTo>
                  <a:cubicBezTo>
                    <a:pt x="51" y="53"/>
                    <a:pt x="56" y="53"/>
                    <a:pt x="56" y="53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4"/>
                    <a:pt x="53" y="41"/>
                    <a:pt x="53" y="39"/>
                  </a:cubicBezTo>
                  <a:cubicBezTo>
                    <a:pt x="54" y="36"/>
                    <a:pt x="72" y="33"/>
                    <a:pt x="74" y="32"/>
                  </a:cubicBezTo>
                  <a:cubicBezTo>
                    <a:pt x="75" y="31"/>
                    <a:pt x="82" y="32"/>
                    <a:pt x="85" y="28"/>
                  </a:cubicBezTo>
                  <a:cubicBezTo>
                    <a:pt x="87" y="24"/>
                    <a:pt x="88" y="17"/>
                    <a:pt x="90" y="15"/>
                  </a:cubicBezTo>
                  <a:cubicBezTo>
                    <a:pt x="93" y="14"/>
                    <a:pt x="102" y="10"/>
                    <a:pt x="102" y="8"/>
                  </a:cubicBezTo>
                  <a:cubicBezTo>
                    <a:pt x="101" y="7"/>
                    <a:pt x="103" y="0"/>
                    <a:pt x="96" y="5"/>
                  </a:cubicBezTo>
                  <a:cubicBezTo>
                    <a:pt x="90" y="10"/>
                    <a:pt x="90" y="13"/>
                    <a:pt x="81" y="18"/>
                  </a:cubicBezTo>
                  <a:cubicBezTo>
                    <a:pt x="72" y="22"/>
                    <a:pt x="69" y="25"/>
                    <a:pt x="67" y="27"/>
                  </a:cubicBezTo>
                  <a:cubicBezTo>
                    <a:pt x="65" y="29"/>
                    <a:pt x="68" y="34"/>
                    <a:pt x="58" y="34"/>
                  </a:cubicBezTo>
                  <a:cubicBezTo>
                    <a:pt x="47" y="34"/>
                    <a:pt x="41" y="36"/>
                    <a:pt x="41" y="36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175"/>
            <p:cNvSpPr>
              <a:spLocks/>
            </p:cNvSpPr>
            <p:nvPr/>
          </p:nvSpPr>
          <p:spPr bwMode="auto">
            <a:xfrm>
              <a:off x="8755063" y="2735263"/>
              <a:ext cx="320675" cy="360363"/>
            </a:xfrm>
            <a:custGeom>
              <a:avLst/>
              <a:gdLst>
                <a:gd name="T0" fmla="*/ 98 w 120"/>
                <a:gd name="T1" fmla="*/ 0 h 135"/>
                <a:gd name="T2" fmla="*/ 91 w 120"/>
                <a:gd name="T3" fmla="*/ 6 h 135"/>
                <a:gd name="T4" fmla="*/ 85 w 120"/>
                <a:gd name="T5" fmla="*/ 12 h 135"/>
                <a:gd name="T6" fmla="*/ 89 w 120"/>
                <a:gd name="T7" fmla="*/ 29 h 135"/>
                <a:gd name="T8" fmla="*/ 92 w 120"/>
                <a:gd name="T9" fmla="*/ 41 h 135"/>
                <a:gd name="T10" fmla="*/ 86 w 120"/>
                <a:gd name="T11" fmla="*/ 45 h 135"/>
                <a:gd name="T12" fmla="*/ 81 w 120"/>
                <a:gd name="T13" fmla="*/ 51 h 135"/>
                <a:gd name="T14" fmla="*/ 78 w 120"/>
                <a:gd name="T15" fmla="*/ 55 h 135"/>
                <a:gd name="T16" fmla="*/ 70 w 120"/>
                <a:gd name="T17" fmla="*/ 48 h 135"/>
                <a:gd name="T18" fmla="*/ 65 w 120"/>
                <a:gd name="T19" fmla="*/ 55 h 135"/>
                <a:gd name="T20" fmla="*/ 63 w 120"/>
                <a:gd name="T21" fmla="*/ 60 h 135"/>
                <a:gd name="T22" fmla="*/ 60 w 120"/>
                <a:gd name="T23" fmla="*/ 66 h 135"/>
                <a:gd name="T24" fmla="*/ 51 w 120"/>
                <a:gd name="T25" fmla="*/ 72 h 135"/>
                <a:gd name="T26" fmla="*/ 49 w 120"/>
                <a:gd name="T27" fmla="*/ 77 h 135"/>
                <a:gd name="T28" fmla="*/ 28 w 120"/>
                <a:gd name="T29" fmla="*/ 79 h 135"/>
                <a:gd name="T30" fmla="*/ 21 w 120"/>
                <a:gd name="T31" fmla="*/ 84 h 135"/>
                <a:gd name="T32" fmla="*/ 18 w 120"/>
                <a:gd name="T33" fmla="*/ 90 h 135"/>
                <a:gd name="T34" fmla="*/ 14 w 120"/>
                <a:gd name="T35" fmla="*/ 99 h 135"/>
                <a:gd name="T36" fmla="*/ 2 w 120"/>
                <a:gd name="T37" fmla="*/ 101 h 135"/>
                <a:gd name="T38" fmla="*/ 6 w 120"/>
                <a:gd name="T39" fmla="*/ 109 h 135"/>
                <a:gd name="T40" fmla="*/ 17 w 120"/>
                <a:gd name="T41" fmla="*/ 115 h 135"/>
                <a:gd name="T42" fmla="*/ 21 w 120"/>
                <a:gd name="T43" fmla="*/ 129 h 135"/>
                <a:gd name="T44" fmla="*/ 21 w 120"/>
                <a:gd name="T45" fmla="*/ 130 h 135"/>
                <a:gd name="T46" fmla="*/ 30 w 120"/>
                <a:gd name="T47" fmla="*/ 120 h 135"/>
                <a:gd name="T48" fmla="*/ 36 w 120"/>
                <a:gd name="T49" fmla="*/ 100 h 135"/>
                <a:gd name="T50" fmla="*/ 46 w 120"/>
                <a:gd name="T51" fmla="*/ 103 h 135"/>
                <a:gd name="T52" fmla="*/ 55 w 120"/>
                <a:gd name="T53" fmla="*/ 93 h 135"/>
                <a:gd name="T54" fmla="*/ 58 w 120"/>
                <a:gd name="T55" fmla="*/ 93 h 135"/>
                <a:gd name="T56" fmla="*/ 65 w 120"/>
                <a:gd name="T57" fmla="*/ 98 h 135"/>
                <a:gd name="T58" fmla="*/ 78 w 120"/>
                <a:gd name="T59" fmla="*/ 90 h 135"/>
                <a:gd name="T60" fmla="*/ 77 w 120"/>
                <a:gd name="T61" fmla="*/ 81 h 135"/>
                <a:gd name="T62" fmla="*/ 84 w 120"/>
                <a:gd name="T63" fmla="*/ 78 h 135"/>
                <a:gd name="T64" fmla="*/ 91 w 120"/>
                <a:gd name="T65" fmla="*/ 84 h 135"/>
                <a:gd name="T66" fmla="*/ 112 w 120"/>
                <a:gd name="T67" fmla="*/ 80 h 135"/>
                <a:gd name="T68" fmla="*/ 108 w 120"/>
                <a:gd name="T69" fmla="*/ 67 h 135"/>
                <a:gd name="T70" fmla="*/ 111 w 120"/>
                <a:gd name="T71" fmla="*/ 61 h 135"/>
                <a:gd name="T72" fmla="*/ 108 w 120"/>
                <a:gd name="T73" fmla="*/ 42 h 135"/>
                <a:gd name="T74" fmla="*/ 117 w 120"/>
                <a:gd name="T75" fmla="*/ 33 h 135"/>
                <a:gd name="T76" fmla="*/ 117 w 120"/>
                <a:gd name="T77" fmla="*/ 27 h 135"/>
                <a:gd name="T78" fmla="*/ 109 w 120"/>
                <a:gd name="T79" fmla="*/ 11 h 135"/>
                <a:gd name="T80" fmla="*/ 101 w 120"/>
                <a:gd name="T81" fmla="*/ 4 h 135"/>
                <a:gd name="T82" fmla="*/ 98 w 120"/>
                <a:gd name="T8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35">
                  <a:moveTo>
                    <a:pt x="98" y="0"/>
                  </a:moveTo>
                  <a:cubicBezTo>
                    <a:pt x="97" y="1"/>
                    <a:pt x="93" y="4"/>
                    <a:pt x="91" y="6"/>
                  </a:cubicBezTo>
                  <a:cubicBezTo>
                    <a:pt x="88" y="8"/>
                    <a:pt x="85" y="8"/>
                    <a:pt x="85" y="12"/>
                  </a:cubicBezTo>
                  <a:cubicBezTo>
                    <a:pt x="85" y="17"/>
                    <a:pt x="90" y="22"/>
                    <a:pt x="89" y="29"/>
                  </a:cubicBezTo>
                  <a:cubicBezTo>
                    <a:pt x="87" y="35"/>
                    <a:pt x="97" y="40"/>
                    <a:pt x="92" y="41"/>
                  </a:cubicBezTo>
                  <a:cubicBezTo>
                    <a:pt x="87" y="43"/>
                    <a:pt x="88" y="44"/>
                    <a:pt x="86" y="45"/>
                  </a:cubicBezTo>
                  <a:cubicBezTo>
                    <a:pt x="83" y="47"/>
                    <a:pt x="81" y="51"/>
                    <a:pt x="81" y="51"/>
                  </a:cubicBezTo>
                  <a:cubicBezTo>
                    <a:pt x="81" y="51"/>
                    <a:pt x="84" y="60"/>
                    <a:pt x="78" y="55"/>
                  </a:cubicBezTo>
                  <a:cubicBezTo>
                    <a:pt x="71" y="50"/>
                    <a:pt x="71" y="48"/>
                    <a:pt x="70" y="48"/>
                  </a:cubicBezTo>
                  <a:cubicBezTo>
                    <a:pt x="68" y="48"/>
                    <a:pt x="67" y="54"/>
                    <a:pt x="65" y="55"/>
                  </a:cubicBezTo>
                  <a:cubicBezTo>
                    <a:pt x="63" y="56"/>
                    <a:pt x="64" y="58"/>
                    <a:pt x="63" y="60"/>
                  </a:cubicBezTo>
                  <a:cubicBezTo>
                    <a:pt x="62" y="61"/>
                    <a:pt x="68" y="62"/>
                    <a:pt x="60" y="66"/>
                  </a:cubicBezTo>
                  <a:cubicBezTo>
                    <a:pt x="51" y="69"/>
                    <a:pt x="50" y="70"/>
                    <a:pt x="51" y="72"/>
                  </a:cubicBezTo>
                  <a:cubicBezTo>
                    <a:pt x="51" y="73"/>
                    <a:pt x="64" y="76"/>
                    <a:pt x="49" y="77"/>
                  </a:cubicBezTo>
                  <a:cubicBezTo>
                    <a:pt x="34" y="78"/>
                    <a:pt x="33" y="78"/>
                    <a:pt x="28" y="79"/>
                  </a:cubicBezTo>
                  <a:cubicBezTo>
                    <a:pt x="23" y="79"/>
                    <a:pt x="23" y="81"/>
                    <a:pt x="21" y="84"/>
                  </a:cubicBezTo>
                  <a:cubicBezTo>
                    <a:pt x="18" y="86"/>
                    <a:pt x="20" y="88"/>
                    <a:pt x="18" y="90"/>
                  </a:cubicBezTo>
                  <a:cubicBezTo>
                    <a:pt x="16" y="91"/>
                    <a:pt x="20" y="100"/>
                    <a:pt x="14" y="99"/>
                  </a:cubicBezTo>
                  <a:cubicBezTo>
                    <a:pt x="8" y="98"/>
                    <a:pt x="3" y="99"/>
                    <a:pt x="2" y="101"/>
                  </a:cubicBezTo>
                  <a:cubicBezTo>
                    <a:pt x="1" y="102"/>
                    <a:pt x="0" y="106"/>
                    <a:pt x="6" y="109"/>
                  </a:cubicBezTo>
                  <a:cubicBezTo>
                    <a:pt x="12" y="112"/>
                    <a:pt x="19" y="112"/>
                    <a:pt x="17" y="115"/>
                  </a:cubicBezTo>
                  <a:cubicBezTo>
                    <a:pt x="15" y="118"/>
                    <a:pt x="20" y="128"/>
                    <a:pt x="21" y="129"/>
                  </a:cubicBezTo>
                  <a:cubicBezTo>
                    <a:pt x="21" y="130"/>
                    <a:pt x="18" y="133"/>
                    <a:pt x="21" y="130"/>
                  </a:cubicBezTo>
                  <a:cubicBezTo>
                    <a:pt x="25" y="127"/>
                    <a:pt x="26" y="135"/>
                    <a:pt x="30" y="120"/>
                  </a:cubicBezTo>
                  <a:cubicBezTo>
                    <a:pt x="33" y="105"/>
                    <a:pt x="26" y="98"/>
                    <a:pt x="36" y="100"/>
                  </a:cubicBezTo>
                  <a:cubicBezTo>
                    <a:pt x="46" y="103"/>
                    <a:pt x="44" y="105"/>
                    <a:pt x="46" y="103"/>
                  </a:cubicBezTo>
                  <a:cubicBezTo>
                    <a:pt x="48" y="100"/>
                    <a:pt x="54" y="97"/>
                    <a:pt x="55" y="93"/>
                  </a:cubicBezTo>
                  <a:cubicBezTo>
                    <a:pt x="55" y="90"/>
                    <a:pt x="56" y="90"/>
                    <a:pt x="58" y="93"/>
                  </a:cubicBezTo>
                  <a:cubicBezTo>
                    <a:pt x="61" y="95"/>
                    <a:pt x="59" y="98"/>
                    <a:pt x="65" y="98"/>
                  </a:cubicBezTo>
                  <a:cubicBezTo>
                    <a:pt x="70" y="98"/>
                    <a:pt x="78" y="94"/>
                    <a:pt x="78" y="90"/>
                  </a:cubicBezTo>
                  <a:cubicBezTo>
                    <a:pt x="77" y="87"/>
                    <a:pt x="79" y="82"/>
                    <a:pt x="77" y="81"/>
                  </a:cubicBezTo>
                  <a:cubicBezTo>
                    <a:pt x="76" y="80"/>
                    <a:pt x="80" y="76"/>
                    <a:pt x="84" y="78"/>
                  </a:cubicBezTo>
                  <a:cubicBezTo>
                    <a:pt x="89" y="80"/>
                    <a:pt x="86" y="83"/>
                    <a:pt x="91" y="84"/>
                  </a:cubicBezTo>
                  <a:cubicBezTo>
                    <a:pt x="96" y="84"/>
                    <a:pt x="114" y="84"/>
                    <a:pt x="112" y="80"/>
                  </a:cubicBezTo>
                  <a:cubicBezTo>
                    <a:pt x="109" y="76"/>
                    <a:pt x="110" y="69"/>
                    <a:pt x="108" y="67"/>
                  </a:cubicBezTo>
                  <a:cubicBezTo>
                    <a:pt x="106" y="64"/>
                    <a:pt x="111" y="69"/>
                    <a:pt x="111" y="61"/>
                  </a:cubicBezTo>
                  <a:cubicBezTo>
                    <a:pt x="111" y="53"/>
                    <a:pt x="109" y="53"/>
                    <a:pt x="108" y="42"/>
                  </a:cubicBezTo>
                  <a:cubicBezTo>
                    <a:pt x="108" y="31"/>
                    <a:pt x="117" y="35"/>
                    <a:pt x="117" y="33"/>
                  </a:cubicBezTo>
                  <a:cubicBezTo>
                    <a:pt x="117" y="30"/>
                    <a:pt x="120" y="34"/>
                    <a:pt x="117" y="27"/>
                  </a:cubicBezTo>
                  <a:cubicBezTo>
                    <a:pt x="114" y="20"/>
                    <a:pt x="111" y="12"/>
                    <a:pt x="109" y="11"/>
                  </a:cubicBezTo>
                  <a:cubicBezTo>
                    <a:pt x="107" y="9"/>
                    <a:pt x="101" y="4"/>
                    <a:pt x="101" y="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176"/>
            <p:cNvSpPr>
              <a:spLocks/>
            </p:cNvSpPr>
            <p:nvPr/>
          </p:nvSpPr>
          <p:spPr bwMode="auto">
            <a:xfrm>
              <a:off x="8555038" y="3227388"/>
              <a:ext cx="61913" cy="95250"/>
            </a:xfrm>
            <a:custGeom>
              <a:avLst/>
              <a:gdLst>
                <a:gd name="T0" fmla="*/ 15 w 23"/>
                <a:gd name="T1" fmla="*/ 0 h 36"/>
                <a:gd name="T2" fmla="*/ 5 w 23"/>
                <a:gd name="T3" fmla="*/ 11 h 36"/>
                <a:gd name="T4" fmla="*/ 13 w 23"/>
                <a:gd name="T5" fmla="*/ 34 h 36"/>
                <a:gd name="T6" fmla="*/ 16 w 23"/>
                <a:gd name="T7" fmla="*/ 29 h 36"/>
                <a:gd name="T8" fmla="*/ 20 w 23"/>
                <a:gd name="T9" fmla="*/ 24 h 36"/>
                <a:gd name="T10" fmla="*/ 21 w 23"/>
                <a:gd name="T11" fmla="*/ 17 h 36"/>
                <a:gd name="T12" fmla="*/ 20 w 23"/>
                <a:gd name="T13" fmla="*/ 10 h 36"/>
                <a:gd name="T14" fmla="*/ 15 w 23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36">
                  <a:moveTo>
                    <a:pt x="15" y="0"/>
                  </a:moveTo>
                  <a:cubicBezTo>
                    <a:pt x="8" y="4"/>
                    <a:pt x="0" y="4"/>
                    <a:pt x="5" y="11"/>
                  </a:cubicBezTo>
                  <a:cubicBezTo>
                    <a:pt x="11" y="17"/>
                    <a:pt x="15" y="36"/>
                    <a:pt x="13" y="34"/>
                  </a:cubicBezTo>
                  <a:cubicBezTo>
                    <a:pt x="12" y="32"/>
                    <a:pt x="13" y="33"/>
                    <a:pt x="16" y="29"/>
                  </a:cubicBezTo>
                  <a:cubicBezTo>
                    <a:pt x="19" y="26"/>
                    <a:pt x="22" y="26"/>
                    <a:pt x="20" y="24"/>
                  </a:cubicBezTo>
                  <a:cubicBezTo>
                    <a:pt x="18" y="22"/>
                    <a:pt x="19" y="19"/>
                    <a:pt x="21" y="17"/>
                  </a:cubicBezTo>
                  <a:cubicBezTo>
                    <a:pt x="23" y="15"/>
                    <a:pt x="22" y="15"/>
                    <a:pt x="20" y="10"/>
                  </a:cubicBezTo>
                  <a:cubicBezTo>
                    <a:pt x="19" y="5"/>
                    <a:pt x="15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177"/>
            <p:cNvSpPr>
              <a:spLocks/>
            </p:cNvSpPr>
            <p:nvPr/>
          </p:nvSpPr>
          <p:spPr bwMode="auto">
            <a:xfrm>
              <a:off x="8667750" y="3227388"/>
              <a:ext cx="50800" cy="42863"/>
            </a:xfrm>
            <a:custGeom>
              <a:avLst/>
              <a:gdLst>
                <a:gd name="T0" fmla="*/ 1 w 19"/>
                <a:gd name="T1" fmla="*/ 12 h 16"/>
                <a:gd name="T2" fmla="*/ 17 w 19"/>
                <a:gd name="T3" fmla="*/ 11 h 16"/>
                <a:gd name="T4" fmla="*/ 14 w 19"/>
                <a:gd name="T5" fmla="*/ 3 h 16"/>
                <a:gd name="T6" fmla="*/ 4 w 19"/>
                <a:gd name="T7" fmla="*/ 10 h 16"/>
                <a:gd name="T8" fmla="*/ 1 w 19"/>
                <a:gd name="T9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1" y="12"/>
                  </a:moveTo>
                  <a:cubicBezTo>
                    <a:pt x="0" y="13"/>
                    <a:pt x="19" y="16"/>
                    <a:pt x="17" y="11"/>
                  </a:cubicBezTo>
                  <a:cubicBezTo>
                    <a:pt x="14" y="7"/>
                    <a:pt x="19" y="6"/>
                    <a:pt x="14" y="3"/>
                  </a:cubicBezTo>
                  <a:cubicBezTo>
                    <a:pt x="10" y="0"/>
                    <a:pt x="4" y="10"/>
                    <a:pt x="4" y="10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178"/>
            <p:cNvSpPr>
              <a:spLocks/>
            </p:cNvSpPr>
            <p:nvPr/>
          </p:nvSpPr>
          <p:spPr bwMode="auto">
            <a:xfrm>
              <a:off x="8758238" y="3179763"/>
              <a:ext cx="23813" cy="23813"/>
            </a:xfrm>
            <a:custGeom>
              <a:avLst/>
              <a:gdLst>
                <a:gd name="T0" fmla="*/ 3 w 9"/>
                <a:gd name="T1" fmla="*/ 9 h 9"/>
                <a:gd name="T2" fmla="*/ 9 w 9"/>
                <a:gd name="T3" fmla="*/ 5 h 9"/>
                <a:gd name="T4" fmla="*/ 3 w 9"/>
                <a:gd name="T5" fmla="*/ 1 h 9"/>
                <a:gd name="T6" fmla="*/ 3 w 9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3" y="9"/>
                  </a:moveTo>
                  <a:cubicBezTo>
                    <a:pt x="4" y="9"/>
                    <a:pt x="9" y="8"/>
                    <a:pt x="9" y="5"/>
                  </a:cubicBezTo>
                  <a:cubicBezTo>
                    <a:pt x="9" y="3"/>
                    <a:pt x="5" y="0"/>
                    <a:pt x="3" y="1"/>
                  </a:cubicBezTo>
                  <a:cubicBezTo>
                    <a:pt x="0" y="2"/>
                    <a:pt x="3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179"/>
            <p:cNvSpPr>
              <a:spLocks/>
            </p:cNvSpPr>
            <p:nvPr/>
          </p:nvSpPr>
          <p:spPr bwMode="auto">
            <a:xfrm>
              <a:off x="8763000" y="3136901"/>
              <a:ext cx="49213" cy="34925"/>
            </a:xfrm>
            <a:custGeom>
              <a:avLst/>
              <a:gdLst>
                <a:gd name="T0" fmla="*/ 16 w 18"/>
                <a:gd name="T1" fmla="*/ 13 h 13"/>
                <a:gd name="T2" fmla="*/ 4 w 18"/>
                <a:gd name="T3" fmla="*/ 9 h 13"/>
                <a:gd name="T4" fmla="*/ 6 w 18"/>
                <a:gd name="T5" fmla="*/ 2 h 13"/>
                <a:gd name="T6" fmla="*/ 16 w 18"/>
                <a:gd name="T7" fmla="*/ 5 h 13"/>
                <a:gd name="T8" fmla="*/ 16 w 1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6" y="13"/>
                  </a:moveTo>
                  <a:cubicBezTo>
                    <a:pt x="13" y="12"/>
                    <a:pt x="9" y="13"/>
                    <a:pt x="4" y="9"/>
                  </a:cubicBezTo>
                  <a:cubicBezTo>
                    <a:pt x="0" y="5"/>
                    <a:pt x="5" y="3"/>
                    <a:pt x="6" y="2"/>
                  </a:cubicBezTo>
                  <a:cubicBezTo>
                    <a:pt x="6" y="0"/>
                    <a:pt x="18" y="4"/>
                    <a:pt x="16" y="5"/>
                  </a:cubicBezTo>
                  <a:cubicBezTo>
                    <a:pt x="15" y="6"/>
                    <a:pt x="16" y="13"/>
                    <a:pt x="1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180"/>
            <p:cNvSpPr>
              <a:spLocks/>
            </p:cNvSpPr>
            <p:nvPr/>
          </p:nvSpPr>
          <p:spPr bwMode="auto">
            <a:xfrm>
              <a:off x="8605838" y="3408363"/>
              <a:ext cx="136525" cy="168275"/>
            </a:xfrm>
            <a:custGeom>
              <a:avLst/>
              <a:gdLst>
                <a:gd name="T0" fmla="*/ 19 w 51"/>
                <a:gd name="T1" fmla="*/ 38 h 63"/>
                <a:gd name="T2" fmla="*/ 19 w 51"/>
                <a:gd name="T3" fmla="*/ 29 h 63"/>
                <a:gd name="T4" fmla="*/ 28 w 51"/>
                <a:gd name="T5" fmla="*/ 22 h 63"/>
                <a:gd name="T6" fmla="*/ 20 w 51"/>
                <a:gd name="T7" fmla="*/ 5 h 63"/>
                <a:gd name="T8" fmla="*/ 12 w 51"/>
                <a:gd name="T9" fmla="*/ 2 h 63"/>
                <a:gd name="T10" fmla="*/ 3 w 51"/>
                <a:gd name="T11" fmla="*/ 14 h 63"/>
                <a:gd name="T12" fmla="*/ 2 w 51"/>
                <a:gd name="T13" fmla="*/ 21 h 63"/>
                <a:gd name="T14" fmla="*/ 1 w 51"/>
                <a:gd name="T15" fmla="*/ 25 h 63"/>
                <a:gd name="T16" fmla="*/ 9 w 51"/>
                <a:gd name="T17" fmla="*/ 34 h 63"/>
                <a:gd name="T18" fmla="*/ 7 w 51"/>
                <a:gd name="T19" fmla="*/ 41 h 63"/>
                <a:gd name="T20" fmla="*/ 14 w 51"/>
                <a:gd name="T21" fmla="*/ 47 h 63"/>
                <a:gd name="T22" fmla="*/ 12 w 51"/>
                <a:gd name="T23" fmla="*/ 53 h 63"/>
                <a:gd name="T24" fmla="*/ 12 w 51"/>
                <a:gd name="T25" fmla="*/ 55 h 63"/>
                <a:gd name="T26" fmla="*/ 24 w 51"/>
                <a:gd name="T27" fmla="*/ 62 h 63"/>
                <a:gd name="T28" fmla="*/ 19 w 51"/>
                <a:gd name="T29" fmla="*/ 54 h 63"/>
                <a:gd name="T30" fmla="*/ 27 w 51"/>
                <a:gd name="T31" fmla="*/ 50 h 63"/>
                <a:gd name="T32" fmla="*/ 47 w 51"/>
                <a:gd name="T33" fmla="*/ 63 h 63"/>
                <a:gd name="T34" fmla="*/ 49 w 51"/>
                <a:gd name="T35" fmla="*/ 59 h 63"/>
                <a:gd name="T36" fmla="*/ 48 w 51"/>
                <a:gd name="T37" fmla="*/ 50 h 63"/>
                <a:gd name="T38" fmla="*/ 44 w 51"/>
                <a:gd name="T39" fmla="*/ 48 h 63"/>
                <a:gd name="T40" fmla="*/ 34 w 51"/>
                <a:gd name="T41" fmla="*/ 45 h 63"/>
                <a:gd name="T42" fmla="*/ 27 w 51"/>
                <a:gd name="T43" fmla="*/ 44 h 63"/>
                <a:gd name="T44" fmla="*/ 19 w 51"/>
                <a:gd name="T45" fmla="*/ 3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63">
                  <a:moveTo>
                    <a:pt x="19" y="38"/>
                  </a:moveTo>
                  <a:cubicBezTo>
                    <a:pt x="17" y="35"/>
                    <a:pt x="15" y="32"/>
                    <a:pt x="19" y="29"/>
                  </a:cubicBezTo>
                  <a:cubicBezTo>
                    <a:pt x="24" y="26"/>
                    <a:pt x="30" y="27"/>
                    <a:pt x="28" y="22"/>
                  </a:cubicBezTo>
                  <a:cubicBezTo>
                    <a:pt x="26" y="19"/>
                    <a:pt x="20" y="7"/>
                    <a:pt x="20" y="5"/>
                  </a:cubicBezTo>
                  <a:cubicBezTo>
                    <a:pt x="20" y="4"/>
                    <a:pt x="13" y="0"/>
                    <a:pt x="12" y="2"/>
                  </a:cubicBezTo>
                  <a:cubicBezTo>
                    <a:pt x="10" y="4"/>
                    <a:pt x="3" y="14"/>
                    <a:pt x="3" y="1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4"/>
                    <a:pt x="1" y="25"/>
                  </a:cubicBezTo>
                  <a:cubicBezTo>
                    <a:pt x="0" y="27"/>
                    <a:pt x="6" y="33"/>
                    <a:pt x="9" y="34"/>
                  </a:cubicBezTo>
                  <a:cubicBezTo>
                    <a:pt x="12" y="36"/>
                    <a:pt x="6" y="38"/>
                    <a:pt x="7" y="41"/>
                  </a:cubicBezTo>
                  <a:cubicBezTo>
                    <a:pt x="8" y="43"/>
                    <a:pt x="14" y="47"/>
                    <a:pt x="14" y="47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5" y="53"/>
                    <a:pt x="12" y="55"/>
                  </a:cubicBezTo>
                  <a:cubicBezTo>
                    <a:pt x="19" y="58"/>
                    <a:pt x="24" y="63"/>
                    <a:pt x="24" y="62"/>
                  </a:cubicBezTo>
                  <a:cubicBezTo>
                    <a:pt x="23" y="61"/>
                    <a:pt x="19" y="54"/>
                    <a:pt x="19" y="54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0"/>
                    <a:pt x="49" y="59"/>
                  </a:cubicBezTo>
                  <a:cubicBezTo>
                    <a:pt x="51" y="57"/>
                    <a:pt x="48" y="50"/>
                    <a:pt x="48" y="50"/>
                  </a:cubicBezTo>
                  <a:cubicBezTo>
                    <a:pt x="48" y="50"/>
                    <a:pt x="51" y="49"/>
                    <a:pt x="44" y="48"/>
                  </a:cubicBezTo>
                  <a:cubicBezTo>
                    <a:pt x="37" y="46"/>
                    <a:pt x="37" y="45"/>
                    <a:pt x="34" y="45"/>
                  </a:cubicBezTo>
                  <a:cubicBezTo>
                    <a:pt x="32" y="45"/>
                    <a:pt x="31" y="47"/>
                    <a:pt x="27" y="44"/>
                  </a:cubicBezTo>
                  <a:cubicBezTo>
                    <a:pt x="24" y="42"/>
                    <a:pt x="19" y="38"/>
                    <a:pt x="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181"/>
            <p:cNvSpPr>
              <a:spLocks/>
            </p:cNvSpPr>
            <p:nvPr/>
          </p:nvSpPr>
          <p:spPr bwMode="auto">
            <a:xfrm>
              <a:off x="8680450" y="3641726"/>
              <a:ext cx="168275" cy="111125"/>
            </a:xfrm>
            <a:custGeom>
              <a:avLst/>
              <a:gdLst>
                <a:gd name="T0" fmla="*/ 44 w 63"/>
                <a:gd name="T1" fmla="*/ 0 h 42"/>
                <a:gd name="T2" fmla="*/ 31 w 63"/>
                <a:gd name="T3" fmla="*/ 13 h 42"/>
                <a:gd name="T4" fmla="*/ 23 w 63"/>
                <a:gd name="T5" fmla="*/ 11 h 42"/>
                <a:gd name="T6" fmla="*/ 14 w 63"/>
                <a:gd name="T7" fmla="*/ 14 h 42"/>
                <a:gd name="T8" fmla="*/ 13 w 63"/>
                <a:gd name="T9" fmla="*/ 20 h 42"/>
                <a:gd name="T10" fmla="*/ 6 w 63"/>
                <a:gd name="T11" fmla="*/ 29 h 42"/>
                <a:gd name="T12" fmla="*/ 26 w 63"/>
                <a:gd name="T13" fmla="*/ 26 h 42"/>
                <a:gd name="T14" fmla="*/ 35 w 63"/>
                <a:gd name="T15" fmla="*/ 29 h 42"/>
                <a:gd name="T16" fmla="*/ 43 w 63"/>
                <a:gd name="T17" fmla="*/ 39 h 42"/>
                <a:gd name="T18" fmla="*/ 53 w 63"/>
                <a:gd name="T19" fmla="*/ 40 h 42"/>
                <a:gd name="T20" fmla="*/ 52 w 63"/>
                <a:gd name="T21" fmla="*/ 30 h 42"/>
                <a:gd name="T22" fmla="*/ 61 w 63"/>
                <a:gd name="T23" fmla="*/ 25 h 42"/>
                <a:gd name="T24" fmla="*/ 62 w 63"/>
                <a:gd name="T25" fmla="*/ 15 h 42"/>
                <a:gd name="T26" fmla="*/ 54 w 63"/>
                <a:gd name="T27" fmla="*/ 7 h 42"/>
                <a:gd name="T28" fmla="*/ 44 w 63"/>
                <a:gd name="T2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2">
                  <a:moveTo>
                    <a:pt x="44" y="0"/>
                  </a:moveTo>
                  <a:cubicBezTo>
                    <a:pt x="38" y="5"/>
                    <a:pt x="38" y="15"/>
                    <a:pt x="31" y="13"/>
                  </a:cubicBezTo>
                  <a:cubicBezTo>
                    <a:pt x="23" y="11"/>
                    <a:pt x="33" y="14"/>
                    <a:pt x="23" y="11"/>
                  </a:cubicBezTo>
                  <a:cubicBezTo>
                    <a:pt x="14" y="8"/>
                    <a:pt x="16" y="11"/>
                    <a:pt x="14" y="14"/>
                  </a:cubicBezTo>
                  <a:cubicBezTo>
                    <a:pt x="12" y="16"/>
                    <a:pt x="13" y="20"/>
                    <a:pt x="13" y="20"/>
                  </a:cubicBezTo>
                  <a:cubicBezTo>
                    <a:pt x="13" y="20"/>
                    <a:pt x="0" y="29"/>
                    <a:pt x="6" y="29"/>
                  </a:cubicBezTo>
                  <a:cubicBezTo>
                    <a:pt x="12" y="28"/>
                    <a:pt x="18" y="27"/>
                    <a:pt x="26" y="26"/>
                  </a:cubicBezTo>
                  <a:cubicBezTo>
                    <a:pt x="35" y="24"/>
                    <a:pt x="38" y="27"/>
                    <a:pt x="35" y="29"/>
                  </a:cubicBezTo>
                  <a:cubicBezTo>
                    <a:pt x="33" y="30"/>
                    <a:pt x="38" y="37"/>
                    <a:pt x="43" y="39"/>
                  </a:cubicBezTo>
                  <a:cubicBezTo>
                    <a:pt x="47" y="40"/>
                    <a:pt x="54" y="42"/>
                    <a:pt x="53" y="40"/>
                  </a:cubicBezTo>
                  <a:cubicBezTo>
                    <a:pt x="53" y="37"/>
                    <a:pt x="52" y="35"/>
                    <a:pt x="52" y="30"/>
                  </a:cubicBezTo>
                  <a:cubicBezTo>
                    <a:pt x="51" y="26"/>
                    <a:pt x="61" y="25"/>
                    <a:pt x="61" y="25"/>
                  </a:cubicBezTo>
                  <a:cubicBezTo>
                    <a:pt x="61" y="25"/>
                    <a:pt x="63" y="16"/>
                    <a:pt x="62" y="15"/>
                  </a:cubicBezTo>
                  <a:cubicBezTo>
                    <a:pt x="60" y="14"/>
                    <a:pt x="56" y="9"/>
                    <a:pt x="54" y="7"/>
                  </a:cubicBezTo>
                  <a:cubicBezTo>
                    <a:pt x="52" y="4"/>
                    <a:pt x="44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182"/>
            <p:cNvSpPr>
              <a:spLocks/>
            </p:cNvSpPr>
            <p:nvPr/>
          </p:nvSpPr>
          <p:spPr bwMode="auto">
            <a:xfrm>
              <a:off x="8366125" y="3705226"/>
              <a:ext cx="298450" cy="274638"/>
            </a:xfrm>
            <a:custGeom>
              <a:avLst/>
              <a:gdLst>
                <a:gd name="T0" fmla="*/ 94 w 112"/>
                <a:gd name="T1" fmla="*/ 29 h 103"/>
                <a:gd name="T2" fmla="*/ 97 w 112"/>
                <a:gd name="T3" fmla="*/ 42 h 103"/>
                <a:gd name="T4" fmla="*/ 107 w 112"/>
                <a:gd name="T5" fmla="*/ 51 h 103"/>
                <a:gd name="T6" fmla="*/ 102 w 112"/>
                <a:gd name="T7" fmla="*/ 58 h 103"/>
                <a:gd name="T8" fmla="*/ 94 w 112"/>
                <a:gd name="T9" fmla="*/ 67 h 103"/>
                <a:gd name="T10" fmla="*/ 99 w 112"/>
                <a:gd name="T11" fmla="*/ 83 h 103"/>
                <a:gd name="T12" fmla="*/ 91 w 112"/>
                <a:gd name="T13" fmla="*/ 84 h 103"/>
                <a:gd name="T14" fmla="*/ 89 w 112"/>
                <a:gd name="T15" fmla="*/ 88 h 103"/>
                <a:gd name="T16" fmla="*/ 91 w 112"/>
                <a:gd name="T17" fmla="*/ 100 h 103"/>
                <a:gd name="T18" fmla="*/ 82 w 112"/>
                <a:gd name="T19" fmla="*/ 101 h 103"/>
                <a:gd name="T20" fmla="*/ 65 w 112"/>
                <a:gd name="T21" fmla="*/ 101 h 103"/>
                <a:gd name="T22" fmla="*/ 49 w 112"/>
                <a:gd name="T23" fmla="*/ 96 h 103"/>
                <a:gd name="T24" fmla="*/ 36 w 112"/>
                <a:gd name="T25" fmla="*/ 95 h 103"/>
                <a:gd name="T26" fmla="*/ 22 w 112"/>
                <a:gd name="T27" fmla="*/ 88 h 103"/>
                <a:gd name="T28" fmla="*/ 9 w 112"/>
                <a:gd name="T29" fmla="*/ 81 h 103"/>
                <a:gd name="T30" fmla="*/ 2 w 112"/>
                <a:gd name="T31" fmla="*/ 67 h 103"/>
                <a:gd name="T32" fmla="*/ 9 w 112"/>
                <a:gd name="T33" fmla="*/ 47 h 103"/>
                <a:gd name="T34" fmla="*/ 23 w 112"/>
                <a:gd name="T35" fmla="*/ 57 h 103"/>
                <a:gd name="T36" fmla="*/ 37 w 112"/>
                <a:gd name="T37" fmla="*/ 43 h 103"/>
                <a:gd name="T38" fmla="*/ 56 w 112"/>
                <a:gd name="T39" fmla="*/ 30 h 103"/>
                <a:gd name="T40" fmla="*/ 61 w 112"/>
                <a:gd name="T41" fmla="*/ 27 h 103"/>
                <a:gd name="T42" fmla="*/ 65 w 112"/>
                <a:gd name="T43" fmla="*/ 15 h 103"/>
                <a:gd name="T44" fmla="*/ 76 w 112"/>
                <a:gd name="T45" fmla="*/ 3 h 103"/>
                <a:gd name="T46" fmla="*/ 102 w 112"/>
                <a:gd name="T47" fmla="*/ 15 h 103"/>
                <a:gd name="T48" fmla="*/ 94 w 112"/>
                <a:gd name="T49" fmla="*/ 2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03">
                  <a:moveTo>
                    <a:pt x="94" y="29"/>
                  </a:moveTo>
                  <a:cubicBezTo>
                    <a:pt x="91" y="34"/>
                    <a:pt x="96" y="40"/>
                    <a:pt x="97" y="42"/>
                  </a:cubicBezTo>
                  <a:cubicBezTo>
                    <a:pt x="98" y="44"/>
                    <a:pt x="112" y="45"/>
                    <a:pt x="107" y="51"/>
                  </a:cubicBezTo>
                  <a:cubicBezTo>
                    <a:pt x="103" y="56"/>
                    <a:pt x="100" y="56"/>
                    <a:pt x="102" y="58"/>
                  </a:cubicBezTo>
                  <a:cubicBezTo>
                    <a:pt x="105" y="60"/>
                    <a:pt x="95" y="60"/>
                    <a:pt x="94" y="67"/>
                  </a:cubicBezTo>
                  <a:cubicBezTo>
                    <a:pt x="93" y="74"/>
                    <a:pt x="100" y="83"/>
                    <a:pt x="99" y="83"/>
                  </a:cubicBezTo>
                  <a:cubicBezTo>
                    <a:pt x="97" y="83"/>
                    <a:pt x="93" y="83"/>
                    <a:pt x="91" y="84"/>
                  </a:cubicBezTo>
                  <a:cubicBezTo>
                    <a:pt x="88" y="84"/>
                    <a:pt x="89" y="83"/>
                    <a:pt x="89" y="88"/>
                  </a:cubicBezTo>
                  <a:cubicBezTo>
                    <a:pt x="90" y="93"/>
                    <a:pt x="91" y="100"/>
                    <a:pt x="91" y="100"/>
                  </a:cubicBezTo>
                  <a:cubicBezTo>
                    <a:pt x="91" y="100"/>
                    <a:pt x="85" y="103"/>
                    <a:pt x="82" y="101"/>
                  </a:cubicBezTo>
                  <a:cubicBezTo>
                    <a:pt x="79" y="99"/>
                    <a:pt x="69" y="100"/>
                    <a:pt x="65" y="101"/>
                  </a:cubicBezTo>
                  <a:cubicBezTo>
                    <a:pt x="61" y="102"/>
                    <a:pt x="53" y="96"/>
                    <a:pt x="49" y="96"/>
                  </a:cubicBezTo>
                  <a:cubicBezTo>
                    <a:pt x="45" y="96"/>
                    <a:pt x="45" y="97"/>
                    <a:pt x="36" y="95"/>
                  </a:cubicBezTo>
                  <a:cubicBezTo>
                    <a:pt x="27" y="92"/>
                    <a:pt x="29" y="90"/>
                    <a:pt x="22" y="88"/>
                  </a:cubicBezTo>
                  <a:cubicBezTo>
                    <a:pt x="16" y="86"/>
                    <a:pt x="14" y="92"/>
                    <a:pt x="9" y="81"/>
                  </a:cubicBezTo>
                  <a:cubicBezTo>
                    <a:pt x="4" y="71"/>
                    <a:pt x="3" y="71"/>
                    <a:pt x="2" y="67"/>
                  </a:cubicBezTo>
                  <a:cubicBezTo>
                    <a:pt x="0" y="64"/>
                    <a:pt x="9" y="49"/>
                    <a:pt x="9" y="47"/>
                  </a:cubicBezTo>
                  <a:cubicBezTo>
                    <a:pt x="10" y="45"/>
                    <a:pt x="23" y="56"/>
                    <a:pt x="23" y="57"/>
                  </a:cubicBezTo>
                  <a:cubicBezTo>
                    <a:pt x="24" y="58"/>
                    <a:pt x="39" y="45"/>
                    <a:pt x="37" y="43"/>
                  </a:cubicBezTo>
                  <a:cubicBezTo>
                    <a:pt x="35" y="41"/>
                    <a:pt x="56" y="34"/>
                    <a:pt x="56" y="30"/>
                  </a:cubicBezTo>
                  <a:cubicBezTo>
                    <a:pt x="57" y="27"/>
                    <a:pt x="59" y="26"/>
                    <a:pt x="61" y="27"/>
                  </a:cubicBezTo>
                  <a:cubicBezTo>
                    <a:pt x="64" y="29"/>
                    <a:pt x="65" y="19"/>
                    <a:pt x="65" y="15"/>
                  </a:cubicBezTo>
                  <a:cubicBezTo>
                    <a:pt x="65" y="10"/>
                    <a:pt x="72" y="5"/>
                    <a:pt x="76" y="3"/>
                  </a:cubicBezTo>
                  <a:cubicBezTo>
                    <a:pt x="80" y="0"/>
                    <a:pt x="103" y="17"/>
                    <a:pt x="102" y="15"/>
                  </a:cubicBezTo>
                  <a:cubicBezTo>
                    <a:pt x="101" y="12"/>
                    <a:pt x="94" y="29"/>
                    <a:pt x="9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183"/>
            <p:cNvSpPr>
              <a:spLocks/>
            </p:cNvSpPr>
            <p:nvPr/>
          </p:nvSpPr>
          <p:spPr bwMode="auto">
            <a:xfrm>
              <a:off x="9009063" y="3881438"/>
              <a:ext cx="644525" cy="273050"/>
            </a:xfrm>
            <a:custGeom>
              <a:avLst/>
              <a:gdLst>
                <a:gd name="T0" fmla="*/ 35 w 241"/>
                <a:gd name="T1" fmla="*/ 39 h 102"/>
                <a:gd name="T2" fmla="*/ 70 w 241"/>
                <a:gd name="T3" fmla="*/ 45 h 102"/>
                <a:gd name="T4" fmla="*/ 93 w 241"/>
                <a:gd name="T5" fmla="*/ 59 h 102"/>
                <a:gd name="T6" fmla="*/ 95 w 241"/>
                <a:gd name="T7" fmla="*/ 68 h 102"/>
                <a:gd name="T8" fmla="*/ 87 w 241"/>
                <a:gd name="T9" fmla="*/ 78 h 102"/>
                <a:gd name="T10" fmla="*/ 99 w 241"/>
                <a:gd name="T11" fmla="*/ 81 h 102"/>
                <a:gd name="T12" fmla="*/ 117 w 241"/>
                <a:gd name="T13" fmla="*/ 79 h 102"/>
                <a:gd name="T14" fmla="*/ 133 w 241"/>
                <a:gd name="T15" fmla="*/ 87 h 102"/>
                <a:gd name="T16" fmla="*/ 139 w 241"/>
                <a:gd name="T17" fmla="*/ 89 h 102"/>
                <a:gd name="T18" fmla="*/ 150 w 241"/>
                <a:gd name="T19" fmla="*/ 86 h 102"/>
                <a:gd name="T20" fmla="*/ 162 w 241"/>
                <a:gd name="T21" fmla="*/ 77 h 102"/>
                <a:gd name="T22" fmla="*/ 184 w 241"/>
                <a:gd name="T23" fmla="*/ 80 h 102"/>
                <a:gd name="T24" fmla="*/ 194 w 241"/>
                <a:gd name="T25" fmla="*/ 91 h 102"/>
                <a:gd name="T26" fmla="*/ 219 w 241"/>
                <a:gd name="T27" fmla="*/ 102 h 102"/>
                <a:gd name="T28" fmla="*/ 236 w 241"/>
                <a:gd name="T29" fmla="*/ 102 h 102"/>
                <a:gd name="T30" fmla="*/ 238 w 241"/>
                <a:gd name="T31" fmla="*/ 94 h 102"/>
                <a:gd name="T32" fmla="*/ 230 w 241"/>
                <a:gd name="T33" fmla="*/ 91 h 102"/>
                <a:gd name="T34" fmla="*/ 206 w 241"/>
                <a:gd name="T35" fmla="*/ 81 h 102"/>
                <a:gd name="T36" fmla="*/ 194 w 241"/>
                <a:gd name="T37" fmla="*/ 70 h 102"/>
                <a:gd name="T38" fmla="*/ 192 w 241"/>
                <a:gd name="T39" fmla="*/ 62 h 102"/>
                <a:gd name="T40" fmla="*/ 190 w 241"/>
                <a:gd name="T41" fmla="*/ 60 h 102"/>
                <a:gd name="T42" fmla="*/ 170 w 241"/>
                <a:gd name="T43" fmla="*/ 44 h 102"/>
                <a:gd name="T44" fmla="*/ 153 w 241"/>
                <a:gd name="T45" fmla="*/ 37 h 102"/>
                <a:gd name="T46" fmla="*/ 119 w 241"/>
                <a:gd name="T47" fmla="*/ 25 h 102"/>
                <a:gd name="T48" fmla="*/ 95 w 241"/>
                <a:gd name="T49" fmla="*/ 19 h 102"/>
                <a:gd name="T50" fmla="*/ 67 w 241"/>
                <a:gd name="T51" fmla="*/ 14 h 102"/>
                <a:gd name="T52" fmla="*/ 61 w 241"/>
                <a:gd name="T53" fmla="*/ 23 h 102"/>
                <a:gd name="T54" fmla="*/ 52 w 241"/>
                <a:gd name="T55" fmla="*/ 33 h 102"/>
                <a:gd name="T56" fmla="*/ 41 w 241"/>
                <a:gd name="T57" fmla="*/ 28 h 102"/>
                <a:gd name="T58" fmla="*/ 39 w 241"/>
                <a:gd name="T59" fmla="*/ 19 h 102"/>
                <a:gd name="T60" fmla="*/ 28 w 241"/>
                <a:gd name="T61" fmla="*/ 10 h 102"/>
                <a:gd name="T62" fmla="*/ 2 w 241"/>
                <a:gd name="T63" fmla="*/ 6 h 102"/>
                <a:gd name="T64" fmla="*/ 8 w 241"/>
                <a:gd name="T65" fmla="*/ 15 h 102"/>
                <a:gd name="T66" fmla="*/ 23 w 241"/>
                <a:gd name="T67" fmla="*/ 23 h 102"/>
                <a:gd name="T68" fmla="*/ 28 w 241"/>
                <a:gd name="T69" fmla="*/ 26 h 102"/>
                <a:gd name="T70" fmla="*/ 21 w 241"/>
                <a:gd name="T71" fmla="*/ 30 h 102"/>
                <a:gd name="T72" fmla="*/ 35 w 241"/>
                <a:gd name="T73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1" h="102">
                  <a:moveTo>
                    <a:pt x="35" y="39"/>
                  </a:moveTo>
                  <a:cubicBezTo>
                    <a:pt x="37" y="39"/>
                    <a:pt x="51" y="36"/>
                    <a:pt x="70" y="45"/>
                  </a:cubicBezTo>
                  <a:cubicBezTo>
                    <a:pt x="88" y="54"/>
                    <a:pt x="94" y="57"/>
                    <a:pt x="93" y="59"/>
                  </a:cubicBezTo>
                  <a:cubicBezTo>
                    <a:pt x="93" y="61"/>
                    <a:pt x="99" y="68"/>
                    <a:pt x="95" y="68"/>
                  </a:cubicBezTo>
                  <a:cubicBezTo>
                    <a:pt x="91" y="68"/>
                    <a:pt x="80" y="75"/>
                    <a:pt x="87" y="78"/>
                  </a:cubicBezTo>
                  <a:cubicBezTo>
                    <a:pt x="93" y="81"/>
                    <a:pt x="91" y="84"/>
                    <a:pt x="99" y="81"/>
                  </a:cubicBezTo>
                  <a:cubicBezTo>
                    <a:pt x="106" y="78"/>
                    <a:pt x="102" y="75"/>
                    <a:pt x="117" y="79"/>
                  </a:cubicBezTo>
                  <a:cubicBezTo>
                    <a:pt x="131" y="84"/>
                    <a:pt x="133" y="87"/>
                    <a:pt x="133" y="87"/>
                  </a:cubicBezTo>
                  <a:cubicBezTo>
                    <a:pt x="133" y="87"/>
                    <a:pt x="128" y="91"/>
                    <a:pt x="139" y="89"/>
                  </a:cubicBezTo>
                  <a:cubicBezTo>
                    <a:pt x="149" y="88"/>
                    <a:pt x="148" y="88"/>
                    <a:pt x="150" y="86"/>
                  </a:cubicBezTo>
                  <a:cubicBezTo>
                    <a:pt x="153" y="84"/>
                    <a:pt x="162" y="80"/>
                    <a:pt x="162" y="77"/>
                  </a:cubicBezTo>
                  <a:cubicBezTo>
                    <a:pt x="162" y="75"/>
                    <a:pt x="182" y="78"/>
                    <a:pt x="184" y="80"/>
                  </a:cubicBezTo>
                  <a:cubicBezTo>
                    <a:pt x="187" y="82"/>
                    <a:pt x="191" y="90"/>
                    <a:pt x="194" y="91"/>
                  </a:cubicBezTo>
                  <a:cubicBezTo>
                    <a:pt x="196" y="91"/>
                    <a:pt x="212" y="102"/>
                    <a:pt x="219" y="102"/>
                  </a:cubicBezTo>
                  <a:cubicBezTo>
                    <a:pt x="226" y="102"/>
                    <a:pt x="236" y="102"/>
                    <a:pt x="236" y="102"/>
                  </a:cubicBezTo>
                  <a:cubicBezTo>
                    <a:pt x="236" y="102"/>
                    <a:pt x="241" y="96"/>
                    <a:pt x="238" y="94"/>
                  </a:cubicBezTo>
                  <a:cubicBezTo>
                    <a:pt x="236" y="92"/>
                    <a:pt x="236" y="93"/>
                    <a:pt x="230" y="91"/>
                  </a:cubicBezTo>
                  <a:cubicBezTo>
                    <a:pt x="223" y="89"/>
                    <a:pt x="214" y="86"/>
                    <a:pt x="206" y="81"/>
                  </a:cubicBezTo>
                  <a:cubicBezTo>
                    <a:pt x="198" y="76"/>
                    <a:pt x="194" y="73"/>
                    <a:pt x="194" y="70"/>
                  </a:cubicBezTo>
                  <a:cubicBezTo>
                    <a:pt x="193" y="67"/>
                    <a:pt x="192" y="62"/>
                    <a:pt x="192" y="62"/>
                  </a:cubicBezTo>
                  <a:cubicBezTo>
                    <a:pt x="192" y="62"/>
                    <a:pt x="205" y="71"/>
                    <a:pt x="190" y="60"/>
                  </a:cubicBezTo>
                  <a:cubicBezTo>
                    <a:pt x="176" y="49"/>
                    <a:pt x="174" y="44"/>
                    <a:pt x="170" y="44"/>
                  </a:cubicBezTo>
                  <a:cubicBezTo>
                    <a:pt x="166" y="44"/>
                    <a:pt x="165" y="43"/>
                    <a:pt x="153" y="37"/>
                  </a:cubicBezTo>
                  <a:cubicBezTo>
                    <a:pt x="142" y="32"/>
                    <a:pt x="127" y="27"/>
                    <a:pt x="119" y="25"/>
                  </a:cubicBezTo>
                  <a:cubicBezTo>
                    <a:pt x="111" y="23"/>
                    <a:pt x="107" y="21"/>
                    <a:pt x="95" y="19"/>
                  </a:cubicBezTo>
                  <a:cubicBezTo>
                    <a:pt x="84" y="16"/>
                    <a:pt x="70" y="12"/>
                    <a:pt x="67" y="14"/>
                  </a:cubicBezTo>
                  <a:cubicBezTo>
                    <a:pt x="64" y="15"/>
                    <a:pt x="63" y="20"/>
                    <a:pt x="61" y="23"/>
                  </a:cubicBezTo>
                  <a:cubicBezTo>
                    <a:pt x="60" y="25"/>
                    <a:pt x="60" y="37"/>
                    <a:pt x="52" y="33"/>
                  </a:cubicBezTo>
                  <a:cubicBezTo>
                    <a:pt x="44" y="28"/>
                    <a:pt x="44" y="32"/>
                    <a:pt x="41" y="28"/>
                  </a:cubicBezTo>
                  <a:cubicBezTo>
                    <a:pt x="39" y="23"/>
                    <a:pt x="42" y="26"/>
                    <a:pt x="39" y="19"/>
                  </a:cubicBezTo>
                  <a:cubicBezTo>
                    <a:pt x="36" y="12"/>
                    <a:pt x="34" y="10"/>
                    <a:pt x="28" y="10"/>
                  </a:cubicBezTo>
                  <a:cubicBezTo>
                    <a:pt x="22" y="10"/>
                    <a:pt x="0" y="0"/>
                    <a:pt x="2" y="6"/>
                  </a:cubicBezTo>
                  <a:cubicBezTo>
                    <a:pt x="4" y="12"/>
                    <a:pt x="8" y="15"/>
                    <a:pt x="8" y="15"/>
                  </a:cubicBezTo>
                  <a:cubicBezTo>
                    <a:pt x="8" y="15"/>
                    <a:pt x="25" y="23"/>
                    <a:pt x="23" y="23"/>
                  </a:cubicBezTo>
                  <a:cubicBezTo>
                    <a:pt x="22" y="23"/>
                    <a:pt x="29" y="22"/>
                    <a:pt x="28" y="26"/>
                  </a:cubicBezTo>
                  <a:cubicBezTo>
                    <a:pt x="27" y="31"/>
                    <a:pt x="20" y="28"/>
                    <a:pt x="21" y="30"/>
                  </a:cubicBezTo>
                  <a:cubicBezTo>
                    <a:pt x="22" y="31"/>
                    <a:pt x="21" y="40"/>
                    <a:pt x="3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184"/>
            <p:cNvSpPr>
              <a:spLocks/>
            </p:cNvSpPr>
            <p:nvPr/>
          </p:nvSpPr>
          <p:spPr bwMode="auto">
            <a:xfrm>
              <a:off x="9115425" y="4006851"/>
              <a:ext cx="53975" cy="46038"/>
            </a:xfrm>
            <a:custGeom>
              <a:avLst/>
              <a:gdLst>
                <a:gd name="T0" fmla="*/ 8 w 20"/>
                <a:gd name="T1" fmla="*/ 0 h 17"/>
                <a:gd name="T2" fmla="*/ 2 w 20"/>
                <a:gd name="T3" fmla="*/ 8 h 17"/>
                <a:gd name="T4" fmla="*/ 5 w 20"/>
                <a:gd name="T5" fmla="*/ 17 h 17"/>
                <a:gd name="T6" fmla="*/ 15 w 20"/>
                <a:gd name="T7" fmla="*/ 15 h 17"/>
                <a:gd name="T8" fmla="*/ 18 w 20"/>
                <a:gd name="T9" fmla="*/ 11 h 17"/>
                <a:gd name="T10" fmla="*/ 8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8" y="0"/>
                  </a:moveTo>
                  <a:cubicBezTo>
                    <a:pt x="6" y="0"/>
                    <a:pt x="0" y="6"/>
                    <a:pt x="2" y="8"/>
                  </a:cubicBezTo>
                  <a:cubicBezTo>
                    <a:pt x="4" y="9"/>
                    <a:pt x="5" y="17"/>
                    <a:pt x="5" y="17"/>
                  </a:cubicBezTo>
                  <a:cubicBezTo>
                    <a:pt x="5" y="17"/>
                    <a:pt x="10" y="17"/>
                    <a:pt x="15" y="15"/>
                  </a:cubicBezTo>
                  <a:cubicBezTo>
                    <a:pt x="20" y="14"/>
                    <a:pt x="20" y="13"/>
                    <a:pt x="18" y="11"/>
                  </a:cubicBezTo>
                  <a:cubicBezTo>
                    <a:pt x="16" y="9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185"/>
            <p:cNvSpPr>
              <a:spLocks/>
            </p:cNvSpPr>
            <p:nvPr/>
          </p:nvSpPr>
          <p:spPr bwMode="auto">
            <a:xfrm>
              <a:off x="8836025" y="4089401"/>
              <a:ext cx="117475" cy="65088"/>
            </a:xfrm>
            <a:custGeom>
              <a:avLst/>
              <a:gdLst>
                <a:gd name="T0" fmla="*/ 10 w 44"/>
                <a:gd name="T1" fmla="*/ 21 h 24"/>
                <a:gd name="T2" fmla="*/ 33 w 44"/>
                <a:gd name="T3" fmla="*/ 7 h 24"/>
                <a:gd name="T4" fmla="*/ 37 w 44"/>
                <a:gd name="T5" fmla="*/ 1 h 24"/>
                <a:gd name="T6" fmla="*/ 16 w 44"/>
                <a:gd name="T7" fmla="*/ 1 h 24"/>
                <a:gd name="T8" fmla="*/ 5 w 44"/>
                <a:gd name="T9" fmla="*/ 10 h 24"/>
                <a:gd name="T10" fmla="*/ 1 w 44"/>
                <a:gd name="T11" fmla="*/ 13 h 24"/>
                <a:gd name="T12" fmla="*/ 10 w 44"/>
                <a:gd name="T13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4">
                  <a:moveTo>
                    <a:pt x="10" y="21"/>
                  </a:moveTo>
                  <a:cubicBezTo>
                    <a:pt x="16" y="18"/>
                    <a:pt x="30" y="9"/>
                    <a:pt x="33" y="7"/>
                  </a:cubicBezTo>
                  <a:cubicBezTo>
                    <a:pt x="37" y="5"/>
                    <a:pt x="44" y="1"/>
                    <a:pt x="37" y="1"/>
                  </a:cubicBezTo>
                  <a:cubicBezTo>
                    <a:pt x="31" y="1"/>
                    <a:pt x="20" y="0"/>
                    <a:pt x="16" y="1"/>
                  </a:cubicBezTo>
                  <a:cubicBezTo>
                    <a:pt x="12" y="2"/>
                    <a:pt x="6" y="8"/>
                    <a:pt x="5" y="10"/>
                  </a:cubicBezTo>
                  <a:cubicBezTo>
                    <a:pt x="4" y="12"/>
                    <a:pt x="3" y="13"/>
                    <a:pt x="1" y="13"/>
                  </a:cubicBezTo>
                  <a:cubicBezTo>
                    <a:pt x="0" y="13"/>
                    <a:pt x="4" y="24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186"/>
            <p:cNvSpPr>
              <a:spLocks/>
            </p:cNvSpPr>
            <p:nvPr/>
          </p:nvSpPr>
          <p:spPr bwMode="auto">
            <a:xfrm>
              <a:off x="8704263" y="4113213"/>
              <a:ext cx="80963" cy="33338"/>
            </a:xfrm>
            <a:custGeom>
              <a:avLst/>
              <a:gdLst>
                <a:gd name="T0" fmla="*/ 20 w 30"/>
                <a:gd name="T1" fmla="*/ 11 h 12"/>
                <a:gd name="T2" fmla="*/ 0 w 30"/>
                <a:gd name="T3" fmla="*/ 4 h 12"/>
                <a:gd name="T4" fmla="*/ 9 w 30"/>
                <a:gd name="T5" fmla="*/ 1 h 12"/>
                <a:gd name="T6" fmla="*/ 20 w 30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2">
                  <a:moveTo>
                    <a:pt x="20" y="11"/>
                  </a:moveTo>
                  <a:cubicBezTo>
                    <a:pt x="13" y="12"/>
                    <a:pt x="0" y="4"/>
                    <a:pt x="0" y="4"/>
                  </a:cubicBezTo>
                  <a:cubicBezTo>
                    <a:pt x="0" y="4"/>
                    <a:pt x="6" y="0"/>
                    <a:pt x="9" y="1"/>
                  </a:cubicBezTo>
                  <a:cubicBezTo>
                    <a:pt x="12" y="3"/>
                    <a:pt x="30" y="10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187"/>
            <p:cNvSpPr>
              <a:spLocks/>
            </p:cNvSpPr>
            <p:nvPr/>
          </p:nvSpPr>
          <p:spPr bwMode="auto">
            <a:xfrm>
              <a:off x="8293100" y="4029076"/>
              <a:ext cx="536575" cy="82550"/>
            </a:xfrm>
            <a:custGeom>
              <a:avLst/>
              <a:gdLst>
                <a:gd name="T0" fmla="*/ 18 w 201"/>
                <a:gd name="T1" fmla="*/ 1 h 31"/>
                <a:gd name="T2" fmla="*/ 5 w 201"/>
                <a:gd name="T3" fmla="*/ 13 h 31"/>
                <a:gd name="T4" fmla="*/ 27 w 201"/>
                <a:gd name="T5" fmla="*/ 20 h 31"/>
                <a:gd name="T6" fmla="*/ 55 w 201"/>
                <a:gd name="T7" fmla="*/ 23 h 31"/>
                <a:gd name="T8" fmla="*/ 80 w 201"/>
                <a:gd name="T9" fmla="*/ 25 h 31"/>
                <a:gd name="T10" fmla="*/ 92 w 201"/>
                <a:gd name="T11" fmla="*/ 28 h 31"/>
                <a:gd name="T12" fmla="*/ 117 w 201"/>
                <a:gd name="T13" fmla="*/ 28 h 31"/>
                <a:gd name="T14" fmla="*/ 130 w 201"/>
                <a:gd name="T15" fmla="*/ 30 h 31"/>
                <a:gd name="T16" fmla="*/ 143 w 201"/>
                <a:gd name="T17" fmla="*/ 29 h 31"/>
                <a:gd name="T18" fmla="*/ 177 w 201"/>
                <a:gd name="T19" fmla="*/ 28 h 31"/>
                <a:gd name="T20" fmla="*/ 189 w 201"/>
                <a:gd name="T21" fmla="*/ 29 h 31"/>
                <a:gd name="T22" fmla="*/ 200 w 201"/>
                <a:gd name="T23" fmla="*/ 25 h 31"/>
                <a:gd name="T24" fmla="*/ 172 w 201"/>
                <a:gd name="T25" fmla="*/ 27 h 31"/>
                <a:gd name="T26" fmla="*/ 153 w 201"/>
                <a:gd name="T27" fmla="*/ 24 h 31"/>
                <a:gd name="T28" fmla="*/ 130 w 201"/>
                <a:gd name="T29" fmla="*/ 24 h 31"/>
                <a:gd name="T30" fmla="*/ 122 w 201"/>
                <a:gd name="T31" fmla="*/ 24 h 31"/>
                <a:gd name="T32" fmla="*/ 98 w 201"/>
                <a:gd name="T33" fmla="*/ 17 h 31"/>
                <a:gd name="T34" fmla="*/ 91 w 201"/>
                <a:gd name="T35" fmla="*/ 11 h 31"/>
                <a:gd name="T36" fmla="*/ 77 w 201"/>
                <a:gd name="T37" fmla="*/ 12 h 31"/>
                <a:gd name="T38" fmla="*/ 67 w 201"/>
                <a:gd name="T39" fmla="*/ 10 h 31"/>
                <a:gd name="T40" fmla="*/ 43 w 201"/>
                <a:gd name="T41" fmla="*/ 7 h 31"/>
                <a:gd name="T42" fmla="*/ 27 w 201"/>
                <a:gd name="T43" fmla="*/ 3 h 31"/>
                <a:gd name="T44" fmla="*/ 18 w 201"/>
                <a:gd name="T4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1" h="31">
                  <a:moveTo>
                    <a:pt x="18" y="1"/>
                  </a:moveTo>
                  <a:cubicBezTo>
                    <a:pt x="9" y="5"/>
                    <a:pt x="0" y="11"/>
                    <a:pt x="5" y="13"/>
                  </a:cubicBezTo>
                  <a:cubicBezTo>
                    <a:pt x="9" y="15"/>
                    <a:pt x="17" y="21"/>
                    <a:pt x="27" y="20"/>
                  </a:cubicBezTo>
                  <a:cubicBezTo>
                    <a:pt x="38" y="20"/>
                    <a:pt x="40" y="23"/>
                    <a:pt x="55" y="23"/>
                  </a:cubicBezTo>
                  <a:cubicBezTo>
                    <a:pt x="70" y="22"/>
                    <a:pt x="77" y="25"/>
                    <a:pt x="80" y="25"/>
                  </a:cubicBezTo>
                  <a:cubicBezTo>
                    <a:pt x="83" y="25"/>
                    <a:pt x="82" y="28"/>
                    <a:pt x="92" y="28"/>
                  </a:cubicBezTo>
                  <a:cubicBezTo>
                    <a:pt x="101" y="29"/>
                    <a:pt x="112" y="28"/>
                    <a:pt x="117" y="28"/>
                  </a:cubicBezTo>
                  <a:cubicBezTo>
                    <a:pt x="122" y="28"/>
                    <a:pt x="123" y="29"/>
                    <a:pt x="130" y="30"/>
                  </a:cubicBezTo>
                  <a:cubicBezTo>
                    <a:pt x="137" y="31"/>
                    <a:pt x="126" y="29"/>
                    <a:pt x="143" y="29"/>
                  </a:cubicBezTo>
                  <a:cubicBezTo>
                    <a:pt x="159" y="30"/>
                    <a:pt x="170" y="27"/>
                    <a:pt x="177" y="28"/>
                  </a:cubicBezTo>
                  <a:cubicBezTo>
                    <a:pt x="184" y="28"/>
                    <a:pt x="186" y="29"/>
                    <a:pt x="189" y="29"/>
                  </a:cubicBezTo>
                  <a:cubicBezTo>
                    <a:pt x="191" y="29"/>
                    <a:pt x="201" y="27"/>
                    <a:pt x="200" y="25"/>
                  </a:cubicBezTo>
                  <a:cubicBezTo>
                    <a:pt x="198" y="22"/>
                    <a:pt x="177" y="29"/>
                    <a:pt x="172" y="27"/>
                  </a:cubicBezTo>
                  <a:cubicBezTo>
                    <a:pt x="168" y="25"/>
                    <a:pt x="156" y="24"/>
                    <a:pt x="153" y="24"/>
                  </a:cubicBezTo>
                  <a:cubicBezTo>
                    <a:pt x="150" y="25"/>
                    <a:pt x="136" y="24"/>
                    <a:pt x="130" y="24"/>
                  </a:cubicBezTo>
                  <a:cubicBezTo>
                    <a:pt x="124" y="24"/>
                    <a:pt x="137" y="27"/>
                    <a:pt x="122" y="24"/>
                  </a:cubicBezTo>
                  <a:cubicBezTo>
                    <a:pt x="107" y="21"/>
                    <a:pt x="98" y="17"/>
                    <a:pt x="98" y="17"/>
                  </a:cubicBezTo>
                  <a:cubicBezTo>
                    <a:pt x="98" y="17"/>
                    <a:pt x="102" y="11"/>
                    <a:pt x="91" y="11"/>
                  </a:cubicBezTo>
                  <a:cubicBezTo>
                    <a:pt x="79" y="12"/>
                    <a:pt x="77" y="12"/>
                    <a:pt x="77" y="12"/>
                  </a:cubicBezTo>
                  <a:cubicBezTo>
                    <a:pt x="77" y="12"/>
                    <a:pt x="84" y="12"/>
                    <a:pt x="67" y="10"/>
                  </a:cubicBezTo>
                  <a:cubicBezTo>
                    <a:pt x="51" y="7"/>
                    <a:pt x="49" y="7"/>
                    <a:pt x="43" y="7"/>
                  </a:cubicBezTo>
                  <a:cubicBezTo>
                    <a:pt x="38" y="7"/>
                    <a:pt x="31" y="6"/>
                    <a:pt x="27" y="3"/>
                  </a:cubicBezTo>
                  <a:cubicBezTo>
                    <a:pt x="22" y="0"/>
                    <a:pt x="18" y="1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188"/>
            <p:cNvSpPr>
              <a:spLocks/>
            </p:cNvSpPr>
            <p:nvPr/>
          </p:nvSpPr>
          <p:spPr bwMode="auto">
            <a:xfrm>
              <a:off x="7967663" y="3748088"/>
              <a:ext cx="365125" cy="290513"/>
            </a:xfrm>
            <a:custGeom>
              <a:avLst/>
              <a:gdLst>
                <a:gd name="T0" fmla="*/ 122 w 137"/>
                <a:gd name="T1" fmla="*/ 103 h 109"/>
                <a:gd name="T2" fmla="*/ 101 w 137"/>
                <a:gd name="T3" fmla="*/ 94 h 109"/>
                <a:gd name="T4" fmla="*/ 79 w 137"/>
                <a:gd name="T5" fmla="*/ 81 h 109"/>
                <a:gd name="T6" fmla="*/ 51 w 137"/>
                <a:gd name="T7" fmla="*/ 47 h 109"/>
                <a:gd name="T8" fmla="*/ 27 w 137"/>
                <a:gd name="T9" fmla="*/ 30 h 109"/>
                <a:gd name="T10" fmla="*/ 0 w 137"/>
                <a:gd name="T11" fmla="*/ 4 h 109"/>
                <a:gd name="T12" fmla="*/ 23 w 137"/>
                <a:gd name="T13" fmla="*/ 1 h 109"/>
                <a:gd name="T14" fmla="*/ 52 w 137"/>
                <a:gd name="T15" fmla="*/ 24 h 109"/>
                <a:gd name="T16" fmla="*/ 117 w 137"/>
                <a:gd name="T17" fmla="*/ 66 h 109"/>
                <a:gd name="T18" fmla="*/ 123 w 137"/>
                <a:gd name="T19" fmla="*/ 87 h 109"/>
                <a:gd name="T20" fmla="*/ 122 w 137"/>
                <a:gd name="T21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09">
                  <a:moveTo>
                    <a:pt x="122" y="103"/>
                  </a:moveTo>
                  <a:cubicBezTo>
                    <a:pt x="121" y="103"/>
                    <a:pt x="112" y="100"/>
                    <a:pt x="101" y="94"/>
                  </a:cubicBezTo>
                  <a:cubicBezTo>
                    <a:pt x="90" y="87"/>
                    <a:pt x="87" y="89"/>
                    <a:pt x="79" y="81"/>
                  </a:cubicBezTo>
                  <a:cubicBezTo>
                    <a:pt x="70" y="73"/>
                    <a:pt x="59" y="55"/>
                    <a:pt x="51" y="47"/>
                  </a:cubicBezTo>
                  <a:cubicBezTo>
                    <a:pt x="43" y="40"/>
                    <a:pt x="47" y="44"/>
                    <a:pt x="27" y="30"/>
                  </a:cubicBezTo>
                  <a:cubicBezTo>
                    <a:pt x="7" y="16"/>
                    <a:pt x="0" y="4"/>
                    <a:pt x="0" y="4"/>
                  </a:cubicBezTo>
                  <a:cubicBezTo>
                    <a:pt x="0" y="4"/>
                    <a:pt x="19" y="0"/>
                    <a:pt x="23" y="1"/>
                  </a:cubicBezTo>
                  <a:cubicBezTo>
                    <a:pt x="27" y="3"/>
                    <a:pt x="31" y="11"/>
                    <a:pt x="52" y="24"/>
                  </a:cubicBezTo>
                  <a:cubicBezTo>
                    <a:pt x="72" y="37"/>
                    <a:pt x="112" y="58"/>
                    <a:pt x="117" y="66"/>
                  </a:cubicBezTo>
                  <a:cubicBezTo>
                    <a:pt x="122" y="74"/>
                    <a:pt x="119" y="82"/>
                    <a:pt x="123" y="87"/>
                  </a:cubicBezTo>
                  <a:cubicBezTo>
                    <a:pt x="127" y="92"/>
                    <a:pt x="137" y="109"/>
                    <a:pt x="12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89"/>
            <p:cNvSpPr>
              <a:spLocks/>
            </p:cNvSpPr>
            <p:nvPr/>
          </p:nvSpPr>
          <p:spPr bwMode="auto">
            <a:xfrm>
              <a:off x="7500938" y="3651251"/>
              <a:ext cx="111125" cy="92075"/>
            </a:xfrm>
            <a:custGeom>
              <a:avLst/>
              <a:gdLst>
                <a:gd name="T0" fmla="*/ 11 w 42"/>
                <a:gd name="T1" fmla="*/ 0 h 34"/>
                <a:gd name="T2" fmla="*/ 6 w 42"/>
                <a:gd name="T3" fmla="*/ 15 h 34"/>
                <a:gd name="T4" fmla="*/ 14 w 42"/>
                <a:gd name="T5" fmla="*/ 31 h 34"/>
                <a:gd name="T6" fmla="*/ 23 w 42"/>
                <a:gd name="T7" fmla="*/ 32 h 34"/>
                <a:gd name="T8" fmla="*/ 35 w 42"/>
                <a:gd name="T9" fmla="*/ 25 h 34"/>
                <a:gd name="T10" fmla="*/ 42 w 42"/>
                <a:gd name="T11" fmla="*/ 23 h 34"/>
                <a:gd name="T12" fmla="*/ 17 w 42"/>
                <a:gd name="T13" fmla="*/ 6 h 34"/>
                <a:gd name="T14" fmla="*/ 11 w 42"/>
                <a:gd name="T1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34">
                  <a:moveTo>
                    <a:pt x="11" y="0"/>
                  </a:moveTo>
                  <a:cubicBezTo>
                    <a:pt x="2" y="3"/>
                    <a:pt x="0" y="4"/>
                    <a:pt x="6" y="15"/>
                  </a:cubicBezTo>
                  <a:cubicBezTo>
                    <a:pt x="12" y="26"/>
                    <a:pt x="10" y="30"/>
                    <a:pt x="14" y="31"/>
                  </a:cubicBezTo>
                  <a:cubicBezTo>
                    <a:pt x="19" y="31"/>
                    <a:pt x="20" y="34"/>
                    <a:pt x="23" y="32"/>
                  </a:cubicBezTo>
                  <a:cubicBezTo>
                    <a:pt x="27" y="31"/>
                    <a:pt x="32" y="27"/>
                    <a:pt x="35" y="25"/>
                  </a:cubicBezTo>
                  <a:cubicBezTo>
                    <a:pt x="38" y="23"/>
                    <a:pt x="42" y="23"/>
                    <a:pt x="42" y="23"/>
                  </a:cubicBezTo>
                  <a:cubicBezTo>
                    <a:pt x="42" y="23"/>
                    <a:pt x="20" y="9"/>
                    <a:pt x="17" y="6"/>
                  </a:cubicBezTo>
                  <a:cubicBezTo>
                    <a:pt x="14" y="4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90"/>
            <p:cNvSpPr>
              <a:spLocks/>
            </p:cNvSpPr>
            <p:nvPr/>
          </p:nvSpPr>
          <p:spPr bwMode="auto">
            <a:xfrm>
              <a:off x="10390188" y="4995863"/>
              <a:ext cx="203200" cy="200025"/>
            </a:xfrm>
            <a:custGeom>
              <a:avLst/>
              <a:gdLst>
                <a:gd name="T0" fmla="*/ 14 w 76"/>
                <a:gd name="T1" fmla="*/ 69 h 75"/>
                <a:gd name="T2" fmla="*/ 37 w 76"/>
                <a:gd name="T3" fmla="*/ 74 h 75"/>
                <a:gd name="T4" fmla="*/ 57 w 76"/>
                <a:gd name="T5" fmla="*/ 62 h 75"/>
                <a:gd name="T6" fmla="*/ 57 w 76"/>
                <a:gd name="T7" fmla="*/ 48 h 75"/>
                <a:gd name="T8" fmla="*/ 71 w 76"/>
                <a:gd name="T9" fmla="*/ 33 h 75"/>
                <a:gd name="T10" fmla="*/ 72 w 76"/>
                <a:gd name="T11" fmla="*/ 20 h 75"/>
                <a:gd name="T12" fmla="*/ 69 w 76"/>
                <a:gd name="T13" fmla="*/ 9 h 75"/>
                <a:gd name="T14" fmla="*/ 51 w 76"/>
                <a:gd name="T15" fmla="*/ 0 h 75"/>
                <a:gd name="T16" fmla="*/ 50 w 76"/>
                <a:gd name="T17" fmla="*/ 10 h 75"/>
                <a:gd name="T18" fmla="*/ 47 w 76"/>
                <a:gd name="T19" fmla="*/ 30 h 75"/>
                <a:gd name="T20" fmla="*/ 27 w 76"/>
                <a:gd name="T21" fmla="*/ 38 h 75"/>
                <a:gd name="T22" fmla="*/ 20 w 76"/>
                <a:gd name="T23" fmla="*/ 48 h 75"/>
                <a:gd name="T24" fmla="*/ 1 w 76"/>
                <a:gd name="T25" fmla="*/ 65 h 75"/>
                <a:gd name="T26" fmla="*/ 14 w 76"/>
                <a:gd name="T27" fmla="*/ 6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75">
                  <a:moveTo>
                    <a:pt x="14" y="69"/>
                  </a:moveTo>
                  <a:cubicBezTo>
                    <a:pt x="22" y="70"/>
                    <a:pt x="29" y="75"/>
                    <a:pt x="37" y="74"/>
                  </a:cubicBezTo>
                  <a:cubicBezTo>
                    <a:pt x="46" y="74"/>
                    <a:pt x="61" y="64"/>
                    <a:pt x="57" y="62"/>
                  </a:cubicBezTo>
                  <a:cubicBezTo>
                    <a:pt x="54" y="60"/>
                    <a:pt x="52" y="58"/>
                    <a:pt x="57" y="48"/>
                  </a:cubicBezTo>
                  <a:cubicBezTo>
                    <a:pt x="61" y="38"/>
                    <a:pt x="72" y="38"/>
                    <a:pt x="71" y="33"/>
                  </a:cubicBezTo>
                  <a:cubicBezTo>
                    <a:pt x="70" y="28"/>
                    <a:pt x="72" y="24"/>
                    <a:pt x="72" y="20"/>
                  </a:cubicBezTo>
                  <a:cubicBezTo>
                    <a:pt x="71" y="15"/>
                    <a:pt x="76" y="13"/>
                    <a:pt x="69" y="9"/>
                  </a:cubicBezTo>
                  <a:cubicBezTo>
                    <a:pt x="63" y="5"/>
                    <a:pt x="51" y="0"/>
                    <a:pt x="51" y="0"/>
                  </a:cubicBezTo>
                  <a:cubicBezTo>
                    <a:pt x="51" y="0"/>
                    <a:pt x="48" y="0"/>
                    <a:pt x="50" y="10"/>
                  </a:cubicBezTo>
                  <a:cubicBezTo>
                    <a:pt x="52" y="20"/>
                    <a:pt x="59" y="29"/>
                    <a:pt x="47" y="30"/>
                  </a:cubicBezTo>
                  <a:cubicBezTo>
                    <a:pt x="35" y="30"/>
                    <a:pt x="34" y="35"/>
                    <a:pt x="27" y="38"/>
                  </a:cubicBezTo>
                  <a:cubicBezTo>
                    <a:pt x="20" y="40"/>
                    <a:pt x="31" y="45"/>
                    <a:pt x="20" y="48"/>
                  </a:cubicBezTo>
                  <a:cubicBezTo>
                    <a:pt x="8" y="51"/>
                    <a:pt x="0" y="61"/>
                    <a:pt x="1" y="65"/>
                  </a:cubicBezTo>
                  <a:cubicBezTo>
                    <a:pt x="2" y="68"/>
                    <a:pt x="14" y="69"/>
                    <a:pt x="1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91"/>
            <p:cNvSpPr>
              <a:spLocks/>
            </p:cNvSpPr>
            <p:nvPr/>
          </p:nvSpPr>
          <p:spPr bwMode="auto">
            <a:xfrm>
              <a:off x="10475913" y="4795838"/>
              <a:ext cx="228600" cy="223838"/>
            </a:xfrm>
            <a:custGeom>
              <a:avLst/>
              <a:gdLst>
                <a:gd name="T0" fmla="*/ 57 w 86"/>
                <a:gd name="T1" fmla="*/ 80 h 84"/>
                <a:gd name="T2" fmla="*/ 51 w 86"/>
                <a:gd name="T3" fmla="*/ 68 h 84"/>
                <a:gd name="T4" fmla="*/ 40 w 86"/>
                <a:gd name="T5" fmla="*/ 61 h 84"/>
                <a:gd name="T6" fmla="*/ 32 w 86"/>
                <a:gd name="T7" fmla="*/ 53 h 84"/>
                <a:gd name="T8" fmla="*/ 45 w 86"/>
                <a:gd name="T9" fmla="*/ 51 h 84"/>
                <a:gd name="T10" fmla="*/ 34 w 86"/>
                <a:gd name="T11" fmla="*/ 34 h 84"/>
                <a:gd name="T12" fmla="*/ 0 w 86"/>
                <a:gd name="T13" fmla="*/ 0 h 84"/>
                <a:gd name="T14" fmla="*/ 32 w 86"/>
                <a:gd name="T15" fmla="*/ 17 h 84"/>
                <a:gd name="T16" fmla="*/ 57 w 86"/>
                <a:gd name="T17" fmla="*/ 35 h 84"/>
                <a:gd name="T18" fmla="*/ 70 w 86"/>
                <a:gd name="T19" fmla="*/ 43 h 84"/>
                <a:gd name="T20" fmla="*/ 79 w 86"/>
                <a:gd name="T21" fmla="*/ 34 h 84"/>
                <a:gd name="T22" fmla="*/ 80 w 86"/>
                <a:gd name="T23" fmla="*/ 43 h 84"/>
                <a:gd name="T24" fmla="*/ 80 w 86"/>
                <a:gd name="T25" fmla="*/ 57 h 84"/>
                <a:gd name="T26" fmla="*/ 69 w 86"/>
                <a:gd name="T27" fmla="*/ 59 h 84"/>
                <a:gd name="T28" fmla="*/ 69 w 86"/>
                <a:gd name="T29" fmla="*/ 66 h 84"/>
                <a:gd name="T30" fmla="*/ 57 w 86"/>
                <a:gd name="T3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84">
                  <a:moveTo>
                    <a:pt x="57" y="80"/>
                  </a:moveTo>
                  <a:cubicBezTo>
                    <a:pt x="53" y="79"/>
                    <a:pt x="52" y="71"/>
                    <a:pt x="51" y="68"/>
                  </a:cubicBezTo>
                  <a:cubicBezTo>
                    <a:pt x="50" y="64"/>
                    <a:pt x="40" y="61"/>
                    <a:pt x="40" y="61"/>
                  </a:cubicBezTo>
                  <a:cubicBezTo>
                    <a:pt x="40" y="61"/>
                    <a:pt x="32" y="55"/>
                    <a:pt x="32" y="53"/>
                  </a:cubicBezTo>
                  <a:cubicBezTo>
                    <a:pt x="33" y="51"/>
                    <a:pt x="47" y="53"/>
                    <a:pt x="45" y="51"/>
                  </a:cubicBezTo>
                  <a:cubicBezTo>
                    <a:pt x="43" y="48"/>
                    <a:pt x="44" y="41"/>
                    <a:pt x="34" y="34"/>
                  </a:cubicBezTo>
                  <a:cubicBezTo>
                    <a:pt x="25" y="28"/>
                    <a:pt x="0" y="0"/>
                    <a:pt x="0" y="0"/>
                  </a:cubicBezTo>
                  <a:cubicBezTo>
                    <a:pt x="0" y="0"/>
                    <a:pt x="15" y="10"/>
                    <a:pt x="32" y="17"/>
                  </a:cubicBezTo>
                  <a:cubicBezTo>
                    <a:pt x="50" y="24"/>
                    <a:pt x="56" y="32"/>
                    <a:pt x="57" y="35"/>
                  </a:cubicBezTo>
                  <a:cubicBezTo>
                    <a:pt x="58" y="39"/>
                    <a:pt x="71" y="47"/>
                    <a:pt x="70" y="43"/>
                  </a:cubicBezTo>
                  <a:cubicBezTo>
                    <a:pt x="70" y="39"/>
                    <a:pt x="77" y="31"/>
                    <a:pt x="79" y="34"/>
                  </a:cubicBezTo>
                  <a:cubicBezTo>
                    <a:pt x="80" y="36"/>
                    <a:pt x="84" y="41"/>
                    <a:pt x="80" y="43"/>
                  </a:cubicBezTo>
                  <a:cubicBezTo>
                    <a:pt x="76" y="45"/>
                    <a:pt x="86" y="56"/>
                    <a:pt x="80" y="57"/>
                  </a:cubicBezTo>
                  <a:cubicBezTo>
                    <a:pt x="75" y="57"/>
                    <a:pt x="69" y="59"/>
                    <a:pt x="69" y="59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2" y="84"/>
                    <a:pt x="5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92"/>
            <p:cNvSpPr>
              <a:spLocks/>
            </p:cNvSpPr>
            <p:nvPr/>
          </p:nvSpPr>
          <p:spPr bwMode="auto">
            <a:xfrm>
              <a:off x="8632825" y="4151313"/>
              <a:ext cx="1241425" cy="809625"/>
            </a:xfrm>
            <a:custGeom>
              <a:avLst/>
              <a:gdLst>
                <a:gd name="T0" fmla="*/ 254 w 465"/>
                <a:gd name="T1" fmla="*/ 230 h 303"/>
                <a:gd name="T2" fmla="*/ 211 w 465"/>
                <a:gd name="T3" fmla="*/ 217 h 303"/>
                <a:gd name="T4" fmla="*/ 146 w 465"/>
                <a:gd name="T5" fmla="*/ 232 h 303"/>
                <a:gd name="T6" fmla="*/ 126 w 465"/>
                <a:gd name="T7" fmla="*/ 244 h 303"/>
                <a:gd name="T8" fmla="*/ 106 w 465"/>
                <a:gd name="T9" fmla="*/ 244 h 303"/>
                <a:gd name="T10" fmla="*/ 88 w 465"/>
                <a:gd name="T11" fmla="*/ 251 h 303"/>
                <a:gd name="T12" fmla="*/ 77 w 465"/>
                <a:gd name="T13" fmla="*/ 256 h 303"/>
                <a:gd name="T14" fmla="*/ 45 w 465"/>
                <a:gd name="T15" fmla="*/ 248 h 303"/>
                <a:gd name="T16" fmla="*/ 38 w 465"/>
                <a:gd name="T17" fmla="*/ 232 h 303"/>
                <a:gd name="T18" fmla="*/ 27 w 465"/>
                <a:gd name="T19" fmla="*/ 201 h 303"/>
                <a:gd name="T20" fmla="*/ 14 w 465"/>
                <a:gd name="T21" fmla="*/ 180 h 303"/>
                <a:gd name="T22" fmla="*/ 0 w 465"/>
                <a:gd name="T23" fmla="*/ 155 h 303"/>
                <a:gd name="T24" fmla="*/ 5 w 465"/>
                <a:gd name="T25" fmla="*/ 145 h 303"/>
                <a:gd name="T26" fmla="*/ 11 w 465"/>
                <a:gd name="T27" fmla="*/ 108 h 303"/>
                <a:gd name="T28" fmla="*/ 80 w 465"/>
                <a:gd name="T29" fmla="*/ 65 h 303"/>
                <a:gd name="T30" fmla="*/ 96 w 465"/>
                <a:gd name="T31" fmla="*/ 59 h 303"/>
                <a:gd name="T32" fmla="*/ 104 w 465"/>
                <a:gd name="T33" fmla="*/ 38 h 303"/>
                <a:gd name="T34" fmla="*/ 145 w 465"/>
                <a:gd name="T35" fmla="*/ 41 h 303"/>
                <a:gd name="T36" fmla="*/ 152 w 465"/>
                <a:gd name="T37" fmla="*/ 30 h 303"/>
                <a:gd name="T38" fmla="*/ 166 w 465"/>
                <a:gd name="T39" fmla="*/ 16 h 303"/>
                <a:gd name="T40" fmla="*/ 171 w 465"/>
                <a:gd name="T41" fmla="*/ 6 h 303"/>
                <a:gd name="T42" fmla="*/ 200 w 465"/>
                <a:gd name="T43" fmla="*/ 11 h 303"/>
                <a:gd name="T44" fmla="*/ 230 w 465"/>
                <a:gd name="T45" fmla="*/ 16 h 303"/>
                <a:gd name="T46" fmla="*/ 234 w 465"/>
                <a:gd name="T47" fmla="*/ 47 h 303"/>
                <a:gd name="T48" fmla="*/ 266 w 465"/>
                <a:gd name="T49" fmla="*/ 64 h 303"/>
                <a:gd name="T50" fmla="*/ 290 w 465"/>
                <a:gd name="T51" fmla="*/ 59 h 303"/>
                <a:gd name="T52" fmla="*/ 282 w 465"/>
                <a:gd name="T53" fmla="*/ 12 h 303"/>
                <a:gd name="T54" fmla="*/ 288 w 465"/>
                <a:gd name="T55" fmla="*/ 1 h 303"/>
                <a:gd name="T56" fmla="*/ 310 w 465"/>
                <a:gd name="T57" fmla="*/ 29 h 303"/>
                <a:gd name="T58" fmla="*/ 337 w 465"/>
                <a:gd name="T59" fmla="*/ 51 h 303"/>
                <a:gd name="T60" fmla="*/ 348 w 465"/>
                <a:gd name="T61" fmla="*/ 75 h 303"/>
                <a:gd name="T62" fmla="*/ 372 w 465"/>
                <a:gd name="T63" fmla="*/ 91 h 303"/>
                <a:gd name="T64" fmla="*/ 406 w 465"/>
                <a:gd name="T65" fmla="*/ 118 h 303"/>
                <a:gd name="T66" fmla="*/ 430 w 465"/>
                <a:gd name="T67" fmla="*/ 133 h 303"/>
                <a:gd name="T68" fmla="*/ 456 w 465"/>
                <a:gd name="T69" fmla="*/ 189 h 303"/>
                <a:gd name="T70" fmla="*/ 456 w 465"/>
                <a:gd name="T71" fmla="*/ 228 h 303"/>
                <a:gd name="T72" fmla="*/ 444 w 465"/>
                <a:gd name="T73" fmla="*/ 265 h 303"/>
                <a:gd name="T74" fmla="*/ 420 w 465"/>
                <a:gd name="T75" fmla="*/ 281 h 303"/>
                <a:gd name="T76" fmla="*/ 410 w 465"/>
                <a:gd name="T77" fmla="*/ 296 h 303"/>
                <a:gd name="T78" fmla="*/ 391 w 465"/>
                <a:gd name="T79" fmla="*/ 283 h 303"/>
                <a:gd name="T80" fmla="*/ 373 w 465"/>
                <a:gd name="T81" fmla="*/ 298 h 303"/>
                <a:gd name="T82" fmla="*/ 341 w 465"/>
                <a:gd name="T83" fmla="*/ 286 h 303"/>
                <a:gd name="T84" fmla="*/ 324 w 465"/>
                <a:gd name="T85" fmla="*/ 259 h 303"/>
                <a:gd name="T86" fmla="*/ 296 w 465"/>
                <a:gd name="T87" fmla="*/ 259 h 303"/>
                <a:gd name="T88" fmla="*/ 269 w 465"/>
                <a:gd name="T89" fmla="*/ 251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5" h="303">
                  <a:moveTo>
                    <a:pt x="269" y="251"/>
                  </a:moveTo>
                  <a:cubicBezTo>
                    <a:pt x="259" y="244"/>
                    <a:pt x="264" y="238"/>
                    <a:pt x="254" y="230"/>
                  </a:cubicBezTo>
                  <a:cubicBezTo>
                    <a:pt x="244" y="223"/>
                    <a:pt x="263" y="223"/>
                    <a:pt x="237" y="220"/>
                  </a:cubicBezTo>
                  <a:cubicBezTo>
                    <a:pt x="211" y="217"/>
                    <a:pt x="211" y="214"/>
                    <a:pt x="211" y="217"/>
                  </a:cubicBezTo>
                  <a:cubicBezTo>
                    <a:pt x="211" y="219"/>
                    <a:pt x="171" y="224"/>
                    <a:pt x="168" y="225"/>
                  </a:cubicBezTo>
                  <a:cubicBezTo>
                    <a:pt x="164" y="226"/>
                    <a:pt x="157" y="228"/>
                    <a:pt x="146" y="232"/>
                  </a:cubicBezTo>
                  <a:cubicBezTo>
                    <a:pt x="135" y="235"/>
                    <a:pt x="139" y="239"/>
                    <a:pt x="136" y="241"/>
                  </a:cubicBezTo>
                  <a:cubicBezTo>
                    <a:pt x="132" y="243"/>
                    <a:pt x="130" y="246"/>
                    <a:pt x="126" y="244"/>
                  </a:cubicBezTo>
                  <a:cubicBezTo>
                    <a:pt x="122" y="242"/>
                    <a:pt x="119" y="240"/>
                    <a:pt x="116" y="240"/>
                  </a:cubicBezTo>
                  <a:cubicBezTo>
                    <a:pt x="113" y="240"/>
                    <a:pt x="112" y="244"/>
                    <a:pt x="106" y="244"/>
                  </a:cubicBezTo>
                  <a:cubicBezTo>
                    <a:pt x="99" y="244"/>
                    <a:pt x="98" y="243"/>
                    <a:pt x="94" y="245"/>
                  </a:cubicBezTo>
                  <a:cubicBezTo>
                    <a:pt x="90" y="247"/>
                    <a:pt x="90" y="250"/>
                    <a:pt x="88" y="251"/>
                  </a:cubicBezTo>
                  <a:cubicBezTo>
                    <a:pt x="85" y="251"/>
                    <a:pt x="87" y="253"/>
                    <a:pt x="84" y="254"/>
                  </a:cubicBezTo>
                  <a:cubicBezTo>
                    <a:pt x="80" y="255"/>
                    <a:pt x="89" y="257"/>
                    <a:pt x="77" y="256"/>
                  </a:cubicBezTo>
                  <a:cubicBezTo>
                    <a:pt x="64" y="255"/>
                    <a:pt x="72" y="257"/>
                    <a:pt x="60" y="254"/>
                  </a:cubicBezTo>
                  <a:cubicBezTo>
                    <a:pt x="47" y="251"/>
                    <a:pt x="49" y="251"/>
                    <a:pt x="45" y="248"/>
                  </a:cubicBezTo>
                  <a:cubicBezTo>
                    <a:pt x="42" y="245"/>
                    <a:pt x="40" y="251"/>
                    <a:pt x="35" y="242"/>
                  </a:cubicBezTo>
                  <a:cubicBezTo>
                    <a:pt x="29" y="232"/>
                    <a:pt x="39" y="234"/>
                    <a:pt x="38" y="232"/>
                  </a:cubicBezTo>
                  <a:cubicBezTo>
                    <a:pt x="38" y="230"/>
                    <a:pt x="34" y="215"/>
                    <a:pt x="34" y="215"/>
                  </a:cubicBezTo>
                  <a:cubicBezTo>
                    <a:pt x="34" y="215"/>
                    <a:pt x="32" y="204"/>
                    <a:pt x="27" y="201"/>
                  </a:cubicBezTo>
                  <a:cubicBezTo>
                    <a:pt x="21" y="197"/>
                    <a:pt x="23" y="198"/>
                    <a:pt x="22" y="192"/>
                  </a:cubicBezTo>
                  <a:cubicBezTo>
                    <a:pt x="22" y="186"/>
                    <a:pt x="23" y="187"/>
                    <a:pt x="14" y="180"/>
                  </a:cubicBezTo>
                  <a:cubicBezTo>
                    <a:pt x="6" y="174"/>
                    <a:pt x="6" y="173"/>
                    <a:pt x="3" y="168"/>
                  </a:cubicBezTo>
                  <a:cubicBezTo>
                    <a:pt x="0" y="163"/>
                    <a:pt x="0" y="157"/>
                    <a:pt x="0" y="155"/>
                  </a:cubicBezTo>
                  <a:cubicBezTo>
                    <a:pt x="1" y="152"/>
                    <a:pt x="0" y="156"/>
                    <a:pt x="5" y="153"/>
                  </a:cubicBezTo>
                  <a:cubicBezTo>
                    <a:pt x="10" y="151"/>
                    <a:pt x="10" y="147"/>
                    <a:pt x="5" y="145"/>
                  </a:cubicBezTo>
                  <a:cubicBezTo>
                    <a:pt x="0" y="142"/>
                    <a:pt x="0" y="138"/>
                    <a:pt x="2" y="129"/>
                  </a:cubicBezTo>
                  <a:cubicBezTo>
                    <a:pt x="4" y="120"/>
                    <a:pt x="1" y="116"/>
                    <a:pt x="11" y="108"/>
                  </a:cubicBezTo>
                  <a:cubicBezTo>
                    <a:pt x="21" y="100"/>
                    <a:pt x="23" y="96"/>
                    <a:pt x="49" y="93"/>
                  </a:cubicBezTo>
                  <a:cubicBezTo>
                    <a:pt x="75" y="89"/>
                    <a:pt x="80" y="81"/>
                    <a:pt x="80" y="65"/>
                  </a:cubicBezTo>
                  <a:cubicBezTo>
                    <a:pt x="81" y="49"/>
                    <a:pt x="85" y="55"/>
                    <a:pt x="85" y="55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59"/>
                    <a:pt x="101" y="60"/>
                    <a:pt x="100" y="53"/>
                  </a:cubicBezTo>
                  <a:cubicBezTo>
                    <a:pt x="100" y="47"/>
                    <a:pt x="99" y="38"/>
                    <a:pt x="104" y="38"/>
                  </a:cubicBezTo>
                  <a:cubicBezTo>
                    <a:pt x="110" y="38"/>
                    <a:pt x="130" y="27"/>
                    <a:pt x="133" y="28"/>
                  </a:cubicBezTo>
                  <a:cubicBezTo>
                    <a:pt x="136" y="30"/>
                    <a:pt x="137" y="34"/>
                    <a:pt x="145" y="41"/>
                  </a:cubicBezTo>
                  <a:cubicBezTo>
                    <a:pt x="153" y="47"/>
                    <a:pt x="150" y="37"/>
                    <a:pt x="153" y="39"/>
                  </a:cubicBezTo>
                  <a:cubicBezTo>
                    <a:pt x="155" y="41"/>
                    <a:pt x="151" y="33"/>
                    <a:pt x="152" y="30"/>
                  </a:cubicBezTo>
                  <a:cubicBezTo>
                    <a:pt x="152" y="28"/>
                    <a:pt x="157" y="21"/>
                    <a:pt x="157" y="21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78" y="13"/>
                    <a:pt x="178" y="13"/>
                    <a:pt x="178" y="13"/>
                  </a:cubicBezTo>
                  <a:cubicBezTo>
                    <a:pt x="178" y="13"/>
                    <a:pt x="169" y="9"/>
                    <a:pt x="171" y="6"/>
                  </a:cubicBezTo>
                  <a:cubicBezTo>
                    <a:pt x="173" y="4"/>
                    <a:pt x="174" y="5"/>
                    <a:pt x="181" y="5"/>
                  </a:cubicBezTo>
                  <a:cubicBezTo>
                    <a:pt x="188" y="5"/>
                    <a:pt x="197" y="11"/>
                    <a:pt x="200" y="11"/>
                  </a:cubicBezTo>
                  <a:cubicBezTo>
                    <a:pt x="203" y="11"/>
                    <a:pt x="223" y="13"/>
                    <a:pt x="223" y="13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30" y="16"/>
                    <a:pt x="230" y="36"/>
                    <a:pt x="227" y="36"/>
                  </a:cubicBezTo>
                  <a:cubicBezTo>
                    <a:pt x="225" y="36"/>
                    <a:pt x="223" y="44"/>
                    <a:pt x="234" y="47"/>
                  </a:cubicBezTo>
                  <a:cubicBezTo>
                    <a:pt x="244" y="51"/>
                    <a:pt x="249" y="54"/>
                    <a:pt x="249" y="54"/>
                  </a:cubicBezTo>
                  <a:cubicBezTo>
                    <a:pt x="266" y="64"/>
                    <a:pt x="266" y="64"/>
                    <a:pt x="266" y="64"/>
                  </a:cubicBezTo>
                  <a:cubicBezTo>
                    <a:pt x="266" y="64"/>
                    <a:pt x="291" y="72"/>
                    <a:pt x="284" y="68"/>
                  </a:cubicBezTo>
                  <a:cubicBezTo>
                    <a:pt x="277" y="65"/>
                    <a:pt x="293" y="73"/>
                    <a:pt x="290" y="59"/>
                  </a:cubicBezTo>
                  <a:cubicBezTo>
                    <a:pt x="286" y="45"/>
                    <a:pt x="288" y="37"/>
                    <a:pt x="285" y="31"/>
                  </a:cubicBezTo>
                  <a:cubicBezTo>
                    <a:pt x="283" y="26"/>
                    <a:pt x="281" y="15"/>
                    <a:pt x="282" y="12"/>
                  </a:cubicBezTo>
                  <a:cubicBezTo>
                    <a:pt x="284" y="10"/>
                    <a:pt x="284" y="8"/>
                    <a:pt x="286" y="4"/>
                  </a:cubicBezTo>
                  <a:cubicBezTo>
                    <a:pt x="288" y="1"/>
                    <a:pt x="281" y="0"/>
                    <a:pt x="288" y="1"/>
                  </a:cubicBezTo>
                  <a:cubicBezTo>
                    <a:pt x="294" y="1"/>
                    <a:pt x="298" y="6"/>
                    <a:pt x="298" y="6"/>
                  </a:cubicBezTo>
                  <a:cubicBezTo>
                    <a:pt x="298" y="6"/>
                    <a:pt x="304" y="26"/>
                    <a:pt x="310" y="29"/>
                  </a:cubicBezTo>
                  <a:cubicBezTo>
                    <a:pt x="315" y="32"/>
                    <a:pt x="325" y="35"/>
                    <a:pt x="325" y="35"/>
                  </a:cubicBezTo>
                  <a:cubicBezTo>
                    <a:pt x="325" y="35"/>
                    <a:pt x="336" y="47"/>
                    <a:pt x="337" y="51"/>
                  </a:cubicBezTo>
                  <a:cubicBezTo>
                    <a:pt x="338" y="56"/>
                    <a:pt x="353" y="60"/>
                    <a:pt x="348" y="64"/>
                  </a:cubicBezTo>
                  <a:cubicBezTo>
                    <a:pt x="344" y="69"/>
                    <a:pt x="345" y="74"/>
                    <a:pt x="348" y="75"/>
                  </a:cubicBezTo>
                  <a:cubicBezTo>
                    <a:pt x="352" y="76"/>
                    <a:pt x="361" y="83"/>
                    <a:pt x="361" y="83"/>
                  </a:cubicBezTo>
                  <a:cubicBezTo>
                    <a:pt x="361" y="83"/>
                    <a:pt x="365" y="88"/>
                    <a:pt x="372" y="91"/>
                  </a:cubicBezTo>
                  <a:cubicBezTo>
                    <a:pt x="378" y="93"/>
                    <a:pt x="382" y="101"/>
                    <a:pt x="382" y="101"/>
                  </a:cubicBezTo>
                  <a:cubicBezTo>
                    <a:pt x="406" y="118"/>
                    <a:pt x="406" y="118"/>
                    <a:pt x="406" y="118"/>
                  </a:cubicBezTo>
                  <a:cubicBezTo>
                    <a:pt x="406" y="118"/>
                    <a:pt x="392" y="117"/>
                    <a:pt x="400" y="120"/>
                  </a:cubicBezTo>
                  <a:cubicBezTo>
                    <a:pt x="408" y="124"/>
                    <a:pt x="429" y="131"/>
                    <a:pt x="430" y="133"/>
                  </a:cubicBezTo>
                  <a:cubicBezTo>
                    <a:pt x="430" y="135"/>
                    <a:pt x="446" y="143"/>
                    <a:pt x="448" y="153"/>
                  </a:cubicBezTo>
                  <a:cubicBezTo>
                    <a:pt x="450" y="163"/>
                    <a:pt x="458" y="180"/>
                    <a:pt x="456" y="189"/>
                  </a:cubicBezTo>
                  <a:cubicBezTo>
                    <a:pt x="454" y="197"/>
                    <a:pt x="458" y="210"/>
                    <a:pt x="460" y="214"/>
                  </a:cubicBezTo>
                  <a:cubicBezTo>
                    <a:pt x="462" y="218"/>
                    <a:pt x="465" y="224"/>
                    <a:pt x="456" y="228"/>
                  </a:cubicBezTo>
                  <a:cubicBezTo>
                    <a:pt x="447" y="233"/>
                    <a:pt x="449" y="242"/>
                    <a:pt x="445" y="247"/>
                  </a:cubicBezTo>
                  <a:cubicBezTo>
                    <a:pt x="441" y="252"/>
                    <a:pt x="447" y="264"/>
                    <a:pt x="444" y="265"/>
                  </a:cubicBezTo>
                  <a:cubicBezTo>
                    <a:pt x="440" y="265"/>
                    <a:pt x="451" y="277"/>
                    <a:pt x="443" y="279"/>
                  </a:cubicBezTo>
                  <a:cubicBezTo>
                    <a:pt x="435" y="280"/>
                    <a:pt x="420" y="281"/>
                    <a:pt x="420" y="281"/>
                  </a:cubicBezTo>
                  <a:cubicBezTo>
                    <a:pt x="420" y="281"/>
                    <a:pt x="419" y="286"/>
                    <a:pt x="417" y="290"/>
                  </a:cubicBezTo>
                  <a:cubicBezTo>
                    <a:pt x="415" y="294"/>
                    <a:pt x="420" y="297"/>
                    <a:pt x="410" y="296"/>
                  </a:cubicBezTo>
                  <a:cubicBezTo>
                    <a:pt x="401" y="296"/>
                    <a:pt x="396" y="303"/>
                    <a:pt x="395" y="292"/>
                  </a:cubicBezTo>
                  <a:cubicBezTo>
                    <a:pt x="394" y="282"/>
                    <a:pt x="396" y="280"/>
                    <a:pt x="391" y="283"/>
                  </a:cubicBezTo>
                  <a:cubicBezTo>
                    <a:pt x="386" y="286"/>
                    <a:pt x="377" y="288"/>
                    <a:pt x="376" y="291"/>
                  </a:cubicBezTo>
                  <a:cubicBezTo>
                    <a:pt x="375" y="294"/>
                    <a:pt x="378" y="298"/>
                    <a:pt x="373" y="298"/>
                  </a:cubicBezTo>
                  <a:cubicBezTo>
                    <a:pt x="369" y="299"/>
                    <a:pt x="358" y="296"/>
                    <a:pt x="350" y="291"/>
                  </a:cubicBezTo>
                  <a:cubicBezTo>
                    <a:pt x="341" y="286"/>
                    <a:pt x="353" y="294"/>
                    <a:pt x="341" y="286"/>
                  </a:cubicBezTo>
                  <a:cubicBezTo>
                    <a:pt x="329" y="279"/>
                    <a:pt x="322" y="269"/>
                    <a:pt x="322" y="267"/>
                  </a:cubicBezTo>
                  <a:cubicBezTo>
                    <a:pt x="323" y="264"/>
                    <a:pt x="332" y="266"/>
                    <a:pt x="324" y="259"/>
                  </a:cubicBezTo>
                  <a:cubicBezTo>
                    <a:pt x="316" y="251"/>
                    <a:pt x="311" y="263"/>
                    <a:pt x="306" y="261"/>
                  </a:cubicBezTo>
                  <a:cubicBezTo>
                    <a:pt x="301" y="259"/>
                    <a:pt x="303" y="264"/>
                    <a:pt x="296" y="259"/>
                  </a:cubicBezTo>
                  <a:cubicBezTo>
                    <a:pt x="290" y="255"/>
                    <a:pt x="286" y="251"/>
                    <a:pt x="286" y="251"/>
                  </a:cubicBezTo>
                  <a:lnTo>
                    <a:pt x="269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93"/>
            <p:cNvSpPr>
              <a:spLocks/>
            </p:cNvSpPr>
            <p:nvPr/>
          </p:nvSpPr>
          <p:spPr bwMode="auto">
            <a:xfrm>
              <a:off x="9653588" y="4995863"/>
              <a:ext cx="165100" cy="103188"/>
            </a:xfrm>
            <a:custGeom>
              <a:avLst/>
              <a:gdLst>
                <a:gd name="T0" fmla="*/ 37 w 62"/>
                <a:gd name="T1" fmla="*/ 11 h 39"/>
                <a:gd name="T2" fmla="*/ 9 w 62"/>
                <a:gd name="T3" fmla="*/ 3 h 39"/>
                <a:gd name="T4" fmla="*/ 13 w 62"/>
                <a:gd name="T5" fmla="*/ 17 h 39"/>
                <a:gd name="T6" fmla="*/ 25 w 62"/>
                <a:gd name="T7" fmla="*/ 27 h 39"/>
                <a:gd name="T8" fmla="*/ 36 w 62"/>
                <a:gd name="T9" fmla="*/ 38 h 39"/>
                <a:gd name="T10" fmla="*/ 55 w 62"/>
                <a:gd name="T11" fmla="*/ 31 h 39"/>
                <a:gd name="T12" fmla="*/ 57 w 62"/>
                <a:gd name="T13" fmla="*/ 11 h 39"/>
                <a:gd name="T14" fmla="*/ 49 w 62"/>
                <a:gd name="T15" fmla="*/ 2 h 39"/>
                <a:gd name="T16" fmla="*/ 37 w 62"/>
                <a:gd name="T1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9">
                  <a:moveTo>
                    <a:pt x="37" y="11"/>
                  </a:moveTo>
                  <a:cubicBezTo>
                    <a:pt x="19" y="8"/>
                    <a:pt x="19" y="3"/>
                    <a:pt x="9" y="3"/>
                  </a:cubicBezTo>
                  <a:cubicBezTo>
                    <a:pt x="0" y="3"/>
                    <a:pt x="7" y="14"/>
                    <a:pt x="13" y="17"/>
                  </a:cubicBezTo>
                  <a:cubicBezTo>
                    <a:pt x="20" y="20"/>
                    <a:pt x="20" y="21"/>
                    <a:pt x="25" y="27"/>
                  </a:cubicBezTo>
                  <a:cubicBezTo>
                    <a:pt x="30" y="33"/>
                    <a:pt x="25" y="38"/>
                    <a:pt x="36" y="38"/>
                  </a:cubicBezTo>
                  <a:cubicBezTo>
                    <a:pt x="48" y="39"/>
                    <a:pt x="54" y="34"/>
                    <a:pt x="55" y="31"/>
                  </a:cubicBezTo>
                  <a:cubicBezTo>
                    <a:pt x="56" y="28"/>
                    <a:pt x="62" y="18"/>
                    <a:pt x="57" y="11"/>
                  </a:cubicBezTo>
                  <a:cubicBezTo>
                    <a:pt x="51" y="5"/>
                    <a:pt x="54" y="0"/>
                    <a:pt x="49" y="2"/>
                  </a:cubicBezTo>
                  <a:cubicBezTo>
                    <a:pt x="44" y="4"/>
                    <a:pt x="37" y="11"/>
                    <a:pt x="3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87" name="文本框 86"/>
          <p:cNvSpPr txBox="1"/>
          <p:nvPr/>
        </p:nvSpPr>
        <p:spPr>
          <a:xfrm>
            <a:off x="5105997" y="55601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我们的业务范围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5506736" y="77474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9968322" y="3357027"/>
            <a:ext cx="685594" cy="685594"/>
          </a:xfrm>
          <a:prstGeom prst="ellipse">
            <a:avLst/>
          </a:prstGeom>
          <a:solidFill>
            <a:srgbClr val="D1AA73"/>
          </a:solidFill>
          <a:ln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1" name="直接连接符 90"/>
          <p:cNvCxnSpPr/>
          <p:nvPr/>
        </p:nvCxnSpPr>
        <p:spPr>
          <a:xfrm flipV="1">
            <a:off x="8729493" y="3717553"/>
            <a:ext cx="1140357" cy="2568"/>
          </a:xfrm>
          <a:prstGeom prst="line">
            <a:avLst/>
          </a:prstGeom>
          <a:ln>
            <a:solidFill>
              <a:srgbClr val="D1AA7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/>
          <p:cNvSpPr txBox="1"/>
          <p:nvPr/>
        </p:nvSpPr>
        <p:spPr>
          <a:xfrm>
            <a:off x="10056882" y="3530924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上海</a:t>
            </a:r>
            <a:endParaRPr lang="en-US" altLang="zh-CN" sz="1200" dirty="0" smtClean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  <a:p>
            <a:r>
              <a:rPr lang="en-US" altLang="zh-CN" sz="600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S</a:t>
            </a:r>
            <a:r>
              <a:rPr lang="en-US" altLang="zh-CN" sz="6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hanghai</a:t>
            </a:r>
            <a:endParaRPr lang="zh-CN" altLang="en-US" sz="6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cxnSp>
        <p:nvCxnSpPr>
          <p:cNvPr id="108" name="直接连接符 107"/>
          <p:cNvCxnSpPr/>
          <p:nvPr/>
        </p:nvCxnSpPr>
        <p:spPr>
          <a:xfrm flipV="1">
            <a:off x="8579714" y="2063336"/>
            <a:ext cx="0" cy="1415376"/>
          </a:xfrm>
          <a:prstGeom prst="line">
            <a:avLst/>
          </a:prstGeom>
          <a:ln>
            <a:solidFill>
              <a:srgbClr val="D1AA7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椭圆 110"/>
          <p:cNvSpPr/>
          <p:nvPr/>
        </p:nvSpPr>
        <p:spPr>
          <a:xfrm>
            <a:off x="8230738" y="1247832"/>
            <a:ext cx="685594" cy="685594"/>
          </a:xfrm>
          <a:prstGeom prst="ellipse">
            <a:avLst/>
          </a:prstGeom>
          <a:solidFill>
            <a:srgbClr val="D1AA73"/>
          </a:solidFill>
          <a:ln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文本框 111"/>
          <p:cNvSpPr txBox="1"/>
          <p:nvPr/>
        </p:nvSpPr>
        <p:spPr>
          <a:xfrm>
            <a:off x="8329840" y="1408306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北京</a:t>
            </a:r>
            <a:endParaRPr lang="en-US" altLang="zh-CN" sz="1200" dirty="0" smtClean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  <a:p>
            <a:r>
              <a:rPr lang="en-US" altLang="zh-CN" sz="8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Beijing</a:t>
            </a:r>
            <a:endParaRPr lang="zh-CN" altLang="en-US" sz="8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4615107" y="3321214"/>
            <a:ext cx="685594" cy="685594"/>
          </a:xfrm>
          <a:prstGeom prst="ellipse">
            <a:avLst/>
          </a:prstGeom>
          <a:solidFill>
            <a:srgbClr val="D1AA73"/>
          </a:solidFill>
          <a:ln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4714209" y="3481688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西安</a:t>
            </a:r>
            <a:endParaRPr lang="en-US" altLang="zh-CN" sz="1200" dirty="0" smtClean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  <a:p>
            <a:r>
              <a:rPr lang="en-US" altLang="zh-CN" sz="8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Xi’an</a:t>
            </a:r>
            <a:endParaRPr lang="zh-CN" altLang="en-US" sz="8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cxnSp>
        <p:nvCxnSpPr>
          <p:cNvPr id="99" name="直接连接符 98"/>
          <p:cNvCxnSpPr/>
          <p:nvPr/>
        </p:nvCxnSpPr>
        <p:spPr>
          <a:xfrm>
            <a:off x="5478610" y="3648325"/>
            <a:ext cx="2741111" cy="0"/>
          </a:xfrm>
          <a:prstGeom prst="line">
            <a:avLst/>
          </a:prstGeom>
          <a:ln>
            <a:solidFill>
              <a:srgbClr val="D1AA7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2314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平行四边形 30"/>
          <p:cNvSpPr/>
          <p:nvPr/>
        </p:nvSpPr>
        <p:spPr>
          <a:xfrm flipH="1">
            <a:off x="-2452513" y="765175"/>
            <a:ext cx="7477352" cy="555728"/>
          </a:xfrm>
          <a:prstGeom prst="parallelogram">
            <a:avLst>
              <a:gd name="adj" fmla="val 146528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平行四边形 27"/>
          <p:cNvSpPr/>
          <p:nvPr/>
        </p:nvSpPr>
        <p:spPr>
          <a:xfrm flipH="1">
            <a:off x="-1490597" y="3854612"/>
            <a:ext cx="13490510" cy="1002635"/>
          </a:xfrm>
          <a:prstGeom prst="parallelogram">
            <a:avLst>
              <a:gd name="adj" fmla="val 146528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24101" y="2463794"/>
            <a:ext cx="2142320" cy="2142320"/>
          </a:xfrm>
          <a:prstGeom prst="rect">
            <a:avLst/>
          </a:prstGeom>
          <a:solidFill>
            <a:srgbClr val="534C49"/>
          </a:solidFill>
          <a:ln w="317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bliqueTopLeft"/>
            <a:lightRig rig="threePt" dir="t"/>
          </a:scene3d>
          <a:sp3d prstMaterial="plastic">
            <a:bevelT w="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451958" y="3289718"/>
            <a:ext cx="887372" cy="494504"/>
            <a:chOff x="2289" y="649"/>
            <a:chExt cx="454" cy="253"/>
          </a:xfrm>
          <a:solidFill>
            <a:schemeClr val="bg1"/>
          </a:soli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426" y="649"/>
              <a:ext cx="172" cy="187"/>
            </a:xfrm>
            <a:custGeom>
              <a:avLst/>
              <a:gdLst>
                <a:gd name="T0" fmla="*/ 0 w 72"/>
                <a:gd name="T1" fmla="*/ 19 h 77"/>
                <a:gd name="T2" fmla="*/ 0 w 72"/>
                <a:gd name="T3" fmla="*/ 21 h 77"/>
                <a:gd name="T4" fmla="*/ 33 w 72"/>
                <a:gd name="T5" fmla="*/ 74 h 77"/>
                <a:gd name="T6" fmla="*/ 28 w 72"/>
                <a:gd name="T7" fmla="*/ 51 h 77"/>
                <a:gd name="T8" fmla="*/ 36 w 72"/>
                <a:gd name="T9" fmla="*/ 23 h 77"/>
                <a:gd name="T10" fmla="*/ 44 w 72"/>
                <a:gd name="T11" fmla="*/ 51 h 77"/>
                <a:gd name="T12" fmla="*/ 38 w 72"/>
                <a:gd name="T13" fmla="*/ 77 h 77"/>
                <a:gd name="T14" fmla="*/ 38 w 72"/>
                <a:gd name="T15" fmla="*/ 77 h 77"/>
                <a:gd name="T16" fmla="*/ 72 w 72"/>
                <a:gd name="T17" fmla="*/ 21 h 77"/>
                <a:gd name="T18" fmla="*/ 72 w 72"/>
                <a:gd name="T19" fmla="*/ 0 h 77"/>
                <a:gd name="T20" fmla="*/ 35 w 72"/>
                <a:gd name="T21" fmla="*/ 23 h 77"/>
                <a:gd name="T22" fmla="*/ 1 w 72"/>
                <a:gd name="T23" fmla="*/ 0 h 77"/>
                <a:gd name="T24" fmla="*/ 0 w 72"/>
                <a:gd name="T25" fmla="*/ 1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77">
                  <a:moveTo>
                    <a:pt x="0" y="19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4" y="46"/>
                    <a:pt x="14" y="64"/>
                    <a:pt x="33" y="74"/>
                  </a:cubicBezTo>
                  <a:cubicBezTo>
                    <a:pt x="30" y="67"/>
                    <a:pt x="28" y="60"/>
                    <a:pt x="28" y="51"/>
                  </a:cubicBezTo>
                  <a:cubicBezTo>
                    <a:pt x="28" y="41"/>
                    <a:pt x="31" y="31"/>
                    <a:pt x="36" y="23"/>
                  </a:cubicBezTo>
                  <a:cubicBezTo>
                    <a:pt x="42" y="31"/>
                    <a:pt x="44" y="41"/>
                    <a:pt x="44" y="51"/>
                  </a:cubicBezTo>
                  <a:cubicBezTo>
                    <a:pt x="44" y="61"/>
                    <a:pt x="42" y="69"/>
                    <a:pt x="38" y="77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60" y="64"/>
                    <a:pt x="68" y="46"/>
                    <a:pt x="72" y="2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6" y="1"/>
                    <a:pt x="44" y="10"/>
                    <a:pt x="35" y="23"/>
                  </a:cubicBezTo>
                  <a:cubicBezTo>
                    <a:pt x="28" y="11"/>
                    <a:pt x="16" y="2"/>
                    <a:pt x="1" y="0"/>
                  </a:cubicBezTo>
                  <a:cubicBezTo>
                    <a:pt x="1" y="3"/>
                    <a:pt x="0" y="18"/>
                    <a:pt x="0" y="19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646" y="649"/>
              <a:ext cx="97" cy="182"/>
            </a:xfrm>
            <a:custGeom>
              <a:avLst/>
              <a:gdLst>
                <a:gd name="T0" fmla="*/ 0 w 40"/>
                <a:gd name="T1" fmla="*/ 18 h 75"/>
                <a:gd name="T2" fmla="*/ 0 w 40"/>
                <a:gd name="T3" fmla="*/ 21 h 75"/>
                <a:gd name="T4" fmla="*/ 34 w 40"/>
                <a:gd name="T5" fmla="*/ 75 h 75"/>
                <a:gd name="T6" fmla="*/ 40 w 40"/>
                <a:gd name="T7" fmla="*/ 51 h 75"/>
                <a:gd name="T8" fmla="*/ 0 w 40"/>
                <a:gd name="T9" fmla="*/ 0 h 75"/>
                <a:gd name="T10" fmla="*/ 0 w 40"/>
                <a:gd name="T11" fmla="*/ 1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5">
                  <a:moveTo>
                    <a:pt x="0" y="18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47"/>
                    <a:pt x="12" y="65"/>
                    <a:pt x="34" y="75"/>
                  </a:cubicBezTo>
                  <a:cubicBezTo>
                    <a:pt x="37" y="68"/>
                    <a:pt x="40" y="60"/>
                    <a:pt x="40" y="51"/>
                  </a:cubicBezTo>
                  <a:cubicBezTo>
                    <a:pt x="40" y="26"/>
                    <a:pt x="20" y="5"/>
                    <a:pt x="0" y="0"/>
                  </a:cubicBezTo>
                  <a:cubicBezTo>
                    <a:pt x="0" y="5"/>
                    <a:pt x="0" y="11"/>
                    <a:pt x="0" y="18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2289" y="649"/>
              <a:ext cx="98" cy="189"/>
            </a:xfrm>
            <a:custGeom>
              <a:avLst/>
              <a:gdLst>
                <a:gd name="T0" fmla="*/ 41 w 41"/>
                <a:gd name="T1" fmla="*/ 22 h 78"/>
                <a:gd name="T2" fmla="*/ 41 w 41"/>
                <a:gd name="T3" fmla="*/ 0 h 78"/>
                <a:gd name="T4" fmla="*/ 0 w 41"/>
                <a:gd name="T5" fmla="*/ 51 h 78"/>
                <a:gd name="T6" fmla="*/ 7 w 41"/>
                <a:gd name="T7" fmla="*/ 78 h 78"/>
                <a:gd name="T8" fmla="*/ 41 w 41"/>
                <a:gd name="T9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8">
                  <a:moveTo>
                    <a:pt x="41" y="2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7" y="5"/>
                    <a:pt x="0" y="26"/>
                    <a:pt x="0" y="51"/>
                  </a:cubicBezTo>
                  <a:cubicBezTo>
                    <a:pt x="0" y="61"/>
                    <a:pt x="2" y="70"/>
                    <a:pt x="7" y="78"/>
                  </a:cubicBezTo>
                  <a:cubicBezTo>
                    <a:pt x="29" y="66"/>
                    <a:pt x="41" y="47"/>
                    <a:pt x="41" y="22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327" y="770"/>
              <a:ext cx="163" cy="132"/>
            </a:xfrm>
            <a:custGeom>
              <a:avLst/>
              <a:gdLst>
                <a:gd name="T0" fmla="*/ 35 w 68"/>
                <a:gd name="T1" fmla="*/ 0 h 54"/>
                <a:gd name="T2" fmla="*/ 0 w 68"/>
                <a:gd name="T3" fmla="*/ 40 h 54"/>
                <a:gd name="T4" fmla="*/ 35 w 68"/>
                <a:gd name="T5" fmla="*/ 54 h 54"/>
                <a:gd name="T6" fmla="*/ 68 w 68"/>
                <a:gd name="T7" fmla="*/ 40 h 54"/>
                <a:gd name="T8" fmla="*/ 35 w 6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4">
                  <a:moveTo>
                    <a:pt x="35" y="0"/>
                  </a:moveTo>
                  <a:cubicBezTo>
                    <a:pt x="28" y="17"/>
                    <a:pt x="16" y="30"/>
                    <a:pt x="0" y="40"/>
                  </a:cubicBezTo>
                  <a:cubicBezTo>
                    <a:pt x="9" y="48"/>
                    <a:pt x="21" y="54"/>
                    <a:pt x="35" y="54"/>
                  </a:cubicBezTo>
                  <a:cubicBezTo>
                    <a:pt x="48" y="54"/>
                    <a:pt x="59" y="49"/>
                    <a:pt x="68" y="40"/>
                  </a:cubicBezTo>
                  <a:cubicBezTo>
                    <a:pt x="53" y="31"/>
                    <a:pt x="42" y="18"/>
                    <a:pt x="35" y="0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534" y="768"/>
              <a:ext cx="163" cy="134"/>
            </a:xfrm>
            <a:custGeom>
              <a:avLst/>
              <a:gdLst>
                <a:gd name="T0" fmla="*/ 36 w 68"/>
                <a:gd name="T1" fmla="*/ 0 h 55"/>
                <a:gd name="T2" fmla="*/ 0 w 68"/>
                <a:gd name="T3" fmla="*/ 41 h 55"/>
                <a:gd name="T4" fmla="*/ 34 w 68"/>
                <a:gd name="T5" fmla="*/ 55 h 55"/>
                <a:gd name="T6" fmla="*/ 68 w 68"/>
                <a:gd name="T7" fmla="*/ 40 h 55"/>
                <a:gd name="T8" fmla="*/ 36 w 6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5">
                  <a:moveTo>
                    <a:pt x="36" y="0"/>
                  </a:moveTo>
                  <a:cubicBezTo>
                    <a:pt x="28" y="17"/>
                    <a:pt x="17" y="31"/>
                    <a:pt x="0" y="41"/>
                  </a:cubicBezTo>
                  <a:cubicBezTo>
                    <a:pt x="9" y="50"/>
                    <a:pt x="20" y="55"/>
                    <a:pt x="34" y="55"/>
                  </a:cubicBezTo>
                  <a:cubicBezTo>
                    <a:pt x="47" y="55"/>
                    <a:pt x="59" y="49"/>
                    <a:pt x="68" y="40"/>
                  </a:cubicBezTo>
                  <a:cubicBezTo>
                    <a:pt x="54" y="31"/>
                    <a:pt x="43" y="17"/>
                    <a:pt x="36" y="0"/>
                  </a:cubicBezTo>
                  <a:close/>
                </a:path>
              </a:pathLst>
            </a:custGeom>
            <a:grpFill/>
            <a:ln w="0" cap="sq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8231803" y="2463794"/>
            <a:ext cx="2142320" cy="2142320"/>
          </a:xfrm>
          <a:prstGeom prst="rect">
            <a:avLst/>
          </a:prstGeom>
          <a:solidFill>
            <a:srgbClr val="534C49"/>
          </a:solidFill>
          <a:ln w="317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bliqueTopLeft"/>
            <a:lightRig rig="threePt" dir="t"/>
          </a:scene3d>
          <a:sp3d prstMaterial="plastic">
            <a:bevelT w="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18"/>
          <p:cNvGrpSpPr>
            <a:grpSpLocks noChangeAspect="1"/>
          </p:cNvGrpSpPr>
          <p:nvPr/>
        </p:nvGrpSpPr>
        <p:grpSpPr bwMode="auto">
          <a:xfrm>
            <a:off x="8960408" y="3219328"/>
            <a:ext cx="820669" cy="635284"/>
            <a:chOff x="6227" y="1614"/>
            <a:chExt cx="726" cy="562"/>
          </a:xfrm>
          <a:solidFill>
            <a:schemeClr val="bg1"/>
          </a:solidFill>
        </p:grpSpPr>
        <p:sp>
          <p:nvSpPr>
            <p:cNvPr id="14" name="Freeform 19"/>
            <p:cNvSpPr>
              <a:spLocks noEditPoints="1"/>
            </p:cNvSpPr>
            <p:nvPr/>
          </p:nvSpPr>
          <p:spPr bwMode="auto">
            <a:xfrm>
              <a:off x="6227" y="1677"/>
              <a:ext cx="627" cy="499"/>
            </a:xfrm>
            <a:custGeom>
              <a:avLst/>
              <a:gdLst>
                <a:gd name="T0" fmla="*/ 99 w 120"/>
                <a:gd name="T1" fmla="*/ 40 h 95"/>
                <a:gd name="T2" fmla="*/ 96 w 120"/>
                <a:gd name="T3" fmla="*/ 36 h 95"/>
                <a:gd name="T4" fmla="*/ 95 w 120"/>
                <a:gd name="T5" fmla="*/ 22 h 95"/>
                <a:gd name="T6" fmla="*/ 70 w 120"/>
                <a:gd name="T7" fmla="*/ 23 h 95"/>
                <a:gd name="T8" fmla="*/ 66 w 120"/>
                <a:gd name="T9" fmla="*/ 16 h 95"/>
                <a:gd name="T10" fmla="*/ 45 w 120"/>
                <a:gd name="T11" fmla="*/ 6 h 95"/>
                <a:gd name="T12" fmla="*/ 11 w 120"/>
                <a:gd name="T13" fmla="*/ 34 h 95"/>
                <a:gd name="T14" fmla="*/ 2 w 120"/>
                <a:gd name="T15" fmla="*/ 60 h 95"/>
                <a:gd name="T16" fmla="*/ 51 w 120"/>
                <a:gd name="T17" fmla="*/ 93 h 95"/>
                <a:gd name="T18" fmla="*/ 111 w 120"/>
                <a:gd name="T19" fmla="*/ 67 h 95"/>
                <a:gd name="T20" fmla="*/ 99 w 120"/>
                <a:gd name="T21" fmla="*/ 40 h 95"/>
                <a:gd name="T22" fmla="*/ 53 w 120"/>
                <a:gd name="T23" fmla="*/ 86 h 95"/>
                <a:gd name="T24" fmla="*/ 14 w 120"/>
                <a:gd name="T25" fmla="*/ 62 h 95"/>
                <a:gd name="T26" fmla="*/ 53 w 120"/>
                <a:gd name="T27" fmla="*/ 35 h 95"/>
                <a:gd name="T28" fmla="*/ 92 w 120"/>
                <a:gd name="T29" fmla="*/ 57 h 95"/>
                <a:gd name="T30" fmla="*/ 53 w 120"/>
                <a:gd name="T31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95">
                  <a:moveTo>
                    <a:pt x="99" y="40"/>
                  </a:moveTo>
                  <a:cubicBezTo>
                    <a:pt x="94" y="39"/>
                    <a:pt x="96" y="36"/>
                    <a:pt x="96" y="36"/>
                  </a:cubicBezTo>
                  <a:cubicBezTo>
                    <a:pt x="96" y="36"/>
                    <a:pt x="101" y="28"/>
                    <a:pt x="95" y="22"/>
                  </a:cubicBezTo>
                  <a:cubicBezTo>
                    <a:pt x="88" y="14"/>
                    <a:pt x="70" y="23"/>
                    <a:pt x="70" y="23"/>
                  </a:cubicBezTo>
                  <a:cubicBezTo>
                    <a:pt x="63" y="25"/>
                    <a:pt x="65" y="22"/>
                    <a:pt x="66" y="16"/>
                  </a:cubicBezTo>
                  <a:cubicBezTo>
                    <a:pt x="66" y="10"/>
                    <a:pt x="64" y="0"/>
                    <a:pt x="45" y="6"/>
                  </a:cubicBezTo>
                  <a:cubicBezTo>
                    <a:pt x="27" y="12"/>
                    <a:pt x="11" y="34"/>
                    <a:pt x="11" y="34"/>
                  </a:cubicBezTo>
                  <a:cubicBezTo>
                    <a:pt x="0" y="49"/>
                    <a:pt x="2" y="60"/>
                    <a:pt x="2" y="60"/>
                  </a:cubicBezTo>
                  <a:cubicBezTo>
                    <a:pt x="5" y="85"/>
                    <a:pt x="31" y="91"/>
                    <a:pt x="51" y="93"/>
                  </a:cubicBezTo>
                  <a:cubicBezTo>
                    <a:pt x="73" y="95"/>
                    <a:pt x="102" y="86"/>
                    <a:pt x="111" y="67"/>
                  </a:cubicBezTo>
                  <a:cubicBezTo>
                    <a:pt x="120" y="48"/>
                    <a:pt x="104" y="41"/>
                    <a:pt x="99" y="40"/>
                  </a:cubicBezTo>
                  <a:close/>
                  <a:moveTo>
                    <a:pt x="53" y="86"/>
                  </a:moveTo>
                  <a:cubicBezTo>
                    <a:pt x="32" y="87"/>
                    <a:pt x="14" y="76"/>
                    <a:pt x="14" y="62"/>
                  </a:cubicBezTo>
                  <a:cubicBezTo>
                    <a:pt x="14" y="48"/>
                    <a:pt x="32" y="36"/>
                    <a:pt x="53" y="35"/>
                  </a:cubicBezTo>
                  <a:cubicBezTo>
                    <a:pt x="74" y="34"/>
                    <a:pt x="92" y="43"/>
                    <a:pt x="92" y="57"/>
                  </a:cubicBezTo>
                  <a:cubicBezTo>
                    <a:pt x="92" y="72"/>
                    <a:pt x="74" y="85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20"/>
            <p:cNvSpPr>
              <a:spLocks noEditPoints="1"/>
            </p:cNvSpPr>
            <p:nvPr/>
          </p:nvSpPr>
          <p:spPr bwMode="auto">
            <a:xfrm>
              <a:off x="6368" y="1897"/>
              <a:ext cx="246" cy="221"/>
            </a:xfrm>
            <a:custGeom>
              <a:avLst/>
              <a:gdLst>
                <a:gd name="T0" fmla="*/ 22 w 47"/>
                <a:gd name="T1" fmla="*/ 3 h 42"/>
                <a:gd name="T2" fmla="*/ 3 w 47"/>
                <a:gd name="T3" fmla="*/ 25 h 42"/>
                <a:gd name="T4" fmla="*/ 9 w 47"/>
                <a:gd name="T5" fmla="*/ 35 h 42"/>
                <a:gd name="T6" fmla="*/ 41 w 47"/>
                <a:gd name="T7" fmla="*/ 29 h 42"/>
                <a:gd name="T8" fmla="*/ 22 w 47"/>
                <a:gd name="T9" fmla="*/ 3 h 42"/>
                <a:gd name="T10" fmla="*/ 16 w 47"/>
                <a:gd name="T11" fmla="*/ 31 h 42"/>
                <a:gd name="T12" fmla="*/ 9 w 47"/>
                <a:gd name="T13" fmla="*/ 26 h 42"/>
                <a:gd name="T14" fmla="*/ 16 w 47"/>
                <a:gd name="T15" fmla="*/ 19 h 42"/>
                <a:gd name="T16" fmla="*/ 24 w 47"/>
                <a:gd name="T17" fmla="*/ 24 h 42"/>
                <a:gd name="T18" fmla="*/ 16 w 47"/>
                <a:gd name="T19" fmla="*/ 31 h 42"/>
                <a:gd name="T20" fmla="*/ 29 w 47"/>
                <a:gd name="T21" fmla="*/ 20 h 42"/>
                <a:gd name="T22" fmla="*/ 25 w 47"/>
                <a:gd name="T23" fmla="*/ 20 h 42"/>
                <a:gd name="T24" fmla="*/ 26 w 47"/>
                <a:gd name="T25" fmla="*/ 16 h 42"/>
                <a:gd name="T26" fmla="*/ 30 w 47"/>
                <a:gd name="T27" fmla="*/ 16 h 42"/>
                <a:gd name="T28" fmla="*/ 29 w 47"/>
                <a:gd name="T2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2">
                  <a:moveTo>
                    <a:pt x="22" y="3"/>
                  </a:moveTo>
                  <a:cubicBezTo>
                    <a:pt x="0" y="5"/>
                    <a:pt x="3" y="25"/>
                    <a:pt x="3" y="25"/>
                  </a:cubicBezTo>
                  <a:cubicBezTo>
                    <a:pt x="3" y="25"/>
                    <a:pt x="3" y="32"/>
                    <a:pt x="9" y="35"/>
                  </a:cubicBezTo>
                  <a:cubicBezTo>
                    <a:pt x="21" y="42"/>
                    <a:pt x="34" y="38"/>
                    <a:pt x="41" y="29"/>
                  </a:cubicBezTo>
                  <a:cubicBezTo>
                    <a:pt x="47" y="21"/>
                    <a:pt x="43" y="0"/>
                    <a:pt x="22" y="3"/>
                  </a:cubicBezTo>
                  <a:close/>
                  <a:moveTo>
                    <a:pt x="16" y="31"/>
                  </a:moveTo>
                  <a:cubicBezTo>
                    <a:pt x="12" y="31"/>
                    <a:pt x="9" y="29"/>
                    <a:pt x="9" y="26"/>
                  </a:cubicBezTo>
                  <a:cubicBezTo>
                    <a:pt x="9" y="22"/>
                    <a:pt x="12" y="19"/>
                    <a:pt x="16" y="19"/>
                  </a:cubicBezTo>
                  <a:cubicBezTo>
                    <a:pt x="21" y="18"/>
                    <a:pt x="24" y="21"/>
                    <a:pt x="24" y="24"/>
                  </a:cubicBezTo>
                  <a:cubicBezTo>
                    <a:pt x="24" y="27"/>
                    <a:pt x="20" y="31"/>
                    <a:pt x="16" y="31"/>
                  </a:cubicBezTo>
                  <a:close/>
                  <a:moveTo>
                    <a:pt x="29" y="20"/>
                  </a:moveTo>
                  <a:cubicBezTo>
                    <a:pt x="28" y="21"/>
                    <a:pt x="26" y="21"/>
                    <a:pt x="25" y="20"/>
                  </a:cubicBezTo>
                  <a:cubicBezTo>
                    <a:pt x="25" y="19"/>
                    <a:pt x="25" y="17"/>
                    <a:pt x="26" y="16"/>
                  </a:cubicBezTo>
                  <a:cubicBezTo>
                    <a:pt x="28" y="15"/>
                    <a:pt x="29" y="15"/>
                    <a:pt x="30" y="16"/>
                  </a:cubicBezTo>
                  <a:cubicBezTo>
                    <a:pt x="31" y="17"/>
                    <a:pt x="30" y="19"/>
                    <a:pt x="2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21"/>
            <p:cNvSpPr>
              <a:spLocks/>
            </p:cNvSpPr>
            <p:nvPr/>
          </p:nvSpPr>
          <p:spPr bwMode="auto">
            <a:xfrm>
              <a:off x="6697" y="1698"/>
              <a:ext cx="131" cy="141"/>
            </a:xfrm>
            <a:custGeom>
              <a:avLst/>
              <a:gdLst>
                <a:gd name="T0" fmla="*/ 19 w 25"/>
                <a:gd name="T1" fmla="*/ 27 h 27"/>
                <a:gd name="T2" fmla="*/ 23 w 25"/>
                <a:gd name="T3" fmla="*/ 24 h 27"/>
                <a:gd name="T4" fmla="*/ 23 w 25"/>
                <a:gd name="T5" fmla="*/ 24 h 27"/>
                <a:gd name="T6" fmla="*/ 3 w 25"/>
                <a:gd name="T7" fmla="*/ 4 h 27"/>
                <a:gd name="T8" fmla="*/ 0 w 25"/>
                <a:gd name="T9" fmla="*/ 8 h 27"/>
                <a:gd name="T10" fmla="*/ 3 w 25"/>
                <a:gd name="T11" fmla="*/ 11 h 27"/>
                <a:gd name="T12" fmla="*/ 16 w 25"/>
                <a:gd name="T13" fmla="*/ 23 h 27"/>
                <a:gd name="T14" fmla="*/ 19 w 25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7">
                  <a:moveTo>
                    <a:pt x="19" y="27"/>
                  </a:moveTo>
                  <a:cubicBezTo>
                    <a:pt x="21" y="27"/>
                    <a:pt x="22" y="26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5" y="0"/>
                    <a:pt x="3" y="4"/>
                    <a:pt x="3" y="4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19" y="8"/>
                    <a:pt x="16" y="23"/>
                    <a:pt x="16" y="23"/>
                  </a:cubicBezTo>
                  <a:cubicBezTo>
                    <a:pt x="16" y="25"/>
                    <a:pt x="17" y="27"/>
                    <a:pt x="1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22"/>
            <p:cNvSpPr>
              <a:spLocks/>
            </p:cNvSpPr>
            <p:nvPr/>
          </p:nvSpPr>
          <p:spPr bwMode="auto">
            <a:xfrm>
              <a:off x="6671" y="1614"/>
              <a:ext cx="282" cy="262"/>
            </a:xfrm>
            <a:custGeom>
              <a:avLst/>
              <a:gdLst>
                <a:gd name="T0" fmla="*/ 22 w 54"/>
                <a:gd name="T1" fmla="*/ 2 h 50"/>
                <a:gd name="T2" fmla="*/ 4 w 54"/>
                <a:gd name="T3" fmla="*/ 2 h 50"/>
                <a:gd name="T4" fmla="*/ 3 w 54"/>
                <a:gd name="T5" fmla="*/ 2 h 50"/>
                <a:gd name="T6" fmla="*/ 3 w 54"/>
                <a:gd name="T7" fmla="*/ 2 h 50"/>
                <a:gd name="T8" fmla="*/ 0 w 54"/>
                <a:gd name="T9" fmla="*/ 7 h 50"/>
                <a:gd name="T10" fmla="*/ 5 w 54"/>
                <a:gd name="T11" fmla="*/ 12 h 50"/>
                <a:gd name="T12" fmla="*/ 9 w 54"/>
                <a:gd name="T13" fmla="*/ 11 h 50"/>
                <a:gd name="T14" fmla="*/ 35 w 54"/>
                <a:gd name="T15" fmla="*/ 24 h 50"/>
                <a:gd name="T16" fmla="*/ 36 w 54"/>
                <a:gd name="T17" fmla="*/ 41 h 50"/>
                <a:gd name="T18" fmla="*/ 35 w 54"/>
                <a:gd name="T19" fmla="*/ 46 h 50"/>
                <a:gd name="T20" fmla="*/ 40 w 54"/>
                <a:gd name="T21" fmla="*/ 50 h 50"/>
                <a:gd name="T22" fmla="*/ 45 w 54"/>
                <a:gd name="T23" fmla="*/ 46 h 50"/>
                <a:gd name="T24" fmla="*/ 45 w 54"/>
                <a:gd name="T25" fmla="*/ 46 h 50"/>
                <a:gd name="T26" fmla="*/ 22 w 54"/>
                <a:gd name="T2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0">
                  <a:moveTo>
                    <a:pt x="22" y="2"/>
                  </a:moveTo>
                  <a:cubicBezTo>
                    <a:pt x="14" y="0"/>
                    <a:pt x="6" y="1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0" y="5"/>
                    <a:pt x="0" y="7"/>
                  </a:cubicBezTo>
                  <a:cubicBezTo>
                    <a:pt x="0" y="10"/>
                    <a:pt x="2" y="12"/>
                    <a:pt x="5" y="12"/>
                  </a:cubicBezTo>
                  <a:cubicBezTo>
                    <a:pt x="5" y="12"/>
                    <a:pt x="7" y="12"/>
                    <a:pt x="9" y="11"/>
                  </a:cubicBezTo>
                  <a:cubicBezTo>
                    <a:pt x="11" y="10"/>
                    <a:pt x="27" y="11"/>
                    <a:pt x="35" y="24"/>
                  </a:cubicBezTo>
                  <a:cubicBezTo>
                    <a:pt x="39" y="33"/>
                    <a:pt x="37" y="40"/>
                    <a:pt x="36" y="41"/>
                  </a:cubicBezTo>
                  <a:cubicBezTo>
                    <a:pt x="36" y="41"/>
                    <a:pt x="35" y="43"/>
                    <a:pt x="35" y="46"/>
                  </a:cubicBezTo>
                  <a:cubicBezTo>
                    <a:pt x="35" y="49"/>
                    <a:pt x="38" y="50"/>
                    <a:pt x="40" y="50"/>
                  </a:cubicBezTo>
                  <a:cubicBezTo>
                    <a:pt x="43" y="50"/>
                    <a:pt x="45" y="50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54" y="18"/>
                    <a:pt x="35" y="5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5024840" y="2469865"/>
            <a:ext cx="2142320" cy="2142320"/>
          </a:xfrm>
          <a:prstGeom prst="rect">
            <a:avLst/>
          </a:prstGeom>
          <a:solidFill>
            <a:srgbClr val="534C49"/>
          </a:solidFill>
          <a:ln w="317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bliqueTopLeft"/>
            <a:lightRig rig="threePt" dir="t"/>
          </a:scene3d>
          <a:sp3d prstMaterial="plastic">
            <a:bevelT w="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 bwMode="auto">
          <a:xfrm>
            <a:off x="5622788" y="3115600"/>
            <a:ext cx="946424" cy="850850"/>
          </a:xfrm>
          <a:custGeom>
            <a:avLst/>
            <a:gdLst>
              <a:gd name="connsiteX0" fmla="*/ 404630 w 706641"/>
              <a:gd name="connsiteY0" fmla="*/ 349847 h 635282"/>
              <a:gd name="connsiteX1" fmla="*/ 371950 w 706641"/>
              <a:gd name="connsiteY1" fmla="*/ 381106 h 635282"/>
              <a:gd name="connsiteX2" fmla="*/ 404630 w 706641"/>
              <a:gd name="connsiteY2" fmla="*/ 412365 h 635282"/>
              <a:gd name="connsiteX3" fmla="*/ 437310 w 706641"/>
              <a:gd name="connsiteY3" fmla="*/ 381106 h 635282"/>
              <a:gd name="connsiteX4" fmla="*/ 404630 w 706641"/>
              <a:gd name="connsiteY4" fmla="*/ 349847 h 635282"/>
              <a:gd name="connsiteX5" fmla="*/ 563450 w 706641"/>
              <a:gd name="connsiteY5" fmla="*/ 345427 h 635282"/>
              <a:gd name="connsiteX6" fmla="*/ 530770 w 706641"/>
              <a:gd name="connsiteY6" fmla="*/ 376686 h 635282"/>
              <a:gd name="connsiteX7" fmla="*/ 563450 w 706641"/>
              <a:gd name="connsiteY7" fmla="*/ 407945 h 635282"/>
              <a:gd name="connsiteX8" fmla="*/ 596130 w 706641"/>
              <a:gd name="connsiteY8" fmla="*/ 376686 h 635282"/>
              <a:gd name="connsiteX9" fmla="*/ 563450 w 706641"/>
              <a:gd name="connsiteY9" fmla="*/ 345427 h 635282"/>
              <a:gd name="connsiteX10" fmla="*/ 476620 w 706641"/>
              <a:gd name="connsiteY10" fmla="*/ 245967 h 635282"/>
              <a:gd name="connsiteX11" fmla="*/ 706641 w 706641"/>
              <a:gd name="connsiteY11" fmla="*/ 427015 h 635282"/>
              <a:gd name="connsiteX12" fmla="*/ 615961 w 706641"/>
              <a:gd name="connsiteY12" fmla="*/ 570824 h 635282"/>
              <a:gd name="connsiteX13" fmla="*/ 634406 w 706641"/>
              <a:gd name="connsiteY13" fmla="*/ 633756 h 635282"/>
              <a:gd name="connsiteX14" fmla="*/ 595058 w 706641"/>
              <a:gd name="connsiteY14" fmla="*/ 615361 h 635282"/>
              <a:gd name="connsiteX15" fmla="*/ 566268 w 706641"/>
              <a:gd name="connsiteY15" fmla="*/ 593791 h 635282"/>
              <a:gd name="connsiteX16" fmla="*/ 476620 w 706641"/>
              <a:gd name="connsiteY16" fmla="*/ 608062 h 635282"/>
              <a:gd name="connsiteX17" fmla="*/ 246598 w 706641"/>
              <a:gd name="connsiteY17" fmla="*/ 427015 h 635282"/>
              <a:gd name="connsiteX18" fmla="*/ 476620 w 706641"/>
              <a:gd name="connsiteY18" fmla="*/ 245967 h 635282"/>
              <a:gd name="connsiteX19" fmla="*/ 390264 w 706641"/>
              <a:gd name="connsiteY19" fmla="*/ 125667 h 635282"/>
              <a:gd name="connsiteX20" fmla="*/ 350795 w 706641"/>
              <a:gd name="connsiteY20" fmla="*/ 163557 h 635282"/>
              <a:gd name="connsiteX21" fmla="*/ 390264 w 706641"/>
              <a:gd name="connsiteY21" fmla="*/ 201447 h 635282"/>
              <a:gd name="connsiteX22" fmla="*/ 429733 w 706641"/>
              <a:gd name="connsiteY22" fmla="*/ 163557 h 635282"/>
              <a:gd name="connsiteX23" fmla="*/ 390264 w 706641"/>
              <a:gd name="connsiteY23" fmla="*/ 125667 h 635282"/>
              <a:gd name="connsiteX24" fmla="*/ 192606 w 706641"/>
              <a:gd name="connsiteY24" fmla="*/ 118089 h 635282"/>
              <a:gd name="connsiteX25" fmla="*/ 153137 w 706641"/>
              <a:gd name="connsiteY25" fmla="*/ 155979 h 635282"/>
              <a:gd name="connsiteX26" fmla="*/ 192606 w 706641"/>
              <a:gd name="connsiteY26" fmla="*/ 193869 h 635282"/>
              <a:gd name="connsiteX27" fmla="*/ 232075 w 706641"/>
              <a:gd name="connsiteY27" fmla="*/ 155979 h 635282"/>
              <a:gd name="connsiteX28" fmla="*/ 192606 w 706641"/>
              <a:gd name="connsiteY28" fmla="*/ 118089 h 635282"/>
              <a:gd name="connsiteX29" fmla="*/ 284962 w 706641"/>
              <a:gd name="connsiteY29" fmla="*/ 0 h 635282"/>
              <a:gd name="connsiteX30" fmla="*/ 569923 w 706641"/>
              <a:gd name="connsiteY30" fmla="*/ 223799 h 635282"/>
              <a:gd name="connsiteX31" fmla="*/ 568254 w 706641"/>
              <a:gd name="connsiteY31" fmla="*/ 236804 h 635282"/>
              <a:gd name="connsiteX32" fmla="*/ 528456 w 706641"/>
              <a:gd name="connsiteY32" fmla="*/ 227080 h 635282"/>
              <a:gd name="connsiteX33" fmla="*/ 476621 w 706641"/>
              <a:gd name="connsiteY33" fmla="*/ 222967 h 635282"/>
              <a:gd name="connsiteX34" fmla="*/ 219419 w 706641"/>
              <a:gd name="connsiteY34" fmla="*/ 425408 h 635282"/>
              <a:gd name="connsiteX35" fmla="*/ 221486 w 706641"/>
              <a:gd name="connsiteY35" fmla="*/ 441544 h 635282"/>
              <a:gd name="connsiteX36" fmla="*/ 174899 w 706641"/>
              <a:gd name="connsiteY36" fmla="*/ 430257 h 635282"/>
              <a:gd name="connsiteX37" fmla="*/ 92741 w 706641"/>
              <a:gd name="connsiteY37" fmla="*/ 480461 h 635282"/>
              <a:gd name="connsiteX38" fmla="*/ 99281 w 706641"/>
              <a:gd name="connsiteY38" fmla="*/ 432394 h 635282"/>
              <a:gd name="connsiteX39" fmla="*/ 110816 w 706641"/>
              <a:gd name="connsiteY39" fmla="*/ 400672 h 635282"/>
              <a:gd name="connsiteX40" fmla="*/ 0 w 706641"/>
              <a:gd name="connsiteY40" fmla="*/ 223799 h 635282"/>
              <a:gd name="connsiteX41" fmla="*/ 284962 w 706641"/>
              <a:gd name="connsiteY41" fmla="*/ 0 h 63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06641" h="635282">
                <a:moveTo>
                  <a:pt x="404630" y="349847"/>
                </a:moveTo>
                <a:cubicBezTo>
                  <a:pt x="386581" y="349847"/>
                  <a:pt x="371950" y="363842"/>
                  <a:pt x="371950" y="381106"/>
                </a:cubicBezTo>
                <a:cubicBezTo>
                  <a:pt x="371950" y="398370"/>
                  <a:pt x="386581" y="412365"/>
                  <a:pt x="404630" y="412365"/>
                </a:cubicBezTo>
                <a:cubicBezTo>
                  <a:pt x="422679" y="412365"/>
                  <a:pt x="437310" y="398370"/>
                  <a:pt x="437310" y="381106"/>
                </a:cubicBezTo>
                <a:cubicBezTo>
                  <a:pt x="437310" y="363842"/>
                  <a:pt x="422679" y="349847"/>
                  <a:pt x="404630" y="349847"/>
                </a:cubicBezTo>
                <a:close/>
                <a:moveTo>
                  <a:pt x="563450" y="345427"/>
                </a:moveTo>
                <a:cubicBezTo>
                  <a:pt x="545401" y="345427"/>
                  <a:pt x="530770" y="359422"/>
                  <a:pt x="530770" y="376686"/>
                </a:cubicBezTo>
                <a:cubicBezTo>
                  <a:pt x="530770" y="393950"/>
                  <a:pt x="545401" y="407945"/>
                  <a:pt x="563450" y="407945"/>
                </a:cubicBezTo>
                <a:cubicBezTo>
                  <a:pt x="581499" y="407945"/>
                  <a:pt x="596130" y="393950"/>
                  <a:pt x="596130" y="376686"/>
                </a:cubicBezTo>
                <a:cubicBezTo>
                  <a:pt x="596130" y="359422"/>
                  <a:pt x="581499" y="345427"/>
                  <a:pt x="563450" y="345427"/>
                </a:cubicBezTo>
                <a:close/>
                <a:moveTo>
                  <a:pt x="476620" y="245967"/>
                </a:moveTo>
                <a:cubicBezTo>
                  <a:pt x="603657" y="245967"/>
                  <a:pt x="706641" y="327025"/>
                  <a:pt x="706641" y="427015"/>
                </a:cubicBezTo>
                <a:cubicBezTo>
                  <a:pt x="706641" y="485734"/>
                  <a:pt x="671125" y="537924"/>
                  <a:pt x="615961" y="570824"/>
                </a:cubicBezTo>
                <a:cubicBezTo>
                  <a:pt x="621856" y="582589"/>
                  <a:pt x="637657" y="626415"/>
                  <a:pt x="634406" y="633756"/>
                </a:cubicBezTo>
                <a:cubicBezTo>
                  <a:pt x="631024" y="641393"/>
                  <a:pt x="600232" y="618020"/>
                  <a:pt x="595058" y="615361"/>
                </a:cubicBezTo>
                <a:cubicBezTo>
                  <a:pt x="587175" y="608899"/>
                  <a:pt x="571047" y="598693"/>
                  <a:pt x="566268" y="593791"/>
                </a:cubicBezTo>
                <a:cubicBezTo>
                  <a:pt x="538719" y="602982"/>
                  <a:pt x="508423" y="608062"/>
                  <a:pt x="476620" y="608062"/>
                </a:cubicBezTo>
                <a:cubicBezTo>
                  <a:pt x="349582" y="608062"/>
                  <a:pt x="246598" y="527004"/>
                  <a:pt x="246598" y="427015"/>
                </a:cubicBezTo>
                <a:cubicBezTo>
                  <a:pt x="246598" y="327025"/>
                  <a:pt x="349582" y="245967"/>
                  <a:pt x="476620" y="245967"/>
                </a:cubicBezTo>
                <a:close/>
                <a:moveTo>
                  <a:pt x="390264" y="125667"/>
                </a:moveTo>
                <a:cubicBezTo>
                  <a:pt x="368466" y="125667"/>
                  <a:pt x="350795" y="142631"/>
                  <a:pt x="350795" y="163557"/>
                </a:cubicBezTo>
                <a:cubicBezTo>
                  <a:pt x="350795" y="184483"/>
                  <a:pt x="368466" y="201447"/>
                  <a:pt x="390264" y="201447"/>
                </a:cubicBezTo>
                <a:cubicBezTo>
                  <a:pt x="412062" y="201447"/>
                  <a:pt x="429733" y="184483"/>
                  <a:pt x="429733" y="163557"/>
                </a:cubicBezTo>
                <a:cubicBezTo>
                  <a:pt x="429733" y="142631"/>
                  <a:pt x="412062" y="125667"/>
                  <a:pt x="390264" y="125667"/>
                </a:cubicBezTo>
                <a:close/>
                <a:moveTo>
                  <a:pt x="192606" y="118089"/>
                </a:moveTo>
                <a:cubicBezTo>
                  <a:pt x="170808" y="118089"/>
                  <a:pt x="153137" y="135053"/>
                  <a:pt x="153137" y="155979"/>
                </a:cubicBezTo>
                <a:cubicBezTo>
                  <a:pt x="153137" y="176905"/>
                  <a:pt x="170808" y="193869"/>
                  <a:pt x="192606" y="193869"/>
                </a:cubicBezTo>
                <a:cubicBezTo>
                  <a:pt x="214404" y="193869"/>
                  <a:pt x="232075" y="176905"/>
                  <a:pt x="232075" y="155979"/>
                </a:cubicBezTo>
                <a:cubicBezTo>
                  <a:pt x="232075" y="135053"/>
                  <a:pt x="214404" y="118089"/>
                  <a:pt x="192606" y="118089"/>
                </a:cubicBezTo>
                <a:close/>
                <a:moveTo>
                  <a:pt x="284962" y="0"/>
                </a:moveTo>
                <a:cubicBezTo>
                  <a:pt x="442342" y="0"/>
                  <a:pt x="569923" y="100198"/>
                  <a:pt x="569923" y="223799"/>
                </a:cubicBezTo>
                <a:lnTo>
                  <a:pt x="568254" y="236804"/>
                </a:lnTo>
                <a:lnTo>
                  <a:pt x="528456" y="227080"/>
                </a:lnTo>
                <a:cubicBezTo>
                  <a:pt x="511713" y="224383"/>
                  <a:pt x="494377" y="222967"/>
                  <a:pt x="476621" y="222967"/>
                </a:cubicBezTo>
                <a:cubicBezTo>
                  <a:pt x="334572" y="222967"/>
                  <a:pt x="219419" y="313603"/>
                  <a:pt x="219419" y="425408"/>
                </a:cubicBezTo>
                <a:lnTo>
                  <a:pt x="221486" y="441544"/>
                </a:lnTo>
                <a:lnTo>
                  <a:pt x="174899" y="430257"/>
                </a:lnTo>
                <a:cubicBezTo>
                  <a:pt x="164468" y="441965"/>
                  <a:pt x="102261" y="482906"/>
                  <a:pt x="92741" y="480461"/>
                </a:cubicBezTo>
                <a:cubicBezTo>
                  <a:pt x="83092" y="477985"/>
                  <a:pt x="95547" y="445146"/>
                  <a:pt x="99281" y="432394"/>
                </a:cubicBezTo>
                <a:cubicBezTo>
                  <a:pt x="102980" y="419765"/>
                  <a:pt x="107332" y="407704"/>
                  <a:pt x="110816" y="400672"/>
                </a:cubicBezTo>
                <a:cubicBezTo>
                  <a:pt x="43349" y="359942"/>
                  <a:pt x="0" y="295846"/>
                  <a:pt x="0" y="223799"/>
                </a:cubicBezTo>
                <a:cubicBezTo>
                  <a:pt x="0" y="100198"/>
                  <a:pt x="127582" y="0"/>
                  <a:pt x="28496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文本框 24"/>
          <p:cNvSpPr txBox="1"/>
          <p:nvPr/>
        </p:nvSpPr>
        <p:spPr>
          <a:xfrm>
            <a:off x="8231802" y="5013391"/>
            <a:ext cx="214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微博</a:t>
            </a:r>
            <a:endParaRPr lang="zh-CN" alt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2" name="文本框 25"/>
          <p:cNvSpPr txBox="1"/>
          <p:nvPr/>
        </p:nvSpPr>
        <p:spPr>
          <a:xfrm>
            <a:off x="5024839" y="5013391"/>
            <a:ext cx="214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微信</a:t>
            </a:r>
            <a:endParaRPr lang="zh-CN" alt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文本框 26"/>
          <p:cNvSpPr txBox="1"/>
          <p:nvPr/>
        </p:nvSpPr>
        <p:spPr>
          <a:xfrm>
            <a:off x="1824100" y="5013391"/>
            <a:ext cx="213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人人网</a:t>
            </a:r>
            <a:endParaRPr lang="zh-CN" altLang="en-US" dirty="0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34660" y="765175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JhengHei Light" panose="020B0304030504040204" pitchFamily="34" charset="-122"/>
              </a:rPr>
              <a:t>公众</a:t>
            </a:r>
            <a:r>
              <a:rPr lang="zh-CN" altLang="en-US" sz="16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JhengHei Light" panose="020B0304030504040204" pitchFamily="34" charset="-122"/>
              </a:rPr>
              <a:t>运营平台</a:t>
            </a:r>
            <a:endParaRPr lang="zh-CN" altLang="en-US" sz="16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Microsoft JhengHei Light" panose="020B0304030504040204" pitchFamily="34" charset="-122"/>
            </a:endParaRPr>
          </a:p>
        </p:txBody>
      </p:sp>
      <p:sp>
        <p:nvSpPr>
          <p:cNvPr id="33" name="平行四边形 32"/>
          <p:cNvSpPr/>
          <p:nvPr/>
        </p:nvSpPr>
        <p:spPr>
          <a:xfrm flipH="1">
            <a:off x="4304328" y="765175"/>
            <a:ext cx="1101152" cy="555728"/>
          </a:xfrm>
          <a:prstGeom prst="parallelogram">
            <a:avLst>
              <a:gd name="adj" fmla="val 146528"/>
            </a:avLst>
          </a:prstGeom>
          <a:solidFill>
            <a:srgbClr val="E7CF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4389257" y="5848501"/>
            <a:ext cx="3413485" cy="288000"/>
          </a:xfrm>
          <a:prstGeom prst="roundRect">
            <a:avLst>
              <a:gd name="adj" fmla="val 50000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5104061" y="5841439"/>
            <a:ext cx="1983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  <a:cs typeface="Microsoft JhengHei Light" panose="020B0304030504040204" pitchFamily="34" charset="-122"/>
              </a:rPr>
              <a:t>http://scenery.yanj.cn/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  <a:cs typeface="Microsoft JhengHei Light" panose="020B0304030504040204" pitchFamily="34" charset="-122"/>
            </a:endParaRPr>
          </a:p>
        </p:txBody>
      </p:sp>
      <p:sp>
        <p:nvSpPr>
          <p:cNvPr id="26" name="Freeform 35"/>
          <p:cNvSpPr>
            <a:spLocks noChangeArrowheads="1"/>
          </p:cNvSpPr>
          <p:nvPr/>
        </p:nvSpPr>
        <p:spPr bwMode="auto">
          <a:xfrm>
            <a:off x="4424278" y="5872359"/>
            <a:ext cx="242253" cy="240283"/>
          </a:xfrm>
          <a:custGeom>
            <a:avLst/>
            <a:gdLst>
              <a:gd name="T0" fmla="*/ 267 w 541"/>
              <a:gd name="T1" fmla="*/ 0 h 540"/>
              <a:gd name="T2" fmla="*/ 0 w 541"/>
              <a:gd name="T3" fmla="*/ 272 h 540"/>
              <a:gd name="T4" fmla="*/ 267 w 541"/>
              <a:gd name="T5" fmla="*/ 539 h 540"/>
              <a:gd name="T6" fmla="*/ 540 w 541"/>
              <a:gd name="T7" fmla="*/ 272 h 540"/>
              <a:gd name="T8" fmla="*/ 267 w 541"/>
              <a:gd name="T9" fmla="*/ 0 h 540"/>
              <a:gd name="T10" fmla="*/ 242 w 541"/>
              <a:gd name="T11" fmla="*/ 483 h 540"/>
              <a:gd name="T12" fmla="*/ 52 w 541"/>
              <a:gd name="T13" fmla="*/ 272 h 540"/>
              <a:gd name="T14" fmla="*/ 57 w 541"/>
              <a:gd name="T15" fmla="*/ 221 h 540"/>
              <a:gd name="T16" fmla="*/ 190 w 541"/>
              <a:gd name="T17" fmla="*/ 349 h 540"/>
              <a:gd name="T18" fmla="*/ 190 w 541"/>
              <a:gd name="T19" fmla="*/ 375 h 540"/>
              <a:gd name="T20" fmla="*/ 242 w 541"/>
              <a:gd name="T21" fmla="*/ 431 h 540"/>
              <a:gd name="T22" fmla="*/ 242 w 541"/>
              <a:gd name="T23" fmla="*/ 483 h 540"/>
              <a:gd name="T24" fmla="*/ 427 w 541"/>
              <a:gd name="T25" fmla="*/ 416 h 540"/>
              <a:gd name="T26" fmla="*/ 375 w 541"/>
              <a:gd name="T27" fmla="*/ 375 h 540"/>
              <a:gd name="T28" fmla="*/ 350 w 541"/>
              <a:gd name="T29" fmla="*/ 375 h 540"/>
              <a:gd name="T30" fmla="*/ 350 w 541"/>
              <a:gd name="T31" fmla="*/ 298 h 540"/>
              <a:gd name="T32" fmla="*/ 324 w 541"/>
              <a:gd name="T33" fmla="*/ 272 h 540"/>
              <a:gd name="T34" fmla="*/ 160 w 541"/>
              <a:gd name="T35" fmla="*/ 272 h 540"/>
              <a:gd name="T36" fmla="*/ 160 w 541"/>
              <a:gd name="T37" fmla="*/ 215 h 540"/>
              <a:gd name="T38" fmla="*/ 216 w 541"/>
              <a:gd name="T39" fmla="*/ 215 h 540"/>
              <a:gd name="T40" fmla="*/ 242 w 541"/>
              <a:gd name="T41" fmla="*/ 190 h 540"/>
              <a:gd name="T42" fmla="*/ 242 w 541"/>
              <a:gd name="T43" fmla="*/ 133 h 540"/>
              <a:gd name="T44" fmla="*/ 293 w 541"/>
              <a:gd name="T45" fmla="*/ 133 h 540"/>
              <a:gd name="T46" fmla="*/ 350 w 541"/>
              <a:gd name="T47" fmla="*/ 82 h 540"/>
              <a:gd name="T48" fmla="*/ 350 w 541"/>
              <a:gd name="T49" fmla="*/ 72 h 540"/>
              <a:gd name="T50" fmla="*/ 483 w 541"/>
              <a:gd name="T51" fmla="*/ 272 h 540"/>
              <a:gd name="T52" fmla="*/ 427 w 541"/>
              <a:gd name="T53" fmla="*/ 416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41" h="540">
                <a:moveTo>
                  <a:pt x="267" y="0"/>
                </a:moveTo>
                <a:cubicBezTo>
                  <a:pt x="118" y="0"/>
                  <a:pt x="0" y="126"/>
                  <a:pt x="0" y="272"/>
                </a:cubicBezTo>
                <a:cubicBezTo>
                  <a:pt x="0" y="418"/>
                  <a:pt x="118" y="539"/>
                  <a:pt x="267" y="539"/>
                </a:cubicBezTo>
                <a:cubicBezTo>
                  <a:pt x="417" y="539"/>
                  <a:pt x="540" y="418"/>
                  <a:pt x="540" y="272"/>
                </a:cubicBezTo>
                <a:cubicBezTo>
                  <a:pt x="540" y="126"/>
                  <a:pt x="417" y="0"/>
                  <a:pt x="267" y="0"/>
                </a:cubicBezTo>
                <a:close/>
                <a:moveTo>
                  <a:pt x="242" y="483"/>
                </a:moveTo>
                <a:cubicBezTo>
                  <a:pt x="139" y="467"/>
                  <a:pt x="52" y="375"/>
                  <a:pt x="52" y="272"/>
                </a:cubicBezTo>
                <a:cubicBezTo>
                  <a:pt x="52" y="251"/>
                  <a:pt x="57" y="236"/>
                  <a:pt x="57" y="221"/>
                </a:cubicBezTo>
                <a:lnTo>
                  <a:pt x="190" y="349"/>
                </a:lnTo>
                <a:lnTo>
                  <a:pt x="190" y="375"/>
                </a:lnTo>
                <a:cubicBezTo>
                  <a:pt x="190" y="406"/>
                  <a:pt x="211" y="431"/>
                  <a:pt x="242" y="431"/>
                </a:cubicBezTo>
                <a:lnTo>
                  <a:pt x="242" y="483"/>
                </a:lnTo>
                <a:close/>
                <a:moveTo>
                  <a:pt x="427" y="416"/>
                </a:moveTo>
                <a:cubicBezTo>
                  <a:pt x="422" y="395"/>
                  <a:pt x="401" y="375"/>
                  <a:pt x="375" y="375"/>
                </a:cubicBezTo>
                <a:lnTo>
                  <a:pt x="350" y="375"/>
                </a:lnTo>
                <a:lnTo>
                  <a:pt x="350" y="298"/>
                </a:lnTo>
                <a:cubicBezTo>
                  <a:pt x="350" y="282"/>
                  <a:pt x="339" y="272"/>
                  <a:pt x="324" y="272"/>
                </a:cubicBezTo>
                <a:lnTo>
                  <a:pt x="160" y="272"/>
                </a:lnTo>
                <a:lnTo>
                  <a:pt x="160" y="215"/>
                </a:lnTo>
                <a:lnTo>
                  <a:pt x="216" y="215"/>
                </a:lnTo>
                <a:cubicBezTo>
                  <a:pt x="232" y="215"/>
                  <a:pt x="242" y="205"/>
                  <a:pt x="242" y="190"/>
                </a:cubicBezTo>
                <a:lnTo>
                  <a:pt x="242" y="133"/>
                </a:lnTo>
                <a:lnTo>
                  <a:pt x="293" y="133"/>
                </a:lnTo>
                <a:cubicBezTo>
                  <a:pt x="324" y="133"/>
                  <a:pt x="350" y="113"/>
                  <a:pt x="350" y="82"/>
                </a:cubicBezTo>
                <a:lnTo>
                  <a:pt x="350" y="72"/>
                </a:lnTo>
                <a:cubicBezTo>
                  <a:pt x="427" y="102"/>
                  <a:pt x="483" y="179"/>
                  <a:pt x="483" y="272"/>
                </a:cubicBezTo>
                <a:cubicBezTo>
                  <a:pt x="483" y="329"/>
                  <a:pt x="463" y="375"/>
                  <a:pt x="427" y="416"/>
                </a:cubicBezTo>
                <a:close/>
              </a:path>
            </a:pathLst>
          </a:custGeom>
          <a:solidFill>
            <a:srgbClr val="534C49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38"/>
          <p:cNvSpPr>
            <a:spLocks noChangeArrowheads="1"/>
          </p:cNvSpPr>
          <p:nvPr/>
        </p:nvSpPr>
        <p:spPr bwMode="auto">
          <a:xfrm flipH="1">
            <a:off x="1127125" y="885928"/>
            <a:ext cx="311635" cy="342797"/>
          </a:xfrm>
          <a:custGeom>
            <a:avLst/>
            <a:gdLst>
              <a:gd name="T0" fmla="*/ 406 w 484"/>
              <a:gd name="T1" fmla="*/ 190 h 535"/>
              <a:gd name="T2" fmla="*/ 350 w 484"/>
              <a:gd name="T3" fmla="*/ 210 h 535"/>
              <a:gd name="T4" fmla="*/ 160 w 484"/>
              <a:gd name="T5" fmla="*/ 102 h 535"/>
              <a:gd name="T6" fmla="*/ 165 w 484"/>
              <a:gd name="T7" fmla="*/ 82 h 535"/>
              <a:gd name="T8" fmla="*/ 82 w 484"/>
              <a:gd name="T9" fmla="*/ 0 h 535"/>
              <a:gd name="T10" fmla="*/ 0 w 484"/>
              <a:gd name="T11" fmla="*/ 82 h 535"/>
              <a:gd name="T12" fmla="*/ 82 w 484"/>
              <a:gd name="T13" fmla="*/ 164 h 535"/>
              <a:gd name="T14" fmla="*/ 134 w 484"/>
              <a:gd name="T15" fmla="*/ 138 h 535"/>
              <a:gd name="T16" fmla="*/ 329 w 484"/>
              <a:gd name="T17" fmla="*/ 251 h 535"/>
              <a:gd name="T18" fmla="*/ 324 w 484"/>
              <a:gd name="T19" fmla="*/ 272 h 535"/>
              <a:gd name="T20" fmla="*/ 329 w 484"/>
              <a:gd name="T21" fmla="*/ 287 h 535"/>
              <a:gd name="T22" fmla="*/ 134 w 484"/>
              <a:gd name="T23" fmla="*/ 400 h 535"/>
              <a:gd name="T24" fmla="*/ 82 w 484"/>
              <a:gd name="T25" fmla="*/ 380 h 535"/>
              <a:gd name="T26" fmla="*/ 5 w 484"/>
              <a:gd name="T27" fmla="*/ 457 h 535"/>
              <a:gd name="T28" fmla="*/ 82 w 484"/>
              <a:gd name="T29" fmla="*/ 534 h 535"/>
              <a:gd name="T30" fmla="*/ 160 w 484"/>
              <a:gd name="T31" fmla="*/ 457 h 535"/>
              <a:gd name="T32" fmla="*/ 160 w 484"/>
              <a:gd name="T33" fmla="*/ 436 h 535"/>
              <a:gd name="T34" fmla="*/ 350 w 484"/>
              <a:gd name="T35" fmla="*/ 329 h 535"/>
              <a:gd name="T36" fmla="*/ 401 w 484"/>
              <a:gd name="T37" fmla="*/ 349 h 535"/>
              <a:gd name="T38" fmla="*/ 483 w 484"/>
              <a:gd name="T39" fmla="*/ 267 h 535"/>
              <a:gd name="T40" fmla="*/ 406 w 484"/>
              <a:gd name="T41" fmla="*/ 19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4" h="535">
                <a:moveTo>
                  <a:pt x="406" y="190"/>
                </a:moveTo>
                <a:cubicBezTo>
                  <a:pt x="386" y="190"/>
                  <a:pt x="365" y="195"/>
                  <a:pt x="350" y="210"/>
                </a:cubicBezTo>
                <a:lnTo>
                  <a:pt x="160" y="102"/>
                </a:lnTo>
                <a:cubicBezTo>
                  <a:pt x="165" y="97"/>
                  <a:pt x="165" y="87"/>
                  <a:pt x="165" y="82"/>
                </a:cubicBezTo>
                <a:cubicBezTo>
                  <a:pt x="165" y="36"/>
                  <a:pt x="129" y="0"/>
                  <a:pt x="82" y="0"/>
                </a:cubicBezTo>
                <a:cubicBezTo>
                  <a:pt x="36" y="0"/>
                  <a:pt x="0" y="36"/>
                  <a:pt x="0" y="82"/>
                </a:cubicBezTo>
                <a:cubicBezTo>
                  <a:pt x="0" y="128"/>
                  <a:pt x="36" y="164"/>
                  <a:pt x="82" y="164"/>
                </a:cubicBezTo>
                <a:cubicBezTo>
                  <a:pt x="103" y="164"/>
                  <a:pt x="124" y="154"/>
                  <a:pt x="134" y="138"/>
                </a:cubicBezTo>
                <a:lnTo>
                  <a:pt x="329" y="251"/>
                </a:lnTo>
                <a:cubicBezTo>
                  <a:pt x="324" y="257"/>
                  <a:pt x="324" y="264"/>
                  <a:pt x="324" y="272"/>
                </a:cubicBezTo>
                <a:cubicBezTo>
                  <a:pt x="324" y="280"/>
                  <a:pt x="324" y="282"/>
                  <a:pt x="329" y="287"/>
                </a:cubicBezTo>
                <a:lnTo>
                  <a:pt x="134" y="400"/>
                </a:lnTo>
                <a:cubicBezTo>
                  <a:pt x="124" y="390"/>
                  <a:pt x="103" y="380"/>
                  <a:pt x="82" y="380"/>
                </a:cubicBezTo>
                <a:cubicBezTo>
                  <a:pt x="41" y="380"/>
                  <a:pt x="5" y="413"/>
                  <a:pt x="5" y="457"/>
                </a:cubicBezTo>
                <a:cubicBezTo>
                  <a:pt x="5" y="501"/>
                  <a:pt x="41" y="534"/>
                  <a:pt x="82" y="534"/>
                </a:cubicBezTo>
                <a:cubicBezTo>
                  <a:pt x="124" y="534"/>
                  <a:pt x="160" y="503"/>
                  <a:pt x="160" y="457"/>
                </a:cubicBezTo>
                <a:cubicBezTo>
                  <a:pt x="160" y="452"/>
                  <a:pt x="160" y="447"/>
                  <a:pt x="160" y="436"/>
                </a:cubicBezTo>
                <a:lnTo>
                  <a:pt x="350" y="329"/>
                </a:lnTo>
                <a:cubicBezTo>
                  <a:pt x="360" y="339"/>
                  <a:pt x="380" y="349"/>
                  <a:pt x="401" y="349"/>
                </a:cubicBezTo>
                <a:cubicBezTo>
                  <a:pt x="447" y="349"/>
                  <a:pt x="483" y="313"/>
                  <a:pt x="483" y="267"/>
                </a:cubicBezTo>
                <a:cubicBezTo>
                  <a:pt x="483" y="221"/>
                  <a:pt x="452" y="190"/>
                  <a:pt x="406" y="19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6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75" y="0"/>
            <a:ext cx="6132576" cy="685800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rot="5400000" flipH="1">
            <a:off x="2664318" y="-2669683"/>
            <a:ext cx="6863365" cy="12192000"/>
          </a:xfrm>
          <a:custGeom>
            <a:avLst/>
            <a:gdLst>
              <a:gd name="connsiteX0" fmla="*/ 6858000 w 6863365"/>
              <a:gd name="connsiteY0" fmla="*/ 12192000 h 12192000"/>
              <a:gd name="connsiteX1" fmla="*/ 6858000 w 6863365"/>
              <a:gd name="connsiteY1" fmla="*/ 12190476 h 12192000"/>
              <a:gd name="connsiteX2" fmla="*/ 18771 w 6863365"/>
              <a:gd name="connsiteY2" fmla="*/ 12190476 h 12192000"/>
              <a:gd name="connsiteX3" fmla="*/ 3441068 w 6863365"/>
              <a:gd name="connsiteY3" fmla="*/ 6289964 h 12192000"/>
              <a:gd name="connsiteX4" fmla="*/ 6858000 w 6863365"/>
              <a:gd name="connsiteY4" fmla="*/ 12181226 h 12192000"/>
              <a:gd name="connsiteX5" fmla="*/ 6858000 w 6863365"/>
              <a:gd name="connsiteY5" fmla="*/ 0 h 12192000"/>
              <a:gd name="connsiteX6" fmla="*/ 0 w 6863365"/>
              <a:gd name="connsiteY6" fmla="*/ 0 h 12192000"/>
              <a:gd name="connsiteX7" fmla="*/ 0 w 6863365"/>
              <a:gd name="connsiteY7" fmla="*/ 12192000 h 12192000"/>
              <a:gd name="connsiteX8" fmla="*/ 6863365 w 6863365"/>
              <a:gd name="connsiteY8" fmla="*/ 12190476 h 12192000"/>
              <a:gd name="connsiteX9" fmla="*/ 6858000 w 6863365"/>
              <a:gd name="connsiteY9" fmla="*/ 12181226 h 12192000"/>
              <a:gd name="connsiteX10" fmla="*/ 6858000 w 6863365"/>
              <a:gd name="connsiteY10" fmla="*/ 12190476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63365" h="12192000">
                <a:moveTo>
                  <a:pt x="6858000" y="12192000"/>
                </a:moveTo>
                <a:lnTo>
                  <a:pt x="6858000" y="12190476"/>
                </a:lnTo>
                <a:lnTo>
                  <a:pt x="18771" y="12190476"/>
                </a:lnTo>
                <a:lnTo>
                  <a:pt x="3441068" y="6289964"/>
                </a:lnTo>
                <a:lnTo>
                  <a:pt x="6858000" y="12181226"/>
                </a:lnTo>
                <a:lnTo>
                  <a:pt x="6858000" y="0"/>
                </a:lnTo>
                <a:lnTo>
                  <a:pt x="0" y="0"/>
                </a:lnTo>
                <a:lnTo>
                  <a:pt x="0" y="12192000"/>
                </a:lnTo>
                <a:close/>
                <a:moveTo>
                  <a:pt x="6863365" y="12190476"/>
                </a:moveTo>
                <a:lnTo>
                  <a:pt x="6858000" y="12181226"/>
                </a:lnTo>
                <a:lnTo>
                  <a:pt x="6858000" y="12190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5863" y="2663601"/>
            <a:ext cx="1210588" cy="400110"/>
          </a:xfrm>
          <a:prstGeom prst="rect">
            <a:avLst/>
          </a:prstGeom>
          <a:solidFill>
            <a:srgbClr val="D1AA73"/>
          </a:solidFill>
          <a:ln w="190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业绩回顾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17890" y="3137670"/>
            <a:ext cx="3467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请输入此部分标题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7535863" y="3796404"/>
            <a:ext cx="3240000" cy="1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5712264" y="3863245"/>
            <a:ext cx="447195" cy="385513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442604" y="3906363"/>
            <a:ext cx="175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cap="all" dirty="0" smtClean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DESIGN</a:t>
            </a:r>
            <a:endParaRPr lang="zh-CN" altLang="en-US" sz="1200" cap="all" dirty="0">
              <a:solidFill>
                <a:srgbClr val="534C49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-237068"/>
            <a:ext cx="12192002" cy="256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 flipH="1">
            <a:off x="-508617" y="466676"/>
            <a:ext cx="6844594" cy="5900512"/>
          </a:xfrm>
          <a:prstGeom prst="triangle">
            <a:avLst/>
          </a:prstGeom>
          <a:noFill/>
          <a:ln w="57150"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5094590" y="2304591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01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1541775"/>
            <a:ext cx="12192000" cy="3600000"/>
          </a:xfrm>
          <a:prstGeom prst="rect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2700000">
            <a:off x="9480802" y="2580212"/>
            <a:ext cx="1440000" cy="1440000"/>
          </a:xfrm>
          <a:prstGeom prst="roundRect">
            <a:avLst>
              <a:gd name="adj" fmla="val 22991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 rot="2700000">
            <a:off x="6777225" y="2580210"/>
            <a:ext cx="1440000" cy="1440000"/>
          </a:xfrm>
          <a:prstGeom prst="roundRect">
            <a:avLst>
              <a:gd name="adj" fmla="val 22991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2700000">
            <a:off x="1370073" y="2580210"/>
            <a:ext cx="1440000" cy="1440000"/>
          </a:xfrm>
          <a:prstGeom prst="roundRect">
            <a:avLst>
              <a:gd name="adj" fmla="val 22991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圆角矩形 13"/>
          <p:cNvSpPr/>
          <p:nvPr/>
        </p:nvSpPr>
        <p:spPr>
          <a:xfrm rot="2700000">
            <a:off x="4073650" y="2580211"/>
            <a:ext cx="1440000" cy="1440000"/>
          </a:xfrm>
          <a:prstGeom prst="roundRect">
            <a:avLst>
              <a:gd name="adj" fmla="val 22991"/>
            </a:avLst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164735" y="5482929"/>
            <a:ext cx="9983961" cy="68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64735" y="5086121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>
                <a:solidFill>
                  <a:srgbClr val="534C49"/>
                </a:solidFill>
              </a:rPr>
              <a:t>      </a:t>
            </a:r>
            <a:endParaRPr lang="zh-CN" altLang="en-US" u="sng" dirty="0">
              <a:solidFill>
                <a:srgbClr val="534C49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08823" y="3026346"/>
            <a:ext cx="1162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15,562</a:t>
            </a:r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$</a:t>
            </a:r>
            <a:endParaRPr lang="zh-CN" altLang="en-US" sz="20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420790" y="3026740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185</a:t>
            </a:r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$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97916" y="3022536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650</a:t>
            </a:r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$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678863" y="3022535"/>
            <a:ext cx="1043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2,386</a:t>
            </a:r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$</a:t>
            </a:r>
            <a:endParaRPr lang="zh-CN" altLang="en-US" sz="20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72517" y="3482923"/>
            <a:ext cx="635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NO .1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60865" y="3447980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NO .2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64442" y="3482923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NO .3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868017" y="3482923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NO .4</a:t>
            </a:r>
            <a:endParaRPr lang="zh-CN" altLang="en-US" sz="1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77754" y="5560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请输入此部分标题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90715" y="68497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712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524" y="1694423"/>
            <a:ext cx="12192000" cy="5235766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579176059"/>
              </p:ext>
            </p:extLst>
          </p:nvPr>
        </p:nvGraphicFramePr>
        <p:xfrm>
          <a:off x="-243840" y="1898003"/>
          <a:ext cx="7494137" cy="4996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7024800" y="2595816"/>
            <a:ext cx="1443157" cy="374571"/>
          </a:xfrm>
          <a:prstGeom prst="round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24800" y="4259763"/>
            <a:ext cx="1443157" cy="374571"/>
          </a:xfrm>
          <a:prstGeom prst="round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945753" y="3049071"/>
            <a:ext cx="4425013" cy="892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</a:t>
            </a: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45754" y="4717619"/>
            <a:ext cx="4425012" cy="892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人生。在经过自己不懈的努力后可以领略到别人看不到的景色，只有勇于追求，坚持不懈，这样的人生才是真正美好的人生</a:t>
            </a: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77754" y="5560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请输入此部分标题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90715" y="68497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7045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35075" y="5332864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  <a:endParaRPr lang="zh-CN" altLang="en-US" sz="16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525" y="0"/>
            <a:ext cx="12192000" cy="5235766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图表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4210929"/>
              </p:ext>
            </p:extLst>
          </p:nvPr>
        </p:nvGraphicFramePr>
        <p:xfrm>
          <a:off x="1062953" y="380440"/>
          <a:ext cx="10063043" cy="4574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1248137" y="5722350"/>
            <a:ext cx="9829801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人生只有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88452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-1525" y="0"/>
            <a:ext cx="12192000" cy="352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957296571"/>
              </p:ext>
            </p:extLst>
          </p:nvPr>
        </p:nvGraphicFramePr>
        <p:xfrm>
          <a:off x="1221084" y="897548"/>
          <a:ext cx="2592733" cy="218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78726967"/>
              </p:ext>
            </p:extLst>
          </p:nvPr>
        </p:nvGraphicFramePr>
        <p:xfrm>
          <a:off x="4815712" y="897548"/>
          <a:ext cx="2592733" cy="218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1206433399"/>
              </p:ext>
            </p:extLst>
          </p:nvPr>
        </p:nvGraphicFramePr>
        <p:xfrm>
          <a:off x="8448440" y="897548"/>
          <a:ext cx="2592733" cy="2181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694921" y="1693530"/>
            <a:ext cx="161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BD79A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100%</a:t>
            </a:r>
            <a:endParaRPr lang="zh-CN" altLang="en-US" sz="3200" dirty="0" smtClean="0">
              <a:solidFill>
                <a:srgbClr val="EBD79A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08599" y="1693531"/>
            <a:ext cx="161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BD79A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80%</a:t>
            </a:r>
            <a:endParaRPr lang="zh-CN" altLang="en-US" sz="3200" dirty="0" smtClean="0">
              <a:solidFill>
                <a:srgbClr val="EBD79A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34309" y="1693529"/>
            <a:ext cx="1612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EBD79A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60%</a:t>
            </a:r>
            <a:endParaRPr lang="zh-CN" altLang="en-US" sz="3200" dirty="0" smtClean="0">
              <a:solidFill>
                <a:srgbClr val="EBD79A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91029" y="4017393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flipV="1">
            <a:off x="2396800" y="3524729"/>
            <a:ext cx="241300" cy="208017"/>
          </a:xfrm>
          <a:prstGeom prst="triangl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35047" y="1535916"/>
            <a:ext cx="18000" cy="900000"/>
          </a:xfrm>
          <a:prstGeom prst="rect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918904" y="1535916"/>
            <a:ext cx="18000" cy="900000"/>
          </a:xfrm>
          <a:prstGeom prst="rect">
            <a:avLst/>
          </a:prstGeom>
          <a:solidFill>
            <a:srgbClr val="D1AA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206926" y="4703678"/>
            <a:ext cx="258888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6" name="等腰三角形 25"/>
          <p:cNvSpPr/>
          <p:nvPr/>
        </p:nvSpPr>
        <p:spPr>
          <a:xfrm flipV="1">
            <a:off x="5991428" y="3522794"/>
            <a:ext cx="241300" cy="208017"/>
          </a:xfrm>
          <a:prstGeom prst="triangl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flipV="1">
            <a:off x="9620109" y="3522793"/>
            <a:ext cx="241300" cy="208017"/>
          </a:xfrm>
          <a:prstGeom prst="triangl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30417" y="4017393"/>
            <a:ext cx="620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84133" y="4017393"/>
            <a:ext cx="620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800030" y="4703677"/>
            <a:ext cx="258888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452285" y="4703677"/>
            <a:ext cx="2588888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00030" y="5609175"/>
            <a:ext cx="258888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经过自己不懈的努力后可以领略到别人看不到的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景色。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06926" y="5609175"/>
            <a:ext cx="258888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只有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52285" y="5609641"/>
            <a:ext cx="258888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只有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18285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146"/>
            <a:ext cx="6134160" cy="685800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rot="5400000" flipH="1">
            <a:off x="2664318" y="-2669683"/>
            <a:ext cx="6863365" cy="12192000"/>
          </a:xfrm>
          <a:custGeom>
            <a:avLst/>
            <a:gdLst>
              <a:gd name="connsiteX0" fmla="*/ 6858000 w 6863365"/>
              <a:gd name="connsiteY0" fmla="*/ 12192000 h 12192000"/>
              <a:gd name="connsiteX1" fmla="*/ 6858000 w 6863365"/>
              <a:gd name="connsiteY1" fmla="*/ 12190476 h 12192000"/>
              <a:gd name="connsiteX2" fmla="*/ 18771 w 6863365"/>
              <a:gd name="connsiteY2" fmla="*/ 12190476 h 12192000"/>
              <a:gd name="connsiteX3" fmla="*/ 3441068 w 6863365"/>
              <a:gd name="connsiteY3" fmla="*/ 6289964 h 12192000"/>
              <a:gd name="connsiteX4" fmla="*/ 6858000 w 6863365"/>
              <a:gd name="connsiteY4" fmla="*/ 12181226 h 12192000"/>
              <a:gd name="connsiteX5" fmla="*/ 6858000 w 6863365"/>
              <a:gd name="connsiteY5" fmla="*/ 0 h 12192000"/>
              <a:gd name="connsiteX6" fmla="*/ 0 w 6863365"/>
              <a:gd name="connsiteY6" fmla="*/ 0 h 12192000"/>
              <a:gd name="connsiteX7" fmla="*/ 0 w 6863365"/>
              <a:gd name="connsiteY7" fmla="*/ 12192000 h 12192000"/>
              <a:gd name="connsiteX8" fmla="*/ 6863365 w 6863365"/>
              <a:gd name="connsiteY8" fmla="*/ 12190476 h 12192000"/>
              <a:gd name="connsiteX9" fmla="*/ 6858000 w 6863365"/>
              <a:gd name="connsiteY9" fmla="*/ 12181226 h 12192000"/>
              <a:gd name="connsiteX10" fmla="*/ 6858000 w 6863365"/>
              <a:gd name="connsiteY10" fmla="*/ 12190476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63365" h="12192000">
                <a:moveTo>
                  <a:pt x="6858000" y="12192000"/>
                </a:moveTo>
                <a:lnTo>
                  <a:pt x="6858000" y="12190476"/>
                </a:lnTo>
                <a:lnTo>
                  <a:pt x="18771" y="12190476"/>
                </a:lnTo>
                <a:lnTo>
                  <a:pt x="3441068" y="6289964"/>
                </a:lnTo>
                <a:lnTo>
                  <a:pt x="6858000" y="12181226"/>
                </a:lnTo>
                <a:lnTo>
                  <a:pt x="6858000" y="0"/>
                </a:lnTo>
                <a:lnTo>
                  <a:pt x="0" y="0"/>
                </a:lnTo>
                <a:lnTo>
                  <a:pt x="0" y="12192000"/>
                </a:lnTo>
                <a:close/>
                <a:moveTo>
                  <a:pt x="6863365" y="12190476"/>
                </a:moveTo>
                <a:lnTo>
                  <a:pt x="6858000" y="12181226"/>
                </a:lnTo>
                <a:lnTo>
                  <a:pt x="6858000" y="121904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5863" y="2663601"/>
            <a:ext cx="1210588" cy="400110"/>
          </a:xfrm>
          <a:prstGeom prst="rect">
            <a:avLst/>
          </a:prstGeom>
          <a:solidFill>
            <a:srgbClr val="D1AA73"/>
          </a:solidFill>
          <a:ln w="19050"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发展规划</a:t>
            </a:r>
            <a:endParaRPr lang="zh-CN" altLang="en-US" sz="20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5712264" y="3863245"/>
            <a:ext cx="447195" cy="385513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442604" y="3906363"/>
            <a:ext cx="1752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cap="all" dirty="0" smtClean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DESIGN</a:t>
            </a:r>
            <a:endParaRPr lang="zh-CN" altLang="en-US" sz="1200" cap="all" dirty="0">
              <a:solidFill>
                <a:srgbClr val="534C49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17890" y="3137670"/>
            <a:ext cx="3467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534C49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请输入此部分标题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535863" y="3796404"/>
            <a:ext cx="3240000" cy="1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tx1">
                  <a:lumMod val="50000"/>
                  <a:lumOff val="50000"/>
                </a:schemeClr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-237068"/>
            <a:ext cx="12192002" cy="256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 flipH="1">
            <a:off x="-508617" y="466676"/>
            <a:ext cx="6844594" cy="5900512"/>
          </a:xfrm>
          <a:prstGeom prst="triangle">
            <a:avLst/>
          </a:prstGeom>
          <a:noFill/>
          <a:ln w="57150">
            <a:solidFill>
              <a:srgbClr val="D1AA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5094590" y="2304591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51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AA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1138254" y="1028196"/>
            <a:ext cx="6304714" cy="480160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72000" y="1269000"/>
            <a:ext cx="6120000" cy="43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684136" y="1734220"/>
            <a:ext cx="5000648" cy="338955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58136" y="2090822"/>
            <a:ext cx="252000" cy="28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1</a:t>
            </a:r>
            <a:endParaRPr lang="zh-CN" altLang="en-US" dirty="0"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58136" y="3076544"/>
            <a:ext cx="252000" cy="28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</a:t>
            </a:r>
            <a:endParaRPr lang="zh-CN" altLang="en-US" dirty="0"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8136" y="4062266"/>
            <a:ext cx="252000" cy="288000"/>
          </a:xfrm>
          <a:prstGeom prst="rect">
            <a:avLst/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3</a:t>
            </a:r>
            <a:endParaRPr lang="zh-CN" altLang="en-US" dirty="0"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36136" y="2065545"/>
            <a:ext cx="141577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936136" y="2378822"/>
            <a:ext cx="4425012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勇于追求，坚持不懈，这样的人生才是真正美好的人生。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936136" y="3076544"/>
            <a:ext cx="141577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36136" y="3389821"/>
            <a:ext cx="4425012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勇于追求，坚持不懈，这样的人生才是真正美好的人生。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936136" y="4062266"/>
            <a:ext cx="141577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在此添加标题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936136" y="4375543"/>
            <a:ext cx="4425012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勇于追求，坚持不懈，这样的人生才是真正美好的人生。</a:t>
            </a:r>
          </a:p>
        </p:txBody>
      </p:sp>
    </p:spTree>
    <p:extLst>
      <p:ext uri="{BB962C8B-B14F-4D97-AF65-F5344CB8AC3E}">
        <p14:creationId xmlns:p14="http://schemas.microsoft.com/office/powerpoint/2010/main" val="163995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1541775"/>
            <a:ext cx="12192000" cy="3516870"/>
          </a:xfrm>
          <a:prstGeom prst="rect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89782"/>
            <a:ext cx="12192000" cy="3429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64735" y="5535478"/>
            <a:ext cx="9983961" cy="48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人生。在</a:t>
            </a:r>
            <a:r>
              <a:rPr lang="zh-CN" altLang="en-US" sz="1100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经过自己不懈的努力后可以领略到别人看不到的景色，只有勇于追求，坚持不懈，这样的人生才是真正美好的</a:t>
            </a:r>
            <a:r>
              <a:rPr lang="zh-CN" altLang="en-US" sz="11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人生。</a:t>
            </a:r>
            <a:endParaRPr lang="zh-CN" altLang="en-US" sz="11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64735" y="5058645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u="sng" dirty="0" smtClean="0">
                <a:solidFill>
                  <a:srgbClr val="534C49"/>
                </a:solidFill>
              </a:rPr>
              <a:t>                               </a:t>
            </a:r>
            <a:endParaRPr lang="zh-CN" altLang="en-US" u="sng" dirty="0">
              <a:solidFill>
                <a:srgbClr val="534C49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1541775"/>
            <a:ext cx="3960000" cy="3516870"/>
          </a:xfrm>
          <a:prstGeom prst="rect">
            <a:avLst/>
          </a:prstGeom>
          <a:solidFill>
            <a:srgbClr val="D1AA7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77754" y="5560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请输入此部分标题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90715" y="68497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458328759"/>
              </p:ext>
            </p:extLst>
          </p:nvPr>
        </p:nvGraphicFramePr>
        <p:xfrm>
          <a:off x="251290" y="1855091"/>
          <a:ext cx="3457420" cy="2890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8795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882901" y="3240155"/>
            <a:ext cx="377687" cy="377687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71969" y="3240156"/>
            <a:ext cx="377687" cy="377687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861037" y="3240156"/>
            <a:ext cx="377687" cy="377687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850105" y="3240156"/>
            <a:ext cx="377687" cy="377687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>
            <a:stCxn id="2" idx="6"/>
            <a:endCxn id="4" idx="2"/>
          </p:cNvCxnSpPr>
          <p:nvPr/>
        </p:nvCxnSpPr>
        <p:spPr>
          <a:xfrm>
            <a:off x="3260588" y="3428999"/>
            <a:ext cx="1611381" cy="1"/>
          </a:xfrm>
          <a:prstGeom prst="line">
            <a:avLst/>
          </a:prstGeom>
          <a:ln w="19050">
            <a:solidFill>
              <a:srgbClr val="534C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4" idx="6"/>
            <a:endCxn id="5" idx="2"/>
          </p:cNvCxnSpPr>
          <p:nvPr/>
        </p:nvCxnSpPr>
        <p:spPr>
          <a:xfrm>
            <a:off x="5249656" y="3429000"/>
            <a:ext cx="1611381" cy="0"/>
          </a:xfrm>
          <a:prstGeom prst="line">
            <a:avLst/>
          </a:prstGeom>
          <a:ln w="19050">
            <a:solidFill>
              <a:srgbClr val="534C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5" idx="6"/>
            <a:endCxn id="6" idx="2"/>
          </p:cNvCxnSpPr>
          <p:nvPr/>
        </p:nvCxnSpPr>
        <p:spPr>
          <a:xfrm>
            <a:off x="7238724" y="3429000"/>
            <a:ext cx="1611381" cy="0"/>
          </a:xfrm>
          <a:prstGeom prst="line">
            <a:avLst/>
          </a:prstGeom>
          <a:ln w="19050">
            <a:solidFill>
              <a:srgbClr val="534C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17" idx="6"/>
            <a:endCxn id="2" idx="2"/>
          </p:cNvCxnSpPr>
          <p:nvPr/>
        </p:nvCxnSpPr>
        <p:spPr>
          <a:xfrm>
            <a:off x="1271125" y="3428998"/>
            <a:ext cx="1611776" cy="1"/>
          </a:xfrm>
          <a:prstGeom prst="line">
            <a:avLst/>
          </a:prstGeom>
          <a:ln w="19050">
            <a:solidFill>
              <a:srgbClr val="534C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stCxn id="6" idx="6"/>
            <a:endCxn id="20" idx="2"/>
          </p:cNvCxnSpPr>
          <p:nvPr/>
        </p:nvCxnSpPr>
        <p:spPr>
          <a:xfrm>
            <a:off x="9227792" y="3429000"/>
            <a:ext cx="1693083" cy="0"/>
          </a:xfrm>
          <a:prstGeom prst="line">
            <a:avLst/>
          </a:prstGeom>
          <a:ln w="19050">
            <a:solidFill>
              <a:srgbClr val="534C4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1127125" y="3356998"/>
            <a:ext cx="144000" cy="144000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0920875" y="3357000"/>
            <a:ext cx="144000" cy="144000"/>
          </a:xfrm>
          <a:prstGeom prst="ellipse">
            <a:avLst/>
          </a:prstGeom>
          <a:solidFill>
            <a:srgbClr val="534C49"/>
          </a:solidFill>
          <a:ln>
            <a:solidFill>
              <a:srgbClr val="534C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892230" y="1849348"/>
            <a:ext cx="1979739" cy="1123670"/>
            <a:chOff x="3071742" y="1392148"/>
            <a:chExt cx="1979739" cy="1123670"/>
          </a:xfrm>
        </p:grpSpPr>
        <p:sp>
          <p:nvSpPr>
            <p:cNvPr id="11" name="圆角矩形 10"/>
            <p:cNvSpPr/>
            <p:nvPr/>
          </p:nvSpPr>
          <p:spPr>
            <a:xfrm>
              <a:off x="3071742" y="1392148"/>
              <a:ext cx="1979739" cy="914400"/>
            </a:xfrm>
            <a:prstGeom prst="roundRect">
              <a:avLst>
                <a:gd name="adj" fmla="val 8772"/>
              </a:avLst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flipV="1">
              <a:off x="3099732" y="2277287"/>
              <a:ext cx="276696" cy="238531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870366" y="1837917"/>
            <a:ext cx="1979739" cy="1123670"/>
            <a:chOff x="3071742" y="1392148"/>
            <a:chExt cx="1979739" cy="1123670"/>
          </a:xfrm>
        </p:grpSpPr>
        <p:sp>
          <p:nvSpPr>
            <p:cNvPr id="27" name="圆角矩形 26"/>
            <p:cNvSpPr/>
            <p:nvPr/>
          </p:nvSpPr>
          <p:spPr>
            <a:xfrm>
              <a:off x="3071742" y="1392148"/>
              <a:ext cx="1979739" cy="914400"/>
            </a:xfrm>
            <a:prstGeom prst="roundRect">
              <a:avLst>
                <a:gd name="adj" fmla="val 8772"/>
              </a:avLst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3099732" y="2277287"/>
              <a:ext cx="276696" cy="238531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 flipV="1">
            <a:off x="4890627" y="3860537"/>
            <a:ext cx="1979739" cy="1123670"/>
            <a:chOff x="3071742" y="1392148"/>
            <a:chExt cx="1979739" cy="1123670"/>
          </a:xfrm>
        </p:grpSpPr>
        <p:sp>
          <p:nvSpPr>
            <p:cNvPr id="30" name="圆角矩形 29"/>
            <p:cNvSpPr/>
            <p:nvPr/>
          </p:nvSpPr>
          <p:spPr>
            <a:xfrm>
              <a:off x="3071742" y="1392148"/>
              <a:ext cx="1979739" cy="914400"/>
            </a:xfrm>
            <a:prstGeom prst="roundRect">
              <a:avLst>
                <a:gd name="adj" fmla="val 8772"/>
              </a:avLst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flipV="1">
              <a:off x="3099732" y="2277287"/>
              <a:ext cx="276696" cy="238531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 flipV="1">
            <a:off x="8868763" y="3849106"/>
            <a:ext cx="1979739" cy="1123670"/>
            <a:chOff x="3071742" y="1392148"/>
            <a:chExt cx="1979739" cy="1123670"/>
          </a:xfrm>
        </p:grpSpPr>
        <p:sp>
          <p:nvSpPr>
            <p:cNvPr id="35" name="圆角矩形 34"/>
            <p:cNvSpPr/>
            <p:nvPr/>
          </p:nvSpPr>
          <p:spPr>
            <a:xfrm>
              <a:off x="3071742" y="1392148"/>
              <a:ext cx="1979739" cy="914400"/>
            </a:xfrm>
            <a:prstGeom prst="roundRect">
              <a:avLst>
                <a:gd name="adj" fmla="val 8772"/>
              </a:avLst>
            </a:prstGeom>
            <a:solidFill>
              <a:srgbClr val="D1AA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flipV="1">
              <a:off x="3099732" y="2277287"/>
              <a:ext cx="276696" cy="238531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962622" y="188457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2012</a:t>
            </a:r>
            <a:endParaRPr lang="zh-CN" altLang="en-US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917805" y="1885099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2014</a:t>
            </a:r>
            <a:endParaRPr lang="zh-CN" altLang="en-US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52878" y="4122268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2013</a:t>
            </a:r>
            <a:endParaRPr lang="zh-CN" altLang="en-US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44867" y="412004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2015</a:t>
            </a:r>
            <a:endParaRPr lang="zh-CN" altLang="en-US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46320" y="2193446"/>
            <a:ext cx="195174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917805" y="2189569"/>
            <a:ext cx="195174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952878" y="4427042"/>
            <a:ext cx="195174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944867" y="4427042"/>
            <a:ext cx="195174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</a:t>
            </a:r>
            <a:endParaRPr lang="zh-CN" altLang="en-US" sz="11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3" name="等腰三角形 62"/>
          <p:cNvSpPr/>
          <p:nvPr/>
        </p:nvSpPr>
        <p:spPr>
          <a:xfrm rot="5400000" flipH="1">
            <a:off x="-94449" y="2879980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 rot="16200000">
            <a:off x="10984422" y="2879980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127125" y="5793405"/>
            <a:ext cx="9946747" cy="283026"/>
          </a:xfrm>
          <a:prstGeom prst="rect">
            <a:avLst/>
          </a:prstGeom>
          <a:solidFill>
            <a:srgbClr val="534C4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在经过自己不懈的努力后可以领略到别人看不到的景色，只有</a:t>
            </a:r>
            <a:r>
              <a:rPr lang="zh-CN" altLang="en-US" sz="11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勇于追求，坚持不懈，这样的人生才是真正美好的人生。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4977754" y="5560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请输入此部分标题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490715" y="68497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0888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flipH="1">
            <a:off x="230496" y="2765934"/>
            <a:ext cx="1097492" cy="1321625"/>
            <a:chOff x="11064875" y="2933924"/>
            <a:chExt cx="1097492" cy="990152"/>
          </a:xfrm>
        </p:grpSpPr>
        <p:cxnSp>
          <p:nvCxnSpPr>
            <p:cNvPr id="6" name="直接连接符 5"/>
            <p:cNvCxnSpPr/>
            <p:nvPr/>
          </p:nvCxnSpPr>
          <p:spPr>
            <a:xfrm flipV="1">
              <a:off x="11064875" y="2933924"/>
              <a:ext cx="1097492" cy="495076"/>
            </a:xfrm>
            <a:prstGeom prst="line">
              <a:avLst/>
            </a:prstGeom>
            <a:ln>
              <a:solidFill>
                <a:srgbClr val="534C4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1064875" y="3429000"/>
              <a:ext cx="1097492" cy="495076"/>
            </a:xfrm>
            <a:prstGeom prst="line">
              <a:avLst/>
            </a:prstGeom>
            <a:ln>
              <a:solidFill>
                <a:srgbClr val="534C4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2402757" y="3912694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2014</a:t>
            </a:r>
            <a:endParaRPr lang="zh-CN" altLang="en-US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02757" y="2673257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2013</a:t>
            </a:r>
            <a:endParaRPr lang="zh-CN" altLang="en-US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02756" y="5227248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2015</a:t>
            </a:r>
            <a:endParaRPr lang="zh-CN" altLang="en-US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19601" y="1416481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2012</a:t>
            </a:r>
            <a:endParaRPr lang="zh-CN" altLang="en-US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cxnSp>
        <p:nvCxnSpPr>
          <p:cNvPr id="25" name="直接连接符 24"/>
          <p:cNvCxnSpPr>
            <a:stCxn id="19" idx="1"/>
          </p:cNvCxnSpPr>
          <p:nvPr/>
        </p:nvCxnSpPr>
        <p:spPr>
          <a:xfrm flipH="1">
            <a:off x="1327988" y="1601147"/>
            <a:ext cx="1091613" cy="1825598"/>
          </a:xfrm>
          <a:prstGeom prst="line">
            <a:avLst/>
          </a:prstGeom>
          <a:ln>
            <a:solidFill>
              <a:srgbClr val="534C4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0" idx="1"/>
          </p:cNvCxnSpPr>
          <p:nvPr/>
        </p:nvCxnSpPr>
        <p:spPr>
          <a:xfrm flipH="1">
            <a:off x="1325387" y="2857923"/>
            <a:ext cx="1077370" cy="571077"/>
          </a:xfrm>
          <a:prstGeom prst="line">
            <a:avLst/>
          </a:prstGeom>
          <a:ln>
            <a:solidFill>
              <a:srgbClr val="534C4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9" idx="1"/>
          </p:cNvCxnSpPr>
          <p:nvPr/>
        </p:nvCxnSpPr>
        <p:spPr>
          <a:xfrm flipH="1" flipV="1">
            <a:off x="1325387" y="3429000"/>
            <a:ext cx="1077370" cy="668360"/>
          </a:xfrm>
          <a:prstGeom prst="line">
            <a:avLst/>
          </a:prstGeom>
          <a:ln>
            <a:solidFill>
              <a:srgbClr val="534C4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1" idx="1"/>
          </p:cNvCxnSpPr>
          <p:nvPr/>
        </p:nvCxnSpPr>
        <p:spPr>
          <a:xfrm flipH="1" flipV="1">
            <a:off x="1325387" y="3429000"/>
            <a:ext cx="1077369" cy="1982914"/>
          </a:xfrm>
          <a:prstGeom prst="line">
            <a:avLst/>
          </a:prstGeom>
          <a:ln>
            <a:solidFill>
              <a:srgbClr val="534C4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3112061" y="1434932"/>
            <a:ext cx="8198364" cy="1082850"/>
            <a:chOff x="3112061" y="1434932"/>
            <a:chExt cx="8198364" cy="1082850"/>
          </a:xfrm>
        </p:grpSpPr>
        <p:sp>
          <p:nvSpPr>
            <p:cNvPr id="23" name="文本框 22"/>
            <p:cNvSpPr txBox="1"/>
            <p:nvPr/>
          </p:nvSpPr>
          <p:spPr>
            <a:xfrm>
              <a:off x="3323154" y="1434932"/>
              <a:ext cx="7987271" cy="1082850"/>
            </a:xfrm>
            <a:prstGeom prst="roundRect">
              <a:avLst>
                <a:gd name="adj" fmla="val 11470"/>
              </a:avLst>
            </a:prstGeom>
            <a:solidFill>
              <a:srgbClr val="534C49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在经过自己不懈的努力后可以领略到别人看不到的景色，只有勇于追求，坚持不懈，这样的人生才是真正美好的人生。只有勇于追求，坚持不懈，这样的人生才是真正美好的人生</a:t>
              </a:r>
            </a:p>
          </p:txBody>
        </p:sp>
        <p:sp>
          <p:nvSpPr>
            <p:cNvPr id="46" name="等腰三角形 45"/>
            <p:cNvSpPr/>
            <p:nvPr/>
          </p:nvSpPr>
          <p:spPr>
            <a:xfrm rot="5400000" flipH="1" flipV="1">
              <a:off x="3090605" y="1475065"/>
              <a:ext cx="311101" cy="268190"/>
            </a:xfrm>
            <a:prstGeom prst="triangle">
              <a:avLst/>
            </a:prstGeom>
            <a:solidFill>
              <a:srgbClr val="534C49"/>
            </a:solidFill>
            <a:ln>
              <a:solidFill>
                <a:srgbClr val="534C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97992" y="2674302"/>
            <a:ext cx="8198364" cy="1082850"/>
            <a:chOff x="3112061" y="1434932"/>
            <a:chExt cx="8198364" cy="1082850"/>
          </a:xfrm>
        </p:grpSpPr>
        <p:sp>
          <p:nvSpPr>
            <p:cNvPr id="49" name="文本框 48"/>
            <p:cNvSpPr txBox="1"/>
            <p:nvPr/>
          </p:nvSpPr>
          <p:spPr>
            <a:xfrm>
              <a:off x="3323154" y="1434932"/>
              <a:ext cx="7987271" cy="1082850"/>
            </a:xfrm>
            <a:prstGeom prst="roundRect">
              <a:avLst>
                <a:gd name="adj" fmla="val 11470"/>
              </a:avLst>
            </a:prstGeom>
            <a:solidFill>
              <a:srgbClr val="D1AA73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在经过自己不懈的努力后可以领略到别人看不到的景色，只有勇于追求，坚持不懈，这样的人生才是真正美好的人生。只有勇于追求，坚持不懈，这样的人生才是真正美好的人生</a:t>
              </a:r>
            </a:p>
          </p:txBody>
        </p:sp>
        <p:sp>
          <p:nvSpPr>
            <p:cNvPr id="50" name="等腰三角形 49"/>
            <p:cNvSpPr/>
            <p:nvPr/>
          </p:nvSpPr>
          <p:spPr>
            <a:xfrm rot="5400000" flipH="1" flipV="1">
              <a:off x="3090605" y="1475065"/>
              <a:ext cx="311101" cy="268190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112060" y="3912694"/>
            <a:ext cx="8198364" cy="1082850"/>
            <a:chOff x="3112061" y="1434932"/>
            <a:chExt cx="8198364" cy="1082850"/>
          </a:xfrm>
        </p:grpSpPr>
        <p:sp>
          <p:nvSpPr>
            <p:cNvPr id="52" name="文本框 51"/>
            <p:cNvSpPr txBox="1"/>
            <p:nvPr/>
          </p:nvSpPr>
          <p:spPr>
            <a:xfrm>
              <a:off x="3323154" y="1434932"/>
              <a:ext cx="7987271" cy="1082850"/>
            </a:xfrm>
            <a:prstGeom prst="roundRect">
              <a:avLst>
                <a:gd name="adj" fmla="val 11470"/>
              </a:avLst>
            </a:prstGeom>
            <a:solidFill>
              <a:srgbClr val="D1AA73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在经过自己不懈的努力后可以领略到别人看不到的景色，只有勇于追求，坚持不懈，这样的人生才是真正美好的人生。只有勇于追求，坚持不懈，这样的人生才是真正美好的人生</a:t>
              </a:r>
            </a:p>
          </p:txBody>
        </p:sp>
        <p:sp>
          <p:nvSpPr>
            <p:cNvPr id="53" name="等腰三角形 52"/>
            <p:cNvSpPr/>
            <p:nvPr/>
          </p:nvSpPr>
          <p:spPr>
            <a:xfrm rot="5400000" flipH="1" flipV="1">
              <a:off x="3090605" y="1475065"/>
              <a:ext cx="311101" cy="268190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112061" y="5227248"/>
            <a:ext cx="8198364" cy="729520"/>
            <a:chOff x="3112061" y="1434932"/>
            <a:chExt cx="8198364" cy="729520"/>
          </a:xfrm>
        </p:grpSpPr>
        <p:sp>
          <p:nvSpPr>
            <p:cNvPr id="55" name="文本框 54"/>
            <p:cNvSpPr txBox="1"/>
            <p:nvPr/>
          </p:nvSpPr>
          <p:spPr>
            <a:xfrm>
              <a:off x="3323154" y="1434932"/>
              <a:ext cx="7987271" cy="729520"/>
            </a:xfrm>
            <a:prstGeom prst="roundRect">
              <a:avLst>
                <a:gd name="adj" fmla="val 11470"/>
              </a:avLst>
            </a:prstGeom>
            <a:solidFill>
              <a:srgbClr val="D1AA73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在经过自己不懈的努力后可以领略到别人看不到的景色，只有勇于追求，坚持不懈，这样的人生才是真正美好的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人生</a:t>
              </a:r>
              <a:r>
                <a:rPr lang="zh-CN" altLang="en-US" sz="1600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。</a:t>
              </a:r>
            </a:p>
          </p:txBody>
        </p:sp>
        <p:sp>
          <p:nvSpPr>
            <p:cNvPr id="56" name="等腰三角形 55"/>
            <p:cNvSpPr/>
            <p:nvPr/>
          </p:nvSpPr>
          <p:spPr>
            <a:xfrm rot="5400000" flipH="1" flipV="1">
              <a:off x="3090605" y="1463635"/>
              <a:ext cx="311101" cy="268190"/>
            </a:xfrm>
            <a:prstGeom prst="triangle">
              <a:avLst/>
            </a:prstGeom>
            <a:solidFill>
              <a:srgbClr val="D1AA73"/>
            </a:solidFill>
            <a:ln>
              <a:solidFill>
                <a:srgbClr val="D1AA7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等腰三角形 58"/>
          <p:cNvSpPr/>
          <p:nvPr/>
        </p:nvSpPr>
        <p:spPr>
          <a:xfrm rot="5400000" flipH="1">
            <a:off x="-94449" y="2879980"/>
            <a:ext cx="1297029" cy="1118128"/>
          </a:xfrm>
          <a:prstGeom prst="triangle">
            <a:avLst/>
          </a:prstGeom>
          <a:solidFill>
            <a:srgbClr val="534C4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977754" y="5560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请输入此部分标题</a:t>
            </a:r>
            <a:endParaRPr lang="zh-CN" altLang="en-US" sz="2000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490715" y="684971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u="sng" dirty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</a:t>
            </a:r>
            <a:r>
              <a:rPr lang="en-US" altLang="zh-CN" u="sng" dirty="0" smtClean="0">
                <a:solidFill>
                  <a:srgbClr val="534C49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            </a:t>
            </a:r>
            <a:endParaRPr lang="zh-CN" altLang="en-US" u="sng" dirty="0">
              <a:solidFill>
                <a:srgbClr val="534C49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1999913" y="1413681"/>
            <a:ext cx="401637" cy="4540287"/>
          </a:xfrm>
          <a:prstGeom prst="roundRect">
            <a:avLst>
              <a:gd name="adj" fmla="val 25204"/>
            </a:avLst>
          </a:prstGeom>
          <a:solidFill>
            <a:srgbClr val="5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075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4C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93545" y="2879479"/>
            <a:ext cx="55177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Thanks For Watching</a:t>
            </a:r>
            <a:endParaRPr lang="zh-CN" altLang="en-US" sz="4400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22547" y="2837677"/>
            <a:ext cx="28080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787789" y="6475361"/>
            <a:ext cx="261642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" b="1" cap="all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The scenery here is exceptionally beautiful</a:t>
            </a:r>
            <a:r>
              <a:rPr lang="en-US" altLang="zh-CN" sz="800" cap="all" dirty="0">
                <a:solidFill>
                  <a:schemeClr val="bg1"/>
                </a:solidFill>
                <a:latin typeface="Microsoft JhengHei Light" panose="020B0304030504040204" pitchFamily="34" charset="-122"/>
                <a:ea typeface="Microsoft JhengHei Light" panose="020B0304030504040204" pitchFamily="34" charset="-122"/>
                <a:cs typeface="Microsoft JhengHei Light" panose="020B0304030504040204" pitchFamily="34" charset="-122"/>
              </a:rPr>
              <a:t>.</a:t>
            </a:r>
            <a:endParaRPr lang="zh-CN" altLang="en-US" sz="800" cap="all" dirty="0">
              <a:solidFill>
                <a:schemeClr val="bg1"/>
              </a:solidFill>
              <a:latin typeface="Microsoft JhengHei Light" panose="020B0304030504040204" pitchFamily="34" charset="-122"/>
              <a:ea typeface="Microsoft JhengHei Light" panose="020B0304030504040204" pitchFamily="34" charset="-122"/>
              <a:cs typeface="Microsoft JhengHei Light" panose="020B030403050404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588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扁平化大气实用商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1725</TotalTime>
  <Words>1864</Words>
  <Application>Microsoft Office PowerPoint</Application>
  <PresentationFormat>宽屏</PresentationFormat>
  <Paragraphs>194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造字工房悦黑体验版常规体</vt:lpstr>
      <vt:lpstr>Arial</vt:lpstr>
      <vt:lpstr>Calibri Light</vt:lpstr>
      <vt:lpstr>Microsoft JhengHei Light</vt:lpstr>
      <vt:lpstr>宋体</vt:lpstr>
      <vt:lpstr>Franklin Gothic Medium Cond</vt:lpstr>
      <vt:lpstr>张海山锐线体简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扁平化大气实用商务PPT模板</dc:title>
  <dc:creator>赵子皓</dc:creator>
  <cp:lastModifiedBy>faith123</cp:lastModifiedBy>
  <cp:revision>477</cp:revision>
  <dcterms:created xsi:type="dcterms:W3CDTF">2015-07-31T08:22:33Z</dcterms:created>
  <dcterms:modified xsi:type="dcterms:W3CDTF">2019-11-01T06:54:40Z</dcterms:modified>
</cp:coreProperties>
</file>