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58" r:id="rId4"/>
    <p:sldId id="257" r:id="rId5"/>
    <p:sldId id="260" r:id="rId6"/>
    <p:sldId id="272" r:id="rId7"/>
    <p:sldId id="261" r:id="rId8"/>
    <p:sldId id="265" r:id="rId9"/>
    <p:sldId id="263" r:id="rId10"/>
    <p:sldId id="262" r:id="rId11"/>
    <p:sldId id="264" r:id="rId12"/>
    <p:sldId id="266" r:id="rId13"/>
    <p:sldId id="267" r:id="rId14"/>
    <p:sldId id="269" r:id="rId15"/>
    <p:sldId id="270" r:id="rId16"/>
    <p:sldId id="271" r:id="rId17"/>
    <p:sldId id="274" r:id="rId18"/>
    <p:sldId id="275" r:id="rId19"/>
    <p:sldId id="278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4836"/>
    <a:srgbClr val="F18D12"/>
    <a:srgbClr val="F46556"/>
    <a:srgbClr val="B9B5B2"/>
    <a:srgbClr val="D92F19"/>
    <a:srgbClr val="EF6F0A"/>
    <a:srgbClr val="E34B23"/>
    <a:srgbClr val="D5C031"/>
    <a:srgbClr val="F5A724"/>
    <a:srgbClr val="EABE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CAA96-41F3-4EFB-B705-FA16A416F0F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EB6C8-17E2-4900-A7C9-3ECB810AB1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87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282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605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987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676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56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847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556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910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45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5091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819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9950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688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301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2061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0394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0972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4304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469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533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631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22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107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345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642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617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521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99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165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275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686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2.jpeg"/><Relationship Id="rId10" Type="http://schemas.openxmlformats.org/officeDocument/2006/relationships/image" Target="../media/image10.jpeg"/><Relationship Id="rId4" Type="http://schemas.openxmlformats.org/officeDocument/2006/relationships/image" Target="../media/image11.pn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8.jpeg"/><Relationship Id="rId4" Type="http://schemas.openxmlformats.org/officeDocument/2006/relationships/image" Target="../media/image8.pn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6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8.pn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6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9.jpeg"/><Relationship Id="rId10" Type="http://schemas.openxmlformats.org/officeDocument/2006/relationships/image" Target="../media/image32.jpeg"/><Relationship Id="rId4" Type="http://schemas.openxmlformats.org/officeDocument/2006/relationships/image" Target="../media/image8.png"/><Relationship Id="rId9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6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29.png"/><Relationship Id="rId9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8.png"/><Relationship Id="rId4" Type="http://schemas.openxmlformats.org/officeDocument/2006/relationships/image" Target="../media/image49.jpeg"/><Relationship Id="rId9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8.png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6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53.jpe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pn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498"/>
            <a:ext cx="12192000" cy="6915498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3288711" y="4646104"/>
            <a:ext cx="5637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</a:t>
            </a:r>
            <a:r>
              <a:rPr lang="en-US" altLang="zh-CN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公司退休职工人员</a:t>
            </a:r>
            <a:endParaRPr lang="zh-CN" altLang="en-US" spc="3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58133" y="1937800"/>
            <a:ext cx="5991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退休欢送会</a:t>
            </a:r>
            <a:r>
              <a:rPr lang="en-US" altLang="zh-CN" sz="5400" dirty="0" err="1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ppt</a:t>
            </a:r>
            <a:r>
              <a:rPr lang="zh-CN" altLang="en-US" sz="5400" dirty="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模板</a:t>
            </a:r>
            <a:endParaRPr lang="zh-CN" altLang="en-US" sz="5400" dirty="0">
              <a:ln w="19050">
                <a:solidFill>
                  <a:schemeClr val="bg1"/>
                </a:solidFill>
              </a:ln>
              <a:gradFill>
                <a:gsLst>
                  <a:gs pos="0">
                    <a:srgbClr val="C00000"/>
                  </a:gs>
                  <a:gs pos="33000">
                    <a:srgbClr val="F46556"/>
                  </a:gs>
                  <a:gs pos="68000">
                    <a:srgbClr val="F24836"/>
                  </a:gs>
                  <a:gs pos="100000">
                    <a:srgbClr val="C00000"/>
                  </a:gs>
                </a:gsLst>
                <a:lin ang="5400000" scaled="0"/>
              </a:gradFill>
              <a:effectLst>
                <a:outerShdw blurRad="63500" sx="102000" sy="102000" algn="c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b="10054"/>
          <a:stretch/>
        </p:blipFill>
        <p:spPr>
          <a:xfrm>
            <a:off x="3670884" y="3676394"/>
            <a:ext cx="4873381" cy="822372"/>
          </a:xfrm>
          <a:prstGeom prst="rect">
            <a:avLst/>
          </a:prstGeom>
          <a:noFill/>
        </p:spPr>
      </p:pic>
      <p:pic>
        <p:nvPicPr>
          <p:cNvPr id="2" name="吴奇隆 - 祝你一路顺风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12356" y="-1213855"/>
            <a:ext cx="487363" cy="48736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905" y="3015575"/>
            <a:ext cx="2223740" cy="401319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69" y="3165575"/>
            <a:ext cx="2223740" cy="401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11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7562">
            <a:off x="7402117" y="3992267"/>
            <a:ext cx="3402712" cy="2264210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482001" y="1305342"/>
            <a:ext cx="5425961" cy="21236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默默无闻</a:t>
            </a:r>
            <a:endParaRPr lang="en-US" altLang="zh-CN" sz="6600">
              <a:ln w="19050">
                <a:solidFill>
                  <a:schemeClr val="bg1"/>
                </a:solidFill>
              </a:ln>
              <a:gradFill>
                <a:gsLst>
                  <a:gs pos="0">
                    <a:srgbClr val="C00000"/>
                  </a:gs>
                  <a:gs pos="33000">
                    <a:srgbClr val="F46556"/>
                  </a:gs>
                  <a:gs pos="68000">
                    <a:srgbClr val="F24836"/>
                  </a:gs>
                  <a:gs pos="100000">
                    <a:srgbClr val="C00000"/>
                  </a:gs>
                </a:gsLst>
                <a:lin ang="5400000" scaled="0"/>
              </a:gradFill>
              <a:effectLst>
                <a:outerShdw blurRad="63500" sx="102000" sy="102000" algn="c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  <a:p>
            <a:r>
              <a:rPr lang="en-US" altLang="zh-CN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  </a:t>
            </a:r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早出晚归</a:t>
            </a:r>
          </a:p>
        </p:txBody>
      </p:sp>
      <p:sp>
        <p:nvSpPr>
          <p:cNvPr id="12" name="矩形 11"/>
          <p:cNvSpPr/>
          <p:nvPr/>
        </p:nvSpPr>
        <p:spPr>
          <a:xfrm>
            <a:off x="755260" y="3429000"/>
            <a:ext cx="1440000" cy="36000"/>
          </a:xfrm>
          <a:prstGeom prst="rect">
            <a:avLst/>
          </a:prstGeom>
          <a:gradFill>
            <a:gsLst>
              <a:gs pos="0">
                <a:srgbClr val="F24836"/>
              </a:gs>
              <a:gs pos="47000">
                <a:srgbClr val="F46556"/>
              </a:gs>
              <a:gs pos="74000">
                <a:srgbClr val="F46556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87945" y="3527446"/>
            <a:ext cx="4065078" cy="92333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愿我的临别赠言是一把伞，能为你遮挡征途上的烈日与风雨。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10371">
            <a:off x="3085030" y="3941803"/>
            <a:ext cx="600354" cy="60035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5257234" y="3003805"/>
            <a:ext cx="2446167" cy="1630777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5194">
            <a:off x="7329563" y="718138"/>
            <a:ext cx="3353020" cy="223311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956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97562">
            <a:off x="4759351" y="4120006"/>
            <a:ext cx="2673298" cy="178219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0822">
            <a:off x="5065039" y="2210990"/>
            <a:ext cx="2522894" cy="167745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6315641" y="1088330"/>
            <a:ext cx="5425961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我们一起拼搏</a:t>
            </a:r>
          </a:p>
        </p:txBody>
      </p:sp>
      <p:sp>
        <p:nvSpPr>
          <p:cNvPr id="13" name="矩形 12"/>
          <p:cNvSpPr/>
          <p:nvPr/>
        </p:nvSpPr>
        <p:spPr>
          <a:xfrm>
            <a:off x="8511790" y="2557968"/>
            <a:ext cx="3093154" cy="302102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离别的眼泪是海，重逢的相拥是帆。离別是为了再相逢。离别是为了再相逢。离别的眼泪是海，重逢的相拥是帆。离別是为了再相逢。离别是为了再相逢。</a:t>
            </a:r>
          </a:p>
          <a:p>
            <a:pPr>
              <a:lnSpc>
                <a:spcPct val="15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829">
            <a:off x="8728444" y="3917405"/>
            <a:ext cx="600354" cy="60035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9504">
            <a:off x="3132187" y="3905580"/>
            <a:ext cx="1582415" cy="237809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-291755" y="3943822"/>
            <a:ext cx="3451202" cy="2300800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9504">
            <a:off x="884884" y="1514387"/>
            <a:ext cx="1676324" cy="251922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5194">
            <a:off x="2483366" y="771525"/>
            <a:ext cx="3593221" cy="239308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19" name="矩形 18"/>
          <p:cNvSpPr/>
          <p:nvPr/>
        </p:nvSpPr>
        <p:spPr>
          <a:xfrm>
            <a:off x="9911367" y="2385783"/>
            <a:ext cx="1440000" cy="36000"/>
          </a:xfrm>
          <a:prstGeom prst="rect">
            <a:avLst/>
          </a:prstGeom>
          <a:gradFill>
            <a:gsLst>
              <a:gs pos="0">
                <a:srgbClr val="F24836"/>
              </a:gs>
              <a:gs pos="47000">
                <a:srgbClr val="F46556"/>
              </a:gs>
              <a:gs pos="74000">
                <a:srgbClr val="F46556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34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41921">
            <a:off x="1134668" y="1347433"/>
            <a:ext cx="5809430" cy="3872953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0643">
            <a:off x="1193143" y="1544613"/>
            <a:ext cx="4813361" cy="3200373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1979672" y="1633042"/>
            <a:ext cx="5083504" cy="3389003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grpSp>
        <p:nvGrpSpPr>
          <p:cNvPr id="15" name="组合 14"/>
          <p:cNvGrpSpPr/>
          <p:nvPr/>
        </p:nvGrpSpPr>
        <p:grpSpPr>
          <a:xfrm>
            <a:off x="7668750" y="903414"/>
            <a:ext cx="4898046" cy="2089848"/>
            <a:chOff x="7668750" y="903414"/>
            <a:chExt cx="4898046" cy="2089848"/>
          </a:xfrm>
        </p:grpSpPr>
        <p:sp>
          <p:nvSpPr>
            <p:cNvPr id="9" name="文本框 8"/>
            <p:cNvSpPr txBox="1"/>
            <p:nvPr/>
          </p:nvSpPr>
          <p:spPr>
            <a:xfrm>
              <a:off x="7668750" y="903414"/>
              <a:ext cx="3460831" cy="110799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6600">
                  <a:ln w="19050">
                    <a:solidFill>
                      <a:schemeClr val="bg1"/>
                    </a:solidFill>
                  </a:ln>
                  <a:gradFill>
                    <a:gsLst>
                      <a:gs pos="0">
                        <a:srgbClr val="C00000"/>
                      </a:gs>
                      <a:gs pos="33000">
                        <a:srgbClr val="F46556"/>
                      </a:gs>
                      <a:gs pos="68000">
                        <a:srgbClr val="F24836"/>
                      </a:gs>
                      <a:gs pos="100000">
                        <a:srgbClr val="C00000"/>
                      </a:gs>
                    </a:gsLst>
                    <a:lin ang="5400000" scaled="0"/>
                  </a:gradFill>
                  <a:effectLst>
                    <a:outerShdw blurRad="63500" sx="102000" sy="102000" algn="ctr" rotWithShape="0">
                      <a:schemeClr val="tx1">
                        <a:lumMod val="75000"/>
                        <a:lumOff val="25000"/>
                        <a:alpha val="40000"/>
                      </a:schemeClr>
                    </a:outerShdw>
                  </a:effectLst>
                  <a:latin typeface="李旭科书法" panose="02000603000000000000" pitchFamily="2" charset="-122"/>
                  <a:ea typeface="李旭科书法" panose="02000603000000000000" pitchFamily="2" charset="-122"/>
                </a:rPr>
                <a:t>我们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507304" y="1885266"/>
              <a:ext cx="4059492" cy="110799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6600">
                  <a:ln w="19050">
                    <a:solidFill>
                      <a:schemeClr val="bg1"/>
                    </a:solidFill>
                  </a:ln>
                  <a:gradFill>
                    <a:gsLst>
                      <a:gs pos="0">
                        <a:srgbClr val="C00000"/>
                      </a:gs>
                      <a:gs pos="33000">
                        <a:srgbClr val="F46556"/>
                      </a:gs>
                      <a:gs pos="68000">
                        <a:srgbClr val="F24836"/>
                      </a:gs>
                      <a:gs pos="100000">
                        <a:srgbClr val="C00000"/>
                      </a:gs>
                    </a:gsLst>
                    <a:lin ang="5400000" scaled="0"/>
                  </a:gradFill>
                  <a:effectLst>
                    <a:outerShdw blurRad="63500" sx="102000" sy="102000" algn="ctr" rotWithShape="0">
                      <a:schemeClr val="tx1">
                        <a:lumMod val="75000"/>
                        <a:lumOff val="25000"/>
                        <a:alpha val="40000"/>
                      </a:schemeClr>
                    </a:outerShdw>
                  </a:effectLst>
                  <a:latin typeface="李旭科书法" panose="02000603000000000000" pitchFamily="2" charset="-122"/>
                  <a:ea typeface="李旭科书法" panose="02000603000000000000" pitchFamily="2" charset="-122"/>
                </a:rPr>
                <a:t>团结一致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7895989" y="2993262"/>
            <a:ext cx="2520000" cy="36000"/>
          </a:xfrm>
          <a:prstGeom prst="rect">
            <a:avLst/>
          </a:prstGeom>
          <a:gradFill>
            <a:gsLst>
              <a:gs pos="0">
                <a:srgbClr val="F24836"/>
              </a:gs>
              <a:gs pos="47000">
                <a:srgbClr val="F46556"/>
              </a:gs>
              <a:gs pos="74000">
                <a:srgbClr val="F46556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820928" y="3144799"/>
            <a:ext cx="417044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从冰雪到绿草，那是冬天走向春天的路。从失败到成功，那是你冒着风雪，踏着冰层闯出来的路。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89538">
            <a:off x="9744554" y="4059790"/>
            <a:ext cx="600354" cy="60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2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660184" y="880596"/>
            <a:ext cx="1996169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怀念</a:t>
            </a:r>
          </a:p>
        </p:txBody>
      </p:sp>
      <p:sp>
        <p:nvSpPr>
          <p:cNvPr id="12" name="矩形 11"/>
          <p:cNvSpPr/>
          <p:nvPr/>
        </p:nvSpPr>
        <p:spPr>
          <a:xfrm>
            <a:off x="8938268" y="2046147"/>
            <a:ext cx="1440000" cy="36000"/>
          </a:xfrm>
          <a:prstGeom prst="rect">
            <a:avLst/>
          </a:prstGeom>
          <a:gradFill>
            <a:gsLst>
              <a:gs pos="0">
                <a:srgbClr val="F24836"/>
              </a:gs>
              <a:gs pos="47000">
                <a:srgbClr val="F46556"/>
              </a:gs>
              <a:gs pos="74000">
                <a:srgbClr val="F46556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207858" y="2217306"/>
            <a:ext cx="4439398" cy="133882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静谧的天宇，每颗星都有自己的轨迹，让我们在生活中找到自己的最佳位置，心目中的世界也许会变得和谐而安宁。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20234">
            <a:off x="6356749" y="3092997"/>
            <a:ext cx="600354" cy="60035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327890" y="3536465"/>
            <a:ext cx="3110544" cy="207369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9005">
            <a:off x="2032455" y="967621"/>
            <a:ext cx="3571800" cy="2378819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8573">
            <a:off x="5717032" y="4313600"/>
            <a:ext cx="3195299" cy="1868947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7562">
            <a:off x="3482885" y="4546553"/>
            <a:ext cx="2108528" cy="1403043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78133">
            <a:off x="8931243" y="4456570"/>
            <a:ext cx="2164447" cy="144296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062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27462" y="1067293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难忘</a:t>
            </a:r>
          </a:p>
        </p:txBody>
      </p:sp>
      <p:sp>
        <p:nvSpPr>
          <p:cNvPr id="12" name="矩形 11"/>
          <p:cNvSpPr/>
          <p:nvPr/>
        </p:nvSpPr>
        <p:spPr>
          <a:xfrm>
            <a:off x="7500348" y="1059823"/>
            <a:ext cx="1440000" cy="36000"/>
          </a:xfrm>
          <a:prstGeom prst="rect">
            <a:avLst/>
          </a:prstGeom>
          <a:gradFill>
            <a:gsLst>
              <a:gs pos="0">
                <a:srgbClr val="F24836"/>
              </a:gs>
              <a:gs pos="47000">
                <a:srgbClr val="F46556"/>
              </a:gs>
              <a:gs pos="74000">
                <a:srgbClr val="F46556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397045" y="1111063"/>
            <a:ext cx="4082958" cy="133882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风吹走了祝福的心絮，雨模糊了期盼的视线，我扎紧了思念的情结，相信总有一天我们会再度重逢！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7096">
            <a:off x="9886355" y="2024383"/>
            <a:ext cx="481836" cy="4818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3037215" y="1961075"/>
            <a:ext cx="2524162" cy="1678299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5990173" y="4327674"/>
            <a:ext cx="2521849" cy="168109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8410637" y="3213493"/>
            <a:ext cx="3288720" cy="2192480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503302" y="2483655"/>
            <a:ext cx="3199239" cy="2130693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18" name="文本框 17"/>
          <p:cNvSpPr txBox="1"/>
          <p:nvPr/>
        </p:nvSpPr>
        <p:spPr>
          <a:xfrm>
            <a:off x="3287161" y="397092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聚首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478260" y="2800224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友谊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663703" y="4480394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真情</a:t>
            </a:r>
          </a:p>
        </p:txBody>
      </p:sp>
    </p:spTree>
    <p:extLst>
      <p:ext uri="{BB962C8B-B14F-4D97-AF65-F5344CB8AC3E}">
        <p14:creationId xmlns:p14="http://schemas.microsoft.com/office/powerpoint/2010/main" val="155828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801765" y="880596"/>
            <a:ext cx="1996169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回首</a:t>
            </a:r>
          </a:p>
        </p:txBody>
      </p:sp>
      <p:sp>
        <p:nvSpPr>
          <p:cNvPr id="12" name="矩形 11"/>
          <p:cNvSpPr/>
          <p:nvPr/>
        </p:nvSpPr>
        <p:spPr>
          <a:xfrm>
            <a:off x="10079849" y="2046147"/>
            <a:ext cx="1440000" cy="36000"/>
          </a:xfrm>
          <a:prstGeom prst="rect">
            <a:avLst/>
          </a:prstGeom>
          <a:gradFill>
            <a:gsLst>
              <a:gs pos="0">
                <a:srgbClr val="F24836"/>
              </a:gs>
              <a:gs pos="47000">
                <a:srgbClr val="F46556"/>
              </a:gs>
              <a:gs pos="74000">
                <a:srgbClr val="F46556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873783" y="2311812"/>
            <a:ext cx="3924151" cy="326718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静谧的天宇，每颗星都有自己的轨迹，让我们在生活中找到自己的最佳位置，心目中的世界也许会变得和谐而安宁。静谧的天宇，每颗星都有自己的轨迹，让我们在生活中找到自己的最佳位置，心目中的世界也许会变得和谐而安宁。</a:t>
            </a:r>
          </a:p>
          <a:p>
            <a:pPr>
              <a:lnSpc>
                <a:spcPct val="15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41113">
            <a:off x="8095109" y="4946344"/>
            <a:ext cx="600354" cy="6003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3643">
            <a:off x="2193316" y="746323"/>
            <a:ext cx="2516086" cy="1581833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3946778" y="2078721"/>
            <a:ext cx="3455751" cy="230383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1806">
            <a:off x="1796148" y="3849464"/>
            <a:ext cx="3476668" cy="241197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434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02793" y="1435738"/>
            <a:ext cx="1996169" cy="21236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回</a:t>
            </a:r>
            <a:endParaRPr lang="en-US" altLang="zh-CN" sz="6600">
              <a:ln w="19050">
                <a:solidFill>
                  <a:schemeClr val="bg1"/>
                </a:solidFill>
              </a:ln>
              <a:gradFill>
                <a:gsLst>
                  <a:gs pos="0">
                    <a:srgbClr val="C00000"/>
                  </a:gs>
                  <a:gs pos="33000">
                    <a:srgbClr val="F46556"/>
                  </a:gs>
                  <a:gs pos="68000">
                    <a:srgbClr val="F24836"/>
                  </a:gs>
                  <a:gs pos="100000">
                    <a:srgbClr val="C00000"/>
                  </a:gs>
                </a:gsLst>
                <a:lin ang="5400000" scaled="0"/>
              </a:gradFill>
              <a:effectLst>
                <a:outerShdw blurRad="63500" sx="102000" sy="102000" algn="c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顾</a:t>
            </a:r>
          </a:p>
        </p:txBody>
      </p:sp>
      <p:sp>
        <p:nvSpPr>
          <p:cNvPr id="13" name="矩形 12"/>
          <p:cNvSpPr/>
          <p:nvPr/>
        </p:nvSpPr>
        <p:spPr>
          <a:xfrm>
            <a:off x="2576617" y="1494027"/>
            <a:ext cx="3924151" cy="216982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回顾多年来，你做出了非凡的成绩，你是大家前进的动力。回顾多年来，你做出了非凡的成绩，你是大家前进的动力。回顾多年来，你做出了非凡的成绩，你是大家前进的动力。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8205">
            <a:off x="1716896" y="1244110"/>
            <a:ext cx="389660" cy="3896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361" y="1169044"/>
            <a:ext cx="3642815" cy="235285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48" y="3975838"/>
            <a:ext cx="4680127" cy="242822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175" y="3975838"/>
            <a:ext cx="4348544" cy="242822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8400">
            <a:off x="6329135" y="740586"/>
            <a:ext cx="901039" cy="9010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8400">
            <a:off x="10067658" y="5878176"/>
            <a:ext cx="901039" cy="9010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8400">
            <a:off x="456370" y="4759775"/>
            <a:ext cx="901039" cy="9010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701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65083" y="4071211"/>
            <a:ext cx="1996169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思念</a:t>
            </a:r>
          </a:p>
        </p:txBody>
      </p:sp>
      <p:sp>
        <p:nvSpPr>
          <p:cNvPr id="12" name="矩形 11"/>
          <p:cNvSpPr/>
          <p:nvPr/>
        </p:nvSpPr>
        <p:spPr>
          <a:xfrm>
            <a:off x="943167" y="5236762"/>
            <a:ext cx="1440000" cy="36000"/>
          </a:xfrm>
          <a:prstGeom prst="rect">
            <a:avLst/>
          </a:prstGeom>
          <a:gradFill>
            <a:gsLst>
              <a:gs pos="0">
                <a:srgbClr val="F24836"/>
              </a:gs>
              <a:gs pos="47000">
                <a:srgbClr val="F46556"/>
              </a:gs>
              <a:gs pos="74000">
                <a:srgbClr val="F46556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33117" y="5272482"/>
            <a:ext cx="4755443" cy="92333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我们一起奋斗拼搏的日子，历历在目，我们团结一致，奋勇向前的日子</a:t>
            </a:r>
            <a:r>
              <a:rPr lang="en-US" altLang="zh-CN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1715">
            <a:off x="3595458" y="5803605"/>
            <a:ext cx="600354" cy="6003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4802">
            <a:off x="2110353" y="808922"/>
            <a:ext cx="5824929" cy="342978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8246">
            <a:off x="7033724" y="727040"/>
            <a:ext cx="3121423" cy="248995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96918">
            <a:off x="7867582" y="2482425"/>
            <a:ext cx="2618192" cy="183580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3430">
            <a:off x="7097437" y="4084259"/>
            <a:ext cx="3020842" cy="201188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25400" dist="50800" dir="2700000" sx="101000" sy="101000" algn="tl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966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5459">
            <a:off x="8137883" y="1782250"/>
            <a:ext cx="1991817" cy="132776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1291851" y="880596"/>
            <a:ext cx="1996169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相聚</a:t>
            </a:r>
          </a:p>
        </p:txBody>
      </p:sp>
      <p:sp>
        <p:nvSpPr>
          <p:cNvPr id="12" name="矩形 11"/>
          <p:cNvSpPr/>
          <p:nvPr/>
        </p:nvSpPr>
        <p:spPr>
          <a:xfrm>
            <a:off x="1569935" y="2046147"/>
            <a:ext cx="1440000" cy="36000"/>
          </a:xfrm>
          <a:prstGeom prst="rect">
            <a:avLst/>
          </a:prstGeom>
          <a:gradFill>
            <a:gsLst>
              <a:gs pos="0">
                <a:srgbClr val="F24836"/>
              </a:gs>
              <a:gs pos="47000">
                <a:srgbClr val="F46556"/>
              </a:gs>
              <a:gs pos="74000">
                <a:srgbClr val="F46556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16551" y="2232340"/>
            <a:ext cx="3093154" cy="333508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相知是天意，相识是人意，相加便是友谊，有情便有意，我们能聚在一起，因为心有灵犀。相知是天意，相识是人意，相加便是友谊，有情便有意，我们能聚在一起，因为心有灵犀。</a:t>
            </a:r>
          </a:p>
          <a:p>
            <a:pPr>
              <a:lnSpc>
                <a:spcPct val="15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857854" y="4632750"/>
            <a:ext cx="600354" cy="60035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3955873" y="3105901"/>
            <a:ext cx="4300226" cy="2866817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1328">
            <a:off x="8344223" y="3509986"/>
            <a:ext cx="2868897" cy="199032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67771">
            <a:off x="5085446" y="755166"/>
            <a:ext cx="3381668" cy="225219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299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747140" y="975550"/>
            <a:ext cx="1996169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时光</a:t>
            </a:r>
          </a:p>
        </p:txBody>
      </p:sp>
      <p:sp>
        <p:nvSpPr>
          <p:cNvPr id="12" name="矩形 11"/>
          <p:cNvSpPr/>
          <p:nvPr/>
        </p:nvSpPr>
        <p:spPr>
          <a:xfrm>
            <a:off x="9025224" y="2141101"/>
            <a:ext cx="1440000" cy="36000"/>
          </a:xfrm>
          <a:prstGeom prst="rect">
            <a:avLst/>
          </a:prstGeom>
          <a:gradFill>
            <a:gsLst>
              <a:gs pos="0">
                <a:srgbClr val="F24836"/>
              </a:gs>
              <a:gs pos="47000">
                <a:srgbClr val="F46556"/>
              </a:gs>
              <a:gs pos="74000">
                <a:srgbClr val="F46556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110113" y="2246271"/>
            <a:ext cx="3464572" cy="383181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默默无闻、早出晚归、积极主动、对待工作认真负责，是我们的榜样。你默默无闻、早出晚归、积极主动、对待工作认真负责，是我们的榜样。你默默无闻、早出晚归、积极主动、对待工作认真负责，是我们的榜样。</a:t>
            </a: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1715">
            <a:off x="10724525" y="4777115"/>
            <a:ext cx="600354" cy="6003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7133">
            <a:off x="4711250" y="1179915"/>
            <a:ext cx="2824292" cy="166297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430108">
            <a:off x="1710214" y="1375056"/>
            <a:ext cx="2332748" cy="1684525"/>
          </a:xfrm>
          <a:prstGeom prst="rect">
            <a:avLst/>
          </a:prstGeom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233450">
            <a:off x="1619422" y="4210921"/>
            <a:ext cx="2956861" cy="2073268"/>
          </a:xfrm>
          <a:prstGeom prst="rect">
            <a:avLst/>
          </a:prstGeom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4101">
            <a:off x="5096416" y="4569101"/>
            <a:ext cx="2039196" cy="135690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25400" dist="50800" dir="2700000" sx="101000" sy="101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48747">
            <a:off x="591273" y="2909709"/>
            <a:ext cx="2158394" cy="143749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25400" dist="50800" dir="2700000" sx="101000" sy="101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3430">
            <a:off x="3365176" y="2363539"/>
            <a:ext cx="3564121" cy="237608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25400" dist="50800" dir="2700000" sx="101000" sy="101000" algn="tl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7007324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993478" y="3895177"/>
            <a:ext cx="1996169" cy="21236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美</a:t>
            </a:r>
            <a:endParaRPr lang="en-US" altLang="zh-CN" sz="6600">
              <a:ln w="19050">
                <a:solidFill>
                  <a:schemeClr val="bg1"/>
                </a:solidFill>
              </a:ln>
              <a:gradFill>
                <a:gsLst>
                  <a:gs pos="0">
                    <a:srgbClr val="C00000"/>
                  </a:gs>
                  <a:gs pos="33000">
                    <a:srgbClr val="F46556"/>
                  </a:gs>
                  <a:gs pos="68000">
                    <a:srgbClr val="F24836"/>
                  </a:gs>
                  <a:gs pos="100000">
                    <a:srgbClr val="C00000"/>
                  </a:gs>
                </a:gsLst>
                <a:lin ang="5400000" scaled="0"/>
              </a:gradFill>
              <a:effectLst>
                <a:outerShdw blurRad="63500" sx="102000" sy="102000" algn="c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好</a:t>
            </a:r>
          </a:p>
        </p:txBody>
      </p:sp>
      <p:sp>
        <p:nvSpPr>
          <p:cNvPr id="13" name="矩形 12"/>
          <p:cNvSpPr/>
          <p:nvPr/>
        </p:nvSpPr>
        <p:spPr>
          <a:xfrm>
            <a:off x="4682311" y="4012096"/>
            <a:ext cx="6001643" cy="216982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时光匆匆，岁月流逝。永不褪色的是祝福，永不改变的是友情。任时光匆匆，岁月流逝。永不褪色的是祝福，永不改变的是友情。任时光匆匆，岁月流逝。永不褪色的是祝福，永不改变的是友情。任时光匆匆，岁月流逝。永不褪色的是祝福，永不改变的是友情。</a:t>
            </a: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418399" y="4843548"/>
            <a:ext cx="389660" cy="3896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63413">
            <a:off x="1172967" y="1704347"/>
            <a:ext cx="2252099" cy="1454609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5996">
            <a:off x="3347857" y="999688"/>
            <a:ext cx="2853937" cy="190635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2972">
            <a:off x="8297714" y="789663"/>
            <a:ext cx="2761167" cy="198502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4973">
            <a:off x="6447466" y="1297144"/>
            <a:ext cx="1956548" cy="131144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46" y="3553355"/>
            <a:ext cx="4217641" cy="2465480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38100" dist="1016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0462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9789">
            <a:off x="2019088" y="4224393"/>
            <a:ext cx="2145980" cy="138606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2972">
            <a:off x="4744395" y="1566278"/>
            <a:ext cx="2272237" cy="151779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6798">
            <a:off x="4419989" y="3569069"/>
            <a:ext cx="2921047" cy="209996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0507">
            <a:off x="1491983" y="1821770"/>
            <a:ext cx="3466261" cy="224827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17" name="文本框 16"/>
          <p:cNvSpPr txBox="1"/>
          <p:nvPr/>
        </p:nvSpPr>
        <p:spPr>
          <a:xfrm>
            <a:off x="7624395" y="1250613"/>
            <a:ext cx="1996169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梦想</a:t>
            </a:r>
          </a:p>
        </p:txBody>
      </p:sp>
      <p:sp>
        <p:nvSpPr>
          <p:cNvPr id="18" name="矩形 17"/>
          <p:cNvSpPr/>
          <p:nvPr/>
        </p:nvSpPr>
        <p:spPr>
          <a:xfrm>
            <a:off x="7902479" y="2514924"/>
            <a:ext cx="1440000" cy="36000"/>
          </a:xfrm>
          <a:prstGeom prst="rect">
            <a:avLst/>
          </a:prstGeom>
          <a:gradFill>
            <a:gsLst>
              <a:gs pos="0">
                <a:srgbClr val="F24836"/>
              </a:gs>
              <a:gs pos="47000">
                <a:srgbClr val="F46556"/>
              </a:gs>
              <a:gs pos="74000">
                <a:srgbClr val="F46556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762872" y="2620094"/>
            <a:ext cx="3858110" cy="424731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我们无法阻止时光飞逝，但再次聚首可以帮我们珍藏更多回忆！我们无法阻止时光飞逝，但再次聚首可以帮我们珍藏更多回忆！我们无法阻止时光飞逝，但再次聚首可以帮我们珍藏更多回忆！</a:t>
            </a: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30202">
            <a:off x="8891067" y="4848788"/>
            <a:ext cx="600354" cy="6003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681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55039" y="1537784"/>
            <a:ext cx="1996169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祝福</a:t>
            </a:r>
          </a:p>
        </p:txBody>
      </p:sp>
      <p:sp>
        <p:nvSpPr>
          <p:cNvPr id="12" name="矩形 11"/>
          <p:cNvSpPr/>
          <p:nvPr/>
        </p:nvSpPr>
        <p:spPr>
          <a:xfrm>
            <a:off x="1033123" y="2703335"/>
            <a:ext cx="1440000" cy="36000"/>
          </a:xfrm>
          <a:prstGeom prst="rect">
            <a:avLst/>
          </a:prstGeom>
          <a:gradFill>
            <a:gsLst>
              <a:gs pos="0">
                <a:srgbClr val="F24836"/>
              </a:gs>
              <a:gs pos="47000">
                <a:srgbClr val="F46556"/>
              </a:gs>
              <a:gs pos="74000">
                <a:srgbClr val="F46556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55039" y="2808505"/>
            <a:ext cx="3464572" cy="336739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默默的分手，正如当初默默地相遇。愿这温馨的微风，给你捎去我深情的祝福和祈祷。默默的分手，正如当初默默地相遇。愿这温馨的微风，给你捎去我深情的祝福和祈祷。</a:t>
            </a: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57369">
            <a:off x="9141230" y="1476877"/>
            <a:ext cx="1992474" cy="117319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465" y="512346"/>
            <a:ext cx="3276068" cy="2365716"/>
          </a:xfrm>
          <a:prstGeom prst="rect">
            <a:avLst/>
          </a:prstGeom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441771">
            <a:off x="5179067" y="4337725"/>
            <a:ext cx="2646140" cy="1855399"/>
          </a:xfrm>
          <a:prstGeom prst="rect">
            <a:avLst/>
          </a:prstGeom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7910">
            <a:off x="9138600" y="4414682"/>
            <a:ext cx="2377396" cy="158195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25400" dist="50800" dir="2700000" sx="101000" sy="101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969" y="2249030"/>
            <a:ext cx="3341633" cy="222552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25400" dist="50800" dir="2700000" sx="101000" sy="101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3430">
            <a:off x="7724175" y="2859557"/>
            <a:ext cx="2375019" cy="158334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25400" dist="50800" dir="2700000" sx="101000" sy="101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1715">
            <a:off x="2294057" y="5086189"/>
            <a:ext cx="600354" cy="6003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3023390"/>
      </p:ext>
    </p:extLst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7562">
            <a:off x="4593606" y="4853156"/>
            <a:ext cx="2068646" cy="137650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7426811" y="1305342"/>
            <a:ext cx="5425961" cy="21236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畅谈美好</a:t>
            </a:r>
            <a:endParaRPr lang="en-US" altLang="zh-CN" sz="6600">
              <a:ln w="19050">
                <a:solidFill>
                  <a:schemeClr val="bg1"/>
                </a:solidFill>
              </a:ln>
              <a:gradFill>
                <a:gsLst>
                  <a:gs pos="0">
                    <a:srgbClr val="C00000"/>
                  </a:gs>
                  <a:gs pos="33000">
                    <a:srgbClr val="F46556"/>
                  </a:gs>
                  <a:gs pos="68000">
                    <a:srgbClr val="F24836"/>
                  </a:gs>
                  <a:gs pos="100000">
                    <a:srgbClr val="C00000"/>
                  </a:gs>
                </a:gsLst>
                <a:lin ang="5400000" scaled="0"/>
              </a:gradFill>
              <a:effectLst>
                <a:outerShdw blurRad="63500" sx="102000" sy="102000" algn="c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  <a:p>
            <a:r>
              <a:rPr lang="en-US" altLang="zh-CN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  </a:t>
            </a:r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述说友情</a:t>
            </a:r>
          </a:p>
        </p:txBody>
      </p:sp>
      <p:sp>
        <p:nvSpPr>
          <p:cNvPr id="12" name="矩形 11"/>
          <p:cNvSpPr/>
          <p:nvPr/>
        </p:nvSpPr>
        <p:spPr>
          <a:xfrm>
            <a:off x="7700070" y="3429000"/>
            <a:ext cx="1440000" cy="36000"/>
          </a:xfrm>
          <a:prstGeom prst="rect">
            <a:avLst/>
          </a:prstGeom>
          <a:gradFill>
            <a:gsLst>
              <a:gs pos="0">
                <a:srgbClr val="F24836"/>
              </a:gs>
              <a:gs pos="47000">
                <a:srgbClr val="F46556"/>
              </a:gs>
              <a:gs pos="74000">
                <a:srgbClr val="F46556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700070" y="3527446"/>
            <a:ext cx="4082958" cy="133882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尽情畅谈美好的未来，牵手叙说当年的友情。我们无法阻止时光飞逝，但再次聚首可以帮我们珍藏更多回忆！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1059">
            <a:off x="11072136" y="4464763"/>
            <a:ext cx="600354" cy="60035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2037048" y="3164188"/>
            <a:ext cx="2868544" cy="191236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5194">
            <a:off x="3023372" y="788899"/>
            <a:ext cx="3974598" cy="2647083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9645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16655" y="2273095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铭记</a:t>
            </a:r>
          </a:p>
        </p:txBody>
      </p:sp>
      <p:sp>
        <p:nvSpPr>
          <p:cNvPr id="12" name="矩形 11"/>
          <p:cNvSpPr/>
          <p:nvPr/>
        </p:nvSpPr>
        <p:spPr>
          <a:xfrm>
            <a:off x="7500348" y="4846516"/>
            <a:ext cx="1440000" cy="36000"/>
          </a:xfrm>
          <a:prstGeom prst="rect">
            <a:avLst/>
          </a:prstGeom>
          <a:gradFill>
            <a:gsLst>
              <a:gs pos="0">
                <a:srgbClr val="F24836"/>
              </a:gs>
              <a:gs pos="47000">
                <a:srgbClr val="F46556"/>
              </a:gs>
              <a:gs pos="74000">
                <a:srgbClr val="F46556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397045" y="4897756"/>
            <a:ext cx="4082958" cy="133882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风吹走了祝福的心絮，雨模糊了期盼的视线，我扎紧了思念的情结，相信总有一天我们会再度重逢！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9818261" y="5891341"/>
            <a:ext cx="481836" cy="4818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3425048" y="3168867"/>
            <a:ext cx="2524162" cy="1678299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5862526" y="2398042"/>
            <a:ext cx="2863807" cy="190904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8527437" y="1777589"/>
            <a:ext cx="2468626" cy="164575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818029" y="3843907"/>
            <a:ext cx="3021108" cy="201205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18" name="文本框 17"/>
          <p:cNvSpPr txBox="1"/>
          <p:nvPr/>
        </p:nvSpPr>
        <p:spPr>
          <a:xfrm>
            <a:off x="3611116" y="1602894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友谊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289989" y="908500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真情</a:t>
            </a:r>
          </a:p>
        </p:txBody>
      </p:sp>
    </p:spTree>
    <p:extLst>
      <p:ext uri="{BB962C8B-B14F-4D97-AF65-F5344CB8AC3E}">
        <p14:creationId xmlns:p14="http://schemas.microsoft.com/office/powerpoint/2010/main" val="4008207362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376332" y="778869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聚首</a:t>
            </a:r>
          </a:p>
        </p:txBody>
      </p:sp>
      <p:sp>
        <p:nvSpPr>
          <p:cNvPr id="12" name="矩形 11"/>
          <p:cNvSpPr/>
          <p:nvPr/>
        </p:nvSpPr>
        <p:spPr>
          <a:xfrm>
            <a:off x="5688516" y="5440310"/>
            <a:ext cx="1440000" cy="36000"/>
          </a:xfrm>
          <a:prstGeom prst="rect">
            <a:avLst/>
          </a:prstGeom>
          <a:gradFill>
            <a:gsLst>
              <a:gs pos="0">
                <a:srgbClr val="F24836"/>
              </a:gs>
              <a:gs pos="47000">
                <a:srgbClr val="F46556"/>
              </a:gs>
              <a:gs pos="74000">
                <a:srgbClr val="F46556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541851" y="5443586"/>
            <a:ext cx="5982028" cy="92333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聚也不是开始，散也不是结束，同职数载凝的无数美好瞬间，将永远铭刻在我的记忆之中 </a:t>
            </a:r>
            <a:r>
              <a:rPr lang="en-US" altLang="zh-CN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 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9359779" y="5958429"/>
            <a:ext cx="481836" cy="4818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776" y="2195503"/>
            <a:ext cx="1848813" cy="277844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79474"/>
            <a:ext cx="2952279" cy="196802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4"/>
          <a:stretch/>
        </p:blipFill>
        <p:spPr>
          <a:xfrm>
            <a:off x="9509690" y="2195503"/>
            <a:ext cx="1804698" cy="263366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475" y="2719100"/>
            <a:ext cx="1851890" cy="278306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20" name="文本框 19"/>
          <p:cNvSpPr txBox="1"/>
          <p:nvPr/>
        </p:nvSpPr>
        <p:spPr>
          <a:xfrm>
            <a:off x="3575042" y="831976"/>
            <a:ext cx="4645306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永不改变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572139" y="882954"/>
            <a:ext cx="4645306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永不褪色</a:t>
            </a:r>
          </a:p>
        </p:txBody>
      </p:sp>
    </p:spTree>
    <p:extLst>
      <p:ext uri="{BB962C8B-B14F-4D97-AF65-F5344CB8AC3E}">
        <p14:creationId xmlns:p14="http://schemas.microsoft.com/office/powerpoint/2010/main" val="379904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-64312"/>
            <a:ext cx="12193057" cy="698662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505821" y="1730556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铭刻</a:t>
            </a:r>
          </a:p>
        </p:txBody>
      </p:sp>
      <p:sp>
        <p:nvSpPr>
          <p:cNvPr id="13" name="矩形 12"/>
          <p:cNvSpPr/>
          <p:nvPr/>
        </p:nvSpPr>
        <p:spPr>
          <a:xfrm>
            <a:off x="9166257" y="1730556"/>
            <a:ext cx="2828969" cy="92333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尽情畅谈美好的未来，牵手叙说当年的友情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9277902" y="1304972"/>
            <a:ext cx="481836" cy="4818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540" y="3154440"/>
            <a:ext cx="3014799" cy="2009697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4"/>
          <a:stretch/>
        </p:blipFill>
        <p:spPr>
          <a:xfrm>
            <a:off x="9312916" y="2838552"/>
            <a:ext cx="2056843" cy="2689440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856" y="1520297"/>
            <a:ext cx="1891107" cy="284200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20" name="文本框 19"/>
          <p:cNvSpPr txBox="1"/>
          <p:nvPr/>
        </p:nvSpPr>
        <p:spPr>
          <a:xfrm>
            <a:off x="3717560" y="4589408"/>
            <a:ext cx="2083697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珍藏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80" y="1139568"/>
            <a:ext cx="3014799" cy="200785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19" name="矩形 18"/>
          <p:cNvSpPr/>
          <p:nvPr/>
        </p:nvSpPr>
        <p:spPr>
          <a:xfrm>
            <a:off x="422991" y="3432382"/>
            <a:ext cx="3094286" cy="133882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我们无法阻止时光飞逝，但再次聚首可以帮我们珍藏更多回忆！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1617863" y="4363701"/>
            <a:ext cx="481836" cy="4818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7894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20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498"/>
            <a:ext cx="12192000" cy="6915498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3288711" y="4646104"/>
            <a:ext cx="5637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</a:t>
            </a:r>
            <a:r>
              <a:rPr lang="en-US" altLang="zh-CN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公司退休职工人员</a:t>
            </a:r>
            <a:endParaRPr lang="zh-CN" altLang="en-US" spc="3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58133" y="1121849"/>
            <a:ext cx="59914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smtClean="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岁月如歌</a:t>
            </a:r>
            <a:endParaRPr lang="en-US" altLang="zh-CN" sz="7200">
              <a:ln w="19050">
                <a:solidFill>
                  <a:schemeClr val="bg1"/>
                </a:solidFill>
              </a:ln>
              <a:gradFill>
                <a:gsLst>
                  <a:gs pos="0">
                    <a:srgbClr val="C00000"/>
                  </a:gs>
                  <a:gs pos="33000">
                    <a:srgbClr val="F46556"/>
                  </a:gs>
                  <a:gs pos="68000">
                    <a:srgbClr val="F24836"/>
                  </a:gs>
                  <a:gs pos="100000">
                    <a:srgbClr val="C00000"/>
                  </a:gs>
                </a:gsLst>
                <a:lin ang="5400000" scaled="0"/>
              </a:gradFill>
              <a:effectLst>
                <a:outerShdw blurRad="63500" sx="102000" sy="102000" algn="c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  <a:p>
            <a:r>
              <a:rPr lang="zh-CN" altLang="en-US" sz="720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    </a:t>
            </a:r>
            <a:r>
              <a:rPr lang="zh-CN" altLang="en-US" sz="7200" smtClean="0">
                <a:ln w="1905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33000">
                      <a:srgbClr val="F46556"/>
                    </a:gs>
                    <a:gs pos="68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情怀依旧</a:t>
            </a:r>
            <a:endParaRPr lang="zh-CN" altLang="en-US" sz="7200">
              <a:ln w="19050">
                <a:solidFill>
                  <a:schemeClr val="bg1"/>
                </a:solidFill>
              </a:ln>
              <a:gradFill>
                <a:gsLst>
                  <a:gs pos="0">
                    <a:srgbClr val="C00000"/>
                  </a:gs>
                  <a:gs pos="33000">
                    <a:srgbClr val="F46556"/>
                  </a:gs>
                  <a:gs pos="68000">
                    <a:srgbClr val="F24836"/>
                  </a:gs>
                  <a:gs pos="100000">
                    <a:srgbClr val="C00000"/>
                  </a:gs>
                </a:gsLst>
                <a:lin ang="5400000" scaled="0"/>
              </a:gradFill>
              <a:effectLst>
                <a:outerShdw blurRad="63500" sx="102000" sy="102000" algn="c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b="10054"/>
          <a:stretch/>
        </p:blipFill>
        <p:spPr>
          <a:xfrm>
            <a:off x="3670884" y="3676394"/>
            <a:ext cx="4873381" cy="822372"/>
          </a:xfrm>
          <a:prstGeom prst="rect">
            <a:avLst/>
          </a:prstGeom>
          <a:noFill/>
        </p:spPr>
      </p:pic>
      <p:pic>
        <p:nvPicPr>
          <p:cNvPr id="2" name="吴奇隆 - 祝你一路顺风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12356" y="-1213855"/>
            <a:ext cx="487363" cy="48736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905" y="3015575"/>
            <a:ext cx="2223740" cy="401319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69" y="3165575"/>
            <a:ext cx="2223740" cy="40131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080550" y="5015436"/>
            <a:ext cx="40540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ln w="12700">
                  <a:solidFill>
                    <a:schemeClr val="bg1"/>
                  </a:solidFill>
                </a:ln>
                <a:gradFill>
                  <a:gsLst>
                    <a:gs pos="0">
                      <a:srgbClr val="C00000"/>
                    </a:gs>
                    <a:gs pos="52388">
                      <a:srgbClr val="F46556"/>
                    </a:gs>
                    <a:gs pos="33000">
                      <a:srgbClr val="F24836"/>
                    </a:gs>
                    <a:gs pos="70000">
                      <a:srgbClr val="F24836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outerShdw blurRad="63500" sx="102000" sy="102000" algn="ctr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到此结束</a:t>
            </a:r>
          </a:p>
        </p:txBody>
      </p:sp>
    </p:spTree>
    <p:extLst>
      <p:ext uri="{BB962C8B-B14F-4D97-AF65-F5344CB8AC3E}">
        <p14:creationId xmlns:p14="http://schemas.microsoft.com/office/powerpoint/2010/main" val="409219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天白云电子相册退休欢送会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</TotalTime>
  <Words>786</Words>
  <Application>Microsoft Office PowerPoint</Application>
  <PresentationFormat>宽屏</PresentationFormat>
  <Paragraphs>75</Paragraphs>
  <Slides>19</Slides>
  <Notes>19</Notes>
  <HiddenSlides>0</HiddenSlides>
  <MMClips>2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等线</vt:lpstr>
      <vt:lpstr>等线 Light</vt:lpstr>
      <vt:lpstr>李旭科书法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蓝天白云电子相册退休欢送会</dc:title>
  <dc:creator>刘鹏</dc:creator>
  <cp:lastModifiedBy>faith123</cp:lastModifiedBy>
  <cp:revision>40</cp:revision>
  <dcterms:created xsi:type="dcterms:W3CDTF">2018-02-28T03:30:50Z</dcterms:created>
  <dcterms:modified xsi:type="dcterms:W3CDTF">2019-01-24T06:16:45Z</dcterms:modified>
</cp:coreProperties>
</file>