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319" r:id="rId5"/>
    <p:sldId id="316" r:id="rId6"/>
    <p:sldId id="321" r:id="rId7"/>
    <p:sldId id="325" r:id="rId8"/>
    <p:sldId id="322" r:id="rId9"/>
    <p:sldId id="261" r:id="rId10"/>
    <p:sldId id="329" r:id="rId11"/>
    <p:sldId id="317" r:id="rId12"/>
    <p:sldId id="328" r:id="rId13"/>
    <p:sldId id="302" r:id="rId14"/>
    <p:sldId id="260" r:id="rId15"/>
    <p:sldId id="307" r:id="rId16"/>
    <p:sldId id="289" r:id="rId17"/>
    <p:sldId id="323" r:id="rId18"/>
    <p:sldId id="310" r:id="rId19"/>
    <p:sldId id="262" r:id="rId20"/>
    <p:sldId id="313" r:id="rId21"/>
    <p:sldId id="312" r:id="rId22"/>
    <p:sldId id="315" r:id="rId23"/>
    <p:sldId id="314" r:id="rId24"/>
    <p:sldId id="33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52" autoAdjust="0"/>
    <p:restoredTop sz="94660"/>
  </p:normalViewPr>
  <p:slideViewPr>
    <p:cSldViewPr snapToGrid="0">
      <p:cViewPr varScale="1">
        <p:scale>
          <a:sx n="92" d="100"/>
          <a:sy n="92" d="100"/>
        </p:scale>
        <p:origin x="642" y="84"/>
      </p:cViewPr>
      <p:guideLst/>
    </p:cSldViewPr>
  </p:slideViewPr>
  <p:notesTextViewPr>
    <p:cViewPr>
      <p:scale>
        <a:sx n="1" d="1"/>
        <a:sy n="1" d="1"/>
      </p:scale>
      <p:origin x="0" y="0"/>
    </p:cViewPr>
  </p:notesTextViewPr>
  <p:sorterViewPr>
    <p:cViewPr>
      <p:scale>
        <a:sx n="31" d="100"/>
        <a:sy n="3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2018/7/23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a:t>
            </a:fld>
            <a:endParaRPr lang="zh-CN" altLang="en-US"/>
          </a:p>
        </p:txBody>
      </p:sp>
    </p:spTree>
    <p:extLst>
      <p:ext uri="{BB962C8B-B14F-4D97-AF65-F5344CB8AC3E}">
        <p14:creationId xmlns:p14="http://schemas.microsoft.com/office/powerpoint/2010/main" val="1157280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2</a:t>
            </a:fld>
            <a:endParaRPr lang="zh-CN" altLang="en-US"/>
          </a:p>
        </p:txBody>
      </p:sp>
    </p:spTree>
    <p:extLst>
      <p:ext uri="{BB962C8B-B14F-4D97-AF65-F5344CB8AC3E}">
        <p14:creationId xmlns:p14="http://schemas.microsoft.com/office/powerpoint/2010/main" val="3930152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3</a:t>
            </a:fld>
            <a:endParaRPr lang="zh-CN" altLang="en-US"/>
          </a:p>
        </p:txBody>
      </p:sp>
    </p:spTree>
    <p:extLst>
      <p:ext uri="{BB962C8B-B14F-4D97-AF65-F5344CB8AC3E}">
        <p14:creationId xmlns:p14="http://schemas.microsoft.com/office/powerpoint/2010/main" val="674753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49980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5</a:t>
            </a:fld>
            <a:endParaRPr lang="zh-CN" altLang="en-US"/>
          </a:p>
        </p:txBody>
      </p:sp>
    </p:spTree>
    <p:extLst>
      <p:ext uri="{BB962C8B-B14F-4D97-AF65-F5344CB8AC3E}">
        <p14:creationId xmlns:p14="http://schemas.microsoft.com/office/powerpoint/2010/main" val="3289603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6</a:t>
            </a:fld>
            <a:endParaRPr lang="zh-CN" altLang="en-US"/>
          </a:p>
        </p:txBody>
      </p:sp>
    </p:spTree>
    <p:extLst>
      <p:ext uri="{BB962C8B-B14F-4D97-AF65-F5344CB8AC3E}">
        <p14:creationId xmlns:p14="http://schemas.microsoft.com/office/powerpoint/2010/main" val="2755211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7</a:t>
            </a:fld>
            <a:endParaRPr lang="zh-CN" altLang="en-US"/>
          </a:p>
        </p:txBody>
      </p:sp>
    </p:spTree>
    <p:extLst>
      <p:ext uri="{BB962C8B-B14F-4D97-AF65-F5344CB8AC3E}">
        <p14:creationId xmlns:p14="http://schemas.microsoft.com/office/powerpoint/2010/main" val="3568814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8</a:t>
            </a:fld>
            <a:endParaRPr lang="zh-CN" altLang="en-US"/>
          </a:p>
        </p:txBody>
      </p:sp>
    </p:spTree>
    <p:extLst>
      <p:ext uri="{BB962C8B-B14F-4D97-AF65-F5344CB8AC3E}">
        <p14:creationId xmlns:p14="http://schemas.microsoft.com/office/powerpoint/2010/main" val="2824079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9</a:t>
            </a:fld>
            <a:endParaRPr lang="zh-CN" altLang="en-US"/>
          </a:p>
        </p:txBody>
      </p:sp>
    </p:spTree>
    <p:extLst>
      <p:ext uri="{BB962C8B-B14F-4D97-AF65-F5344CB8AC3E}">
        <p14:creationId xmlns:p14="http://schemas.microsoft.com/office/powerpoint/2010/main" val="3795603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10</a:t>
            </a:fld>
            <a:endParaRPr lang="zh-CN" altLang="en-US"/>
          </a:p>
        </p:txBody>
      </p:sp>
    </p:spTree>
    <p:extLst>
      <p:ext uri="{BB962C8B-B14F-4D97-AF65-F5344CB8AC3E}">
        <p14:creationId xmlns:p14="http://schemas.microsoft.com/office/powerpoint/2010/main" val="321203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452549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12</a:t>
            </a:fld>
            <a:endParaRPr lang="zh-CN" altLang="en-US"/>
          </a:p>
        </p:txBody>
      </p:sp>
    </p:spTree>
    <p:extLst>
      <p:ext uri="{BB962C8B-B14F-4D97-AF65-F5344CB8AC3E}">
        <p14:creationId xmlns:p14="http://schemas.microsoft.com/office/powerpoint/2010/main" val="3445342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13</a:t>
            </a:fld>
            <a:endParaRPr lang="zh-CN" altLang="en-US"/>
          </a:p>
        </p:txBody>
      </p:sp>
    </p:spTree>
    <p:extLst>
      <p:ext uri="{BB962C8B-B14F-4D97-AF65-F5344CB8AC3E}">
        <p14:creationId xmlns:p14="http://schemas.microsoft.com/office/powerpoint/2010/main" val="930422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14</a:t>
            </a:fld>
            <a:endParaRPr lang="zh-CN" altLang="en-US"/>
          </a:p>
        </p:txBody>
      </p:sp>
    </p:spTree>
    <p:extLst>
      <p:ext uri="{BB962C8B-B14F-4D97-AF65-F5344CB8AC3E}">
        <p14:creationId xmlns:p14="http://schemas.microsoft.com/office/powerpoint/2010/main" val="2053950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15</a:t>
            </a:fld>
            <a:endParaRPr lang="zh-CN" altLang="en-US"/>
          </a:p>
        </p:txBody>
      </p:sp>
    </p:spTree>
    <p:extLst>
      <p:ext uri="{BB962C8B-B14F-4D97-AF65-F5344CB8AC3E}">
        <p14:creationId xmlns:p14="http://schemas.microsoft.com/office/powerpoint/2010/main" val="4182990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16</a:t>
            </a:fld>
            <a:endParaRPr lang="zh-CN" altLang="en-US"/>
          </a:p>
        </p:txBody>
      </p:sp>
    </p:spTree>
    <p:extLst>
      <p:ext uri="{BB962C8B-B14F-4D97-AF65-F5344CB8AC3E}">
        <p14:creationId xmlns:p14="http://schemas.microsoft.com/office/powerpoint/2010/main" val="3940538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17</a:t>
            </a:fld>
            <a:endParaRPr lang="zh-CN" altLang="en-US"/>
          </a:p>
        </p:txBody>
      </p:sp>
    </p:spTree>
    <p:extLst>
      <p:ext uri="{BB962C8B-B14F-4D97-AF65-F5344CB8AC3E}">
        <p14:creationId xmlns:p14="http://schemas.microsoft.com/office/powerpoint/2010/main" val="1617646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18</a:t>
            </a:fld>
            <a:endParaRPr lang="zh-CN" altLang="en-US"/>
          </a:p>
        </p:txBody>
      </p:sp>
    </p:spTree>
    <p:extLst>
      <p:ext uri="{BB962C8B-B14F-4D97-AF65-F5344CB8AC3E}">
        <p14:creationId xmlns:p14="http://schemas.microsoft.com/office/powerpoint/2010/main" val="682467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19</a:t>
            </a:fld>
            <a:endParaRPr lang="zh-CN" altLang="en-US"/>
          </a:p>
        </p:txBody>
      </p:sp>
    </p:spTree>
    <p:extLst>
      <p:ext uri="{BB962C8B-B14F-4D97-AF65-F5344CB8AC3E}">
        <p14:creationId xmlns:p14="http://schemas.microsoft.com/office/powerpoint/2010/main" val="2254562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20</a:t>
            </a:fld>
            <a:endParaRPr lang="zh-CN" altLang="en-US"/>
          </a:p>
        </p:txBody>
      </p:sp>
    </p:spTree>
    <p:extLst>
      <p:ext uri="{BB962C8B-B14F-4D97-AF65-F5344CB8AC3E}">
        <p14:creationId xmlns:p14="http://schemas.microsoft.com/office/powerpoint/2010/main" val="1530363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21</a:t>
            </a:fld>
            <a:endParaRPr lang="zh-CN" altLang="en-US"/>
          </a:p>
        </p:txBody>
      </p:sp>
    </p:spTree>
    <p:extLst>
      <p:ext uri="{BB962C8B-B14F-4D97-AF65-F5344CB8AC3E}">
        <p14:creationId xmlns:p14="http://schemas.microsoft.com/office/powerpoint/2010/main" val="327407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AE209C9-6E4D-475A-9584-F279F0376780}" type="slidenum">
              <a:rPr lang="zh-CN" altLang="en-US" sz="1200">
                <a:latin typeface="Calibri" pitchFamily="34" charset="0"/>
                <a:ea typeface="宋体" pitchFamily="2" charset="-122"/>
              </a:rPr>
              <a:pPr defTabSz="966788" fontAlgn="base">
                <a:spcBef>
                  <a:spcPct val="0"/>
                </a:spcBef>
                <a:spcAft>
                  <a:spcPct val="0"/>
                </a:spcAft>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014811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23</a:t>
            </a:fld>
            <a:endParaRPr lang="zh-CN" altLang="en-US"/>
          </a:p>
        </p:txBody>
      </p:sp>
    </p:spTree>
    <p:extLst>
      <p:ext uri="{BB962C8B-B14F-4D97-AF65-F5344CB8AC3E}">
        <p14:creationId xmlns:p14="http://schemas.microsoft.com/office/powerpoint/2010/main" val="1793589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24</a:t>
            </a:fld>
            <a:endParaRPr lang="zh-CN" altLang="en-US"/>
          </a:p>
        </p:txBody>
      </p:sp>
    </p:spTree>
    <p:extLst>
      <p:ext uri="{BB962C8B-B14F-4D97-AF65-F5344CB8AC3E}">
        <p14:creationId xmlns:p14="http://schemas.microsoft.com/office/powerpoint/2010/main" val="4116191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D5A31D1-8579-497A-8252-9D556A03309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9DF5E314-E63C-4397-976F-7CA2E7426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5E288010-7FB1-43AF-92F1-85BE0E4802F2}"/>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D456CC03-8B5C-4346-8ACE-A3A8E429BB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4F8751E-1A1A-43F1-9111-44529F904208}"/>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720612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6F1D21B-2EE5-4CF9-9A3E-D0ED36010C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4C78E0-2F51-4310-BF1B-92D5AAE3861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EB78E46-231F-4534-AF96-C9E0B9E86373}"/>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98154338-A5CB-4A68-B8F9-52E4D797E2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87CE68E-842B-44A0-9037-903DB20C2761}"/>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5546558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3E3196-00F0-472A-A459-1E03156F99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7B8AE16E-AA4B-4F32-AE27-F356BF2D5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6674943F-36AB-4E55-86A5-3CADAAB4C2CF}"/>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15FA2445-F3EB-46B4-AAA1-70200EBCB4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078EF7F-1AF6-40D6-80F1-A328B8CAB06E}"/>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2049213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6D68216-710A-4D22-8514-63AD2D5BA85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48265CC-C05A-4C77-BDC0-2193E6B9E02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D6DF95FD-C227-4EEF-A085-16AA52EE599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3ACA447C-DB82-43E3-8F60-518057268DE1}"/>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6" name="页脚占位符 5">
            <a:extLst>
              <a:ext uri="{FF2B5EF4-FFF2-40B4-BE49-F238E27FC236}">
                <a16:creationId xmlns="" xmlns:a16="http://schemas.microsoft.com/office/drawing/2014/main" id="{B3F44E8A-CBDC-4D13-BF99-2FC7218095D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A49A5C2-4231-43B0-9EBC-049905C4876E}"/>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9311948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02E68C7-D4F4-40C4-A8B9-974913909AE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280E4B1-B247-4C45-85C8-F9EB7B657D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EDB7F4A7-9D4A-47D4-A64B-E32EC9B974A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C25E27FB-2933-48DE-A36F-8ABA86D90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184A24AD-8676-4744-BAF2-A3A01B4646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8DA3815-E43F-4218-A7B5-1A65571D88D6}"/>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8" name="页脚占位符 7">
            <a:extLst>
              <a:ext uri="{FF2B5EF4-FFF2-40B4-BE49-F238E27FC236}">
                <a16:creationId xmlns="" xmlns:a16="http://schemas.microsoft.com/office/drawing/2014/main" id="{EC5F124D-5F87-47F1-BD7E-8A7540204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BFF636CA-6EC9-450C-AFF3-D6A93626E703}"/>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5305633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D46DA5F-5134-46FA-A42A-1C14A59FA0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C8C97FDD-69A0-4044-95A9-B49A23033F4C}"/>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4" name="页脚占位符 3">
            <a:extLst>
              <a:ext uri="{FF2B5EF4-FFF2-40B4-BE49-F238E27FC236}">
                <a16:creationId xmlns="" xmlns:a16="http://schemas.microsoft.com/office/drawing/2014/main" id="{045E3ADE-74CA-43A3-96D8-3E96DD64351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2210CF2D-3677-4AFD-A87C-6D0CE9435D20}"/>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3404928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28C32C2E-DD25-445E-BFDA-BB4CA075A26E}"/>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3" name="页脚占位符 2">
            <a:extLst>
              <a:ext uri="{FF2B5EF4-FFF2-40B4-BE49-F238E27FC236}">
                <a16:creationId xmlns="" xmlns:a16="http://schemas.microsoft.com/office/drawing/2014/main" id="{C58E526A-E58B-4C45-AF47-0089FBB39A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9F72A0B9-E22A-4851-9912-BF84D510F906}"/>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3407929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5459778"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项目介绍</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75986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5459778"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产品运行</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143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5459778"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市场分析</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3198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5459778"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投资回报</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 xmlns:a16="http://schemas.microsoft.com/office/drawing/2014/main" id="{938D03C8-5A6E-48BF-B576-BF785595610E}"/>
              </a:ext>
            </a:extLst>
          </p:cNvPr>
          <p:cNvCxnSpPr>
            <a:cxnSpLocks/>
          </p:cNvCxnSpPr>
          <p:nvPr userDrawn="1"/>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B8AE3EB0-54E6-4F03-BF5D-660BE55BAA33}"/>
              </a:ext>
            </a:extLst>
          </p:cNvPr>
          <p:cNvCxnSpPr>
            <a:cxnSpLocks/>
          </p:cNvCxnSpPr>
          <p:nvPr userDrawn="1"/>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29833A7-B277-48BE-94EF-6B2DA2FFAE5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C796B3CF-954F-4658-BB78-454A84854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2EDE66A-1479-4BE7-B75E-05FDAC86D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4DA8D6E-A5BC-491E-BB7C-1CC5EE7C7095}"/>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6" name="页脚占位符 5">
            <a:extLst>
              <a:ext uri="{FF2B5EF4-FFF2-40B4-BE49-F238E27FC236}">
                <a16:creationId xmlns="" xmlns:a16="http://schemas.microsoft.com/office/drawing/2014/main" id="{4A0E3900-9220-49D0-85A7-64FE7F1175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0FF8312-74AE-4FAF-9586-75B5EB4C6F7E}"/>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469763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611BE0E-5C9B-4A15-9248-869240255E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4FF9F4C3-B0EF-439A-AA73-643A4A8AA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82BD67E7-0957-4F10-989F-0B5C23FF2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DF87E0C3-DDAC-4B3D-A5C2-5903334F47A6}"/>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6" name="页脚占位符 5">
            <a:extLst>
              <a:ext uri="{FF2B5EF4-FFF2-40B4-BE49-F238E27FC236}">
                <a16:creationId xmlns="" xmlns:a16="http://schemas.microsoft.com/office/drawing/2014/main" id="{6AFF229D-14DE-4D6A-9D66-1CE51BD341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85E0604-5861-48EC-81A8-678EF4468CC9}"/>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2904633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6ABF57B-4761-496D-84AA-3CA34AD06E6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847CD66C-BEA1-48C2-85FA-E07D931EDCA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66682D6-E4D8-4095-8D15-E5888403DB07}"/>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9A9296EE-FB08-4772-8117-9093BEF6F7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53598EA-D0DF-47DD-AEC1-8C635531D99F}"/>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4150309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CB17E5F4-0BBE-4805-B616-E955225D264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4D8FAB24-19CA-4B04-9B46-FE39949A738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22F5BB3-0BB7-4E67-9610-8C9707905A39}"/>
              </a:ext>
            </a:extLst>
          </p:cNvPr>
          <p:cNvSpPr>
            <a:spLocks noGrp="1"/>
          </p:cNvSpPr>
          <p:nvPr>
            <p:ph type="dt" sz="half" idx="10"/>
          </p:nvPr>
        </p:nvSpPr>
        <p:spPr/>
        <p:txBody>
          <a:body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DDD9D5CA-3AFC-4B03-AF53-5722D5A74D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0BDCFB5-A9FB-467C-9C14-E3AC30401696}"/>
              </a:ext>
            </a:extLst>
          </p:cNvPr>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8530813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3" name="TextBox 1"/>
          <p:cNvSpPr txBox="1"/>
          <p:nvPr userDrawn="1"/>
        </p:nvSpPr>
        <p:spPr>
          <a:xfrm>
            <a:off x="5154218" y="491612"/>
            <a:ext cx="1723516" cy="399967"/>
          </a:xfrm>
          <a:prstGeom prst="rect">
            <a:avLst/>
          </a:prstGeom>
          <a:noFill/>
        </p:spPr>
        <p:txBody>
          <a:bodyPr wrap="none" lIns="91424" tIns="45713" rIns="91424" bIns="45713" rtlCol="0">
            <a:spAutoFit/>
          </a:bodyPr>
          <a:lstStyle/>
          <a:p>
            <a:pPr lvl="0" algn="ctr"/>
            <a:r>
              <a:rPr lang="zh-CN" altLang="en-US"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4366331" y="947397"/>
            <a:ext cx="3416309" cy="461651"/>
          </a:xfrm>
          <a:prstGeom prst="rect">
            <a:avLst/>
          </a:prstGeom>
          <a:noFill/>
        </p:spPr>
        <p:txBody>
          <a:bodyPr wrap="square" lIns="91424" tIns="45713" rIns="91424" bIns="45713"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2414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5674488"/>
      </p:ext>
    </p:extLst>
  </p:cSld>
  <p:clrMapOvr>
    <a:masterClrMapping/>
  </p:clrMapOvr>
  <p:transition spd="slow" advTm="400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91251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8893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2018/7/23</a:t>
            </a:fld>
            <a:endParaRPr lang="zh-CN" altLang="en-US" sz="2399">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2399">
              <a:solidFill>
                <a:schemeClr val="tx1"/>
              </a:solidFill>
            </a:endParaRPr>
          </a:p>
        </p:txBody>
      </p:sp>
    </p:spTree>
    <p:extLst>
      <p:ext uri="{BB962C8B-B14F-4D97-AF65-F5344CB8AC3E}">
        <p14:creationId xmlns:p14="http://schemas.microsoft.com/office/powerpoint/2010/main" val="3782172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5EE70511-7D1C-4D15-A34A-C18CCA0DC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6CF6C7D-8C09-4516-9C41-5EB1DAB935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FDA94C2-2E60-4EE6-813A-064D2AAE0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56BBA-ABFE-41B3-B648-AB586EB40D1B}" type="datetimeFigureOut">
              <a:rPr lang="zh-CN" altLang="en-US" smtClean="0"/>
              <a:t>2018/7/23</a:t>
            </a:fld>
            <a:endParaRPr lang="zh-CN" altLang="en-US"/>
          </a:p>
        </p:txBody>
      </p:sp>
      <p:sp>
        <p:nvSpPr>
          <p:cNvPr id="5" name="页脚占位符 4">
            <a:extLst>
              <a:ext uri="{FF2B5EF4-FFF2-40B4-BE49-F238E27FC236}">
                <a16:creationId xmlns="" xmlns:a16="http://schemas.microsoft.com/office/drawing/2014/main" id="{3BDDB553-98A3-42F6-A915-C29DD1AEF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7BF50E4A-CB78-4C8C-AD72-C885FB57C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95362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 id="2147483664" r:id="rId9"/>
    <p:sldLayoutId id="2147483665" r:id="rId10"/>
    <p:sldLayoutId id="2147483666" r:id="rId11"/>
    <p:sldLayoutId id="2147483656" r:id="rId12"/>
    <p:sldLayoutId id="2147483657" r:id="rId13"/>
    <p:sldLayoutId id="2147483658" r:id="rId14"/>
    <p:sldLayoutId id="2147483659" r:id="rId15"/>
    <p:sldLayoutId id="2147483660" r:id="rId16"/>
    <p:sldLayoutId id="2147483661" r:id="rId17"/>
    <p:sldLayoutId id="2147483662" r:id="rId18"/>
    <p:sldLayoutId id="2147483668" r:id="rId19"/>
    <p:sldLayoutId id="2147483669" r:id="rId20"/>
    <p:sldLayoutId id="2147483670" r:id="rId21"/>
    <p:sldLayoutId id="2147483671"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 xmlns:a16="http://schemas.microsoft.com/office/drawing/2014/main" id="{6EE2149D-2763-4C8C-ADEE-2F523059ACAE}"/>
              </a:ext>
            </a:extLst>
          </p:cNvPr>
          <p:cNvSpPr txBox="1"/>
          <p:nvPr/>
        </p:nvSpPr>
        <p:spPr>
          <a:xfrm>
            <a:off x="5069113" y="2745884"/>
            <a:ext cx="6706063" cy="906887"/>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zh-CN" altLang="en-US" sz="4000" dirty="0">
                <a:solidFill>
                  <a:schemeClr val="accent1"/>
                </a:solidFill>
                <a:latin typeface="微软雅黑" panose="020B0503020204020204" pitchFamily="34" charset="-122"/>
                <a:ea typeface="微软雅黑" panose="020B0503020204020204" pitchFamily="34" charset="-122"/>
                <a:cs typeface="Clear Sans Light" pitchFamily="34" charset="0"/>
              </a:rPr>
              <a:t>汽车投资案例分析</a:t>
            </a:r>
            <a:r>
              <a:rPr lang="en-US" altLang="zh-CN" sz="4000" dirty="0" err="1">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40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40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7">
            <a:extLst>
              <a:ext uri="{FF2B5EF4-FFF2-40B4-BE49-F238E27FC236}">
                <a16:creationId xmlns="" xmlns:a16="http://schemas.microsoft.com/office/drawing/2014/main" id="{13131F46-8533-4BFD-B989-ECD89C4F9A5B}"/>
              </a:ext>
            </a:extLst>
          </p:cNvPr>
          <p:cNvSpPr>
            <a:spLocks noChangeArrowheads="1"/>
          </p:cNvSpPr>
          <p:nvPr/>
        </p:nvSpPr>
        <p:spPr bwMode="auto">
          <a:xfrm>
            <a:off x="6233893" y="3791254"/>
            <a:ext cx="499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适用于工作总结、工作计划、数据分析、宣传策划、一件换色等</a:t>
            </a:r>
          </a:p>
        </p:txBody>
      </p:sp>
      <p:pic>
        <p:nvPicPr>
          <p:cNvPr id="2" name="纯音乐 - 阿兰蒂斯之恋 - aranjuez mon auour">
            <a:hlinkClick r:id="" action="ppaction://media"/>
            <a:extLst>
              <a:ext uri="{FF2B5EF4-FFF2-40B4-BE49-F238E27FC236}">
                <a16:creationId xmlns="" xmlns:a16="http://schemas.microsoft.com/office/drawing/2014/main" id="{6BEADD2D-329A-4EAA-9FEC-005C938013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3446" y="1299661"/>
            <a:ext cx="516245" cy="609600"/>
          </a:xfrm>
          <a:prstGeom prst="rect">
            <a:avLst/>
          </a:prstGeom>
        </p:spPr>
      </p:pic>
      <p:sp>
        <p:nvSpPr>
          <p:cNvPr id="10" name="TextBox 5">
            <a:extLst>
              <a:ext uri="{FF2B5EF4-FFF2-40B4-BE49-F238E27FC236}">
                <a16:creationId xmlns="" xmlns:a16="http://schemas.microsoft.com/office/drawing/2014/main" id="{9A0FCD68-A2C8-46A2-A28F-ADB96BEBC5E7}"/>
              </a:ext>
            </a:extLst>
          </p:cNvPr>
          <p:cNvSpPr txBox="1"/>
          <p:nvPr/>
        </p:nvSpPr>
        <p:spPr>
          <a:xfrm>
            <a:off x="6902396" y="1016633"/>
            <a:ext cx="2972262" cy="2088172"/>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7200" dirty="0" smtClean="0">
                <a:solidFill>
                  <a:schemeClr val="accent1"/>
                </a:solidFill>
                <a:latin typeface="华文琥珀" panose="02010800040101010101" pitchFamily="2" charset="-122"/>
                <a:ea typeface="华文琥珀" panose="02010800040101010101" pitchFamily="2" charset="-122"/>
                <a:cs typeface="Clear Sans Light" pitchFamily="34" charset="0"/>
              </a:rPr>
              <a:t>20</a:t>
            </a:r>
            <a:r>
              <a:rPr lang="en-US" altLang="zh-CN" sz="9600" dirty="0" smtClean="0">
                <a:solidFill>
                  <a:schemeClr val="accent1"/>
                </a:solidFill>
                <a:latin typeface="华文琥珀" panose="02010800040101010101" pitchFamily="2" charset="-122"/>
                <a:ea typeface="华文琥珀" panose="02010800040101010101" pitchFamily="2" charset="-122"/>
                <a:cs typeface="Clear Sans Light" pitchFamily="34" charset="0"/>
              </a:rPr>
              <a:t>1X</a:t>
            </a:r>
            <a:endParaRPr lang="id-ID" altLang="zh-CN" sz="7200" dirty="0">
              <a:solidFill>
                <a:schemeClr val="accent1"/>
              </a:solidFill>
              <a:latin typeface="华文琥珀" panose="02010800040101010101" pitchFamily="2" charset="-122"/>
              <a:ea typeface="华文琥珀" panose="02010800040101010101" pitchFamily="2" charset="-122"/>
              <a:cs typeface="Clear Sans Light" pitchFamily="34" charset="0"/>
            </a:endParaRPr>
          </a:p>
        </p:txBody>
      </p:sp>
      <p:pic>
        <p:nvPicPr>
          <p:cNvPr id="8" name="图片 7">
            <a:extLst>
              <a:ext uri="{FF2B5EF4-FFF2-40B4-BE49-F238E27FC236}">
                <a16:creationId xmlns="" xmlns:a16="http://schemas.microsoft.com/office/drawing/2014/main" id="{D18D86B5-96B8-44A9-93DA-89CB360B95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516" y="1147262"/>
            <a:ext cx="4718431" cy="4697800"/>
          </a:xfrm>
          <a:prstGeom prst="rect">
            <a:avLst/>
          </a:prstGeom>
        </p:spPr>
      </p:pic>
    </p:spTree>
    <p:extLst>
      <p:ext uri="{BB962C8B-B14F-4D97-AF65-F5344CB8AC3E}">
        <p14:creationId xmlns:p14="http://schemas.microsoft.com/office/powerpoint/2010/main" val="350730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2" presetClass="entr" presetSubtype="0" fill="hold" grpId="0"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Scale>
                                      <p:cBhvr>
                                        <p:cTn id="10"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5">
                                            <p:txEl>
                                              <p:pRg st="0" end="0"/>
                                            </p:txEl>
                                          </p:spTgt>
                                        </p:tgtEl>
                                        <p:attrNameLst>
                                          <p:attrName>ppt_x</p:attrName>
                                          <p:attrName>ppt_y</p:attrName>
                                        </p:attrNameLst>
                                      </p:cBhvr>
                                    </p:animMotion>
                                    <p:animEffect transition="in" filter="fade">
                                      <p:cBhvr>
                                        <p:cTn id="12" dur="1000"/>
                                        <p:tgtEl>
                                          <p:spTgt spid="5">
                                            <p:txEl>
                                              <p:pRg st="0" end="0"/>
                                            </p:txEl>
                                          </p:spTgt>
                                        </p:tgtEl>
                                      </p:cBhvr>
                                    </p:animEffect>
                                  </p:childTnLst>
                                </p:cTn>
                              </p:par>
                            </p:childTnLst>
                          </p:cTn>
                        </p:par>
                        <p:par>
                          <p:cTn id="13" fill="hold">
                            <p:stCondLst>
                              <p:cond delay="1000"/>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Scale>
                                      <p:cBhvr>
                                        <p:cTn id="1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7"/>
                                        </p:tgtEl>
                                        <p:attrNameLst>
                                          <p:attrName>ppt_x</p:attrName>
                                          <p:attrName>ppt_y</p:attrName>
                                        </p:attrNameLst>
                                      </p:cBhvr>
                                    </p:animMotion>
                                    <p:animEffect transition="in" filter="fade">
                                      <p:cBhvr>
                                        <p:cTn id="18" dur="500"/>
                                        <p:tgtEl>
                                          <p:spTgt spid="7"/>
                                        </p:tgtEl>
                                      </p:cBhvr>
                                    </p:animEffect>
                                  </p:childTnLst>
                                </p:cTn>
                              </p:par>
                            </p:childTnLst>
                          </p:cTn>
                        </p:par>
                        <p:par>
                          <p:cTn id="19" fill="hold">
                            <p:stCondLst>
                              <p:cond delay="2850"/>
                            </p:stCondLst>
                            <p:childTnLst>
                              <p:par>
                                <p:cTn id="20" presetID="52" presetClass="entr" presetSubtype="0" fill="hold" grpId="0" nodeType="after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Scale>
                                      <p:cBhvr>
                                        <p:cTn id="22"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0">
                                            <p:txEl>
                                              <p:pRg st="0" end="0"/>
                                            </p:txEl>
                                          </p:spTgt>
                                        </p:tgtEl>
                                        <p:attrNameLst>
                                          <p:attrName>ppt_x</p:attrName>
                                          <p:attrName>ppt_y</p:attrName>
                                        </p:attrNameLst>
                                      </p:cBhvr>
                                    </p:animMotion>
                                    <p:animEffect transition="in" filter="fade">
                                      <p:cBhvr>
                                        <p:cTn id="24"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5" repeatCount="indefinite" fill="hold" display="0">
                  <p:stCondLst>
                    <p:cond delay="indefinite"/>
                  </p:stCondLst>
                  <p:endCondLst>
                    <p:cond evt="onStopAudio" delay="0">
                      <p:tgtEl>
                        <p:sldTgt/>
                      </p:tgtEl>
                    </p:cond>
                  </p:endCondLst>
                </p:cTn>
                <p:tgtEl>
                  <p:spTgt spid="2"/>
                </p:tgtEl>
              </p:cMediaNode>
            </p:audio>
          </p:childTnLst>
        </p:cTn>
      </p:par>
    </p:tnLst>
    <p:bldLst>
      <p:bldP spid="5" grpId="0" build="p"/>
      <p:bldP spid="7" grpId="0"/>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a:xfrm>
            <a:off x="1178840" y="1029902"/>
            <a:ext cx="2149351" cy="21505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36" name="TextBox 59"/>
          <p:cNvSpPr txBox="1">
            <a:spLocks noChangeArrowheads="1"/>
          </p:cNvSpPr>
          <p:nvPr/>
        </p:nvSpPr>
        <p:spPr bwMode="auto">
          <a:xfrm>
            <a:off x="830507" y="1419279"/>
            <a:ext cx="2846014" cy="1224524"/>
          </a:xfrm>
          <a:prstGeom prst="rect">
            <a:avLst/>
          </a:prstGeom>
          <a:noFill/>
          <a:ln>
            <a:noFill/>
          </a:ln>
          <a:extLst/>
        </p:spPr>
        <p:txBody>
          <a:bodyPr wrap="square" lIns="91400" tIns="45699" rIns="91400" bIns="4569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3958">
              <a:lnSpc>
                <a:spcPct val="120000"/>
              </a:lnSpc>
              <a:defRPr/>
            </a:pPr>
            <a:r>
              <a:rPr lang="zh-CN" altLang="en-US" sz="3732" b="1" kern="0" dirty="0">
                <a:solidFill>
                  <a:schemeClr val="bg1">
                    <a:lumMod val="95000"/>
                  </a:schemeClr>
                </a:solidFill>
                <a:latin typeface="微软雅黑" pitchFamily="34" charset="-122"/>
                <a:ea typeface="微软雅黑" pitchFamily="34" charset="-122"/>
              </a:rPr>
              <a:t>目录</a:t>
            </a:r>
            <a:r>
              <a:rPr lang="zh-CN" altLang="en-US" sz="3199" b="1" kern="0" dirty="0">
                <a:solidFill>
                  <a:schemeClr val="bg1">
                    <a:lumMod val="95000"/>
                  </a:schemeClr>
                </a:solidFill>
                <a:latin typeface="微软雅黑" pitchFamily="34" charset="-122"/>
                <a:ea typeface="微软雅黑" pitchFamily="34" charset="-122"/>
              </a:rPr>
              <a:t> </a:t>
            </a:r>
            <a:endParaRPr lang="en-US" altLang="zh-CN" sz="3199" b="1" kern="0" dirty="0">
              <a:solidFill>
                <a:schemeClr val="bg1">
                  <a:lumMod val="95000"/>
                </a:schemeClr>
              </a:solidFill>
              <a:latin typeface="微软雅黑" pitchFamily="34" charset="-122"/>
              <a:ea typeface="微软雅黑" pitchFamily="34" charset="-122"/>
            </a:endParaRPr>
          </a:p>
          <a:p>
            <a:pPr algn="ctr" defTabSz="913958">
              <a:lnSpc>
                <a:spcPct val="120000"/>
              </a:lnSpc>
              <a:defRPr/>
            </a:pPr>
            <a:r>
              <a:rPr lang="en-US" altLang="zh-CN" sz="2399" kern="0" dirty="0">
                <a:solidFill>
                  <a:schemeClr val="bg1">
                    <a:lumMod val="95000"/>
                  </a:schemeClr>
                </a:solidFill>
                <a:latin typeface="微软雅黑" pitchFamily="34" charset="-122"/>
                <a:ea typeface="微软雅黑" pitchFamily="34" charset="-122"/>
              </a:rPr>
              <a:t>Contents</a:t>
            </a:r>
            <a:endParaRPr lang="en-US" altLang="ko-KR" sz="2399" kern="0" dirty="0">
              <a:solidFill>
                <a:schemeClr val="bg1">
                  <a:lumMod val="95000"/>
                </a:schemeClr>
              </a:solidFill>
              <a:latin typeface="微软雅黑" pitchFamily="34" charset="-122"/>
              <a:ea typeface="微软雅黑" pitchFamily="34" charset="-122"/>
            </a:endParaRPr>
          </a:p>
        </p:txBody>
      </p:sp>
      <p:sp>
        <p:nvSpPr>
          <p:cNvPr id="37" name="任意多边形 36"/>
          <p:cNvSpPr/>
          <p:nvPr/>
        </p:nvSpPr>
        <p:spPr>
          <a:xfrm>
            <a:off x="-30184" y="4048123"/>
            <a:ext cx="12233163"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8" name="Oval 4"/>
          <p:cNvSpPr/>
          <p:nvPr/>
        </p:nvSpPr>
        <p:spPr>
          <a:xfrm>
            <a:off x="1706010" y="3879604"/>
            <a:ext cx="480730" cy="483132"/>
          </a:xfrm>
          <a:prstGeom prst="ellipse">
            <a:avLst/>
          </a:prstGeom>
          <a:solidFill>
            <a:srgbClr val="00A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1</a:t>
            </a:r>
          </a:p>
        </p:txBody>
      </p:sp>
      <p:sp>
        <p:nvSpPr>
          <p:cNvPr id="53" name="Oval 4"/>
          <p:cNvSpPr/>
          <p:nvPr/>
        </p:nvSpPr>
        <p:spPr>
          <a:xfrm>
            <a:off x="4237966" y="4025761"/>
            <a:ext cx="480730" cy="483132"/>
          </a:xfrm>
          <a:prstGeom prst="ellipse">
            <a:avLst/>
          </a:prstGeom>
          <a:solidFill>
            <a:srgbClr val="00A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2</a:t>
            </a:r>
          </a:p>
        </p:txBody>
      </p:sp>
      <p:sp>
        <p:nvSpPr>
          <p:cNvPr id="56" name="Oval 4"/>
          <p:cNvSpPr/>
          <p:nvPr/>
        </p:nvSpPr>
        <p:spPr>
          <a:xfrm>
            <a:off x="6655417" y="4737717"/>
            <a:ext cx="480730" cy="483132"/>
          </a:xfrm>
          <a:prstGeom prst="ellipse">
            <a:avLst/>
          </a:prstGeom>
          <a:solidFill>
            <a:srgbClr val="00A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3</a:t>
            </a:r>
          </a:p>
        </p:txBody>
      </p:sp>
      <p:sp>
        <p:nvSpPr>
          <p:cNvPr id="59" name="Oval 4"/>
          <p:cNvSpPr/>
          <p:nvPr/>
        </p:nvSpPr>
        <p:spPr>
          <a:xfrm>
            <a:off x="9262550" y="5133011"/>
            <a:ext cx="480730" cy="483132"/>
          </a:xfrm>
          <a:prstGeom prst="ellipse">
            <a:avLst/>
          </a:prstGeom>
          <a:solidFill>
            <a:srgbClr val="00A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4</a:t>
            </a:r>
          </a:p>
        </p:txBody>
      </p:sp>
      <p:sp>
        <p:nvSpPr>
          <p:cNvPr id="61" name="矩形 60"/>
          <p:cNvSpPr/>
          <p:nvPr/>
        </p:nvSpPr>
        <p:spPr>
          <a:xfrm>
            <a:off x="1308065" y="450076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01</a:t>
            </a:r>
          </a:p>
          <a:p>
            <a:pPr lvl="0" defTabSz="914492">
              <a:defRPr/>
            </a:pPr>
            <a:r>
              <a:rPr lang="zh-CN" altLang="en-US" sz="2400" b="1" dirty="0">
                <a:solidFill>
                  <a:schemeClr val="accent1"/>
                </a:solidFill>
                <a:latin typeface="微软雅黑" pitchFamily="34" charset="-122"/>
                <a:ea typeface="微软雅黑" pitchFamily="34" charset="-122"/>
              </a:rPr>
              <a:t>项目介绍</a:t>
            </a:r>
            <a:endParaRPr lang="zh-CN" altLang="en-US" sz="2400" kern="0" dirty="0">
              <a:solidFill>
                <a:schemeClr val="accent1"/>
              </a:solidFill>
              <a:latin typeface="微软雅黑" pitchFamily="34" charset="-122"/>
              <a:ea typeface="微软雅黑" pitchFamily="34" charset="-122"/>
            </a:endParaRPr>
          </a:p>
        </p:txBody>
      </p:sp>
      <p:sp>
        <p:nvSpPr>
          <p:cNvPr id="62" name="矩形 61"/>
          <p:cNvSpPr/>
          <p:nvPr/>
        </p:nvSpPr>
        <p:spPr>
          <a:xfrm>
            <a:off x="3843171" y="467940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02</a:t>
            </a:r>
          </a:p>
          <a:p>
            <a:pPr lvl="0" defTabSz="914492">
              <a:defRPr/>
            </a:pPr>
            <a:r>
              <a:rPr lang="zh-CN" altLang="en-US" sz="2400" b="1" dirty="0">
                <a:solidFill>
                  <a:schemeClr val="accent1"/>
                </a:solidFill>
                <a:latin typeface="微软雅黑" pitchFamily="34" charset="-122"/>
                <a:ea typeface="微软雅黑" pitchFamily="34" charset="-122"/>
              </a:rPr>
              <a:t>产品运行</a:t>
            </a:r>
            <a:endParaRPr lang="zh-CN" altLang="en-US" sz="2400" kern="0" dirty="0">
              <a:solidFill>
                <a:schemeClr val="accent1"/>
              </a:solidFill>
              <a:latin typeface="微软雅黑" pitchFamily="34" charset="-122"/>
              <a:ea typeface="微软雅黑" pitchFamily="34" charset="-122"/>
            </a:endParaRPr>
          </a:p>
        </p:txBody>
      </p:sp>
      <p:sp>
        <p:nvSpPr>
          <p:cNvPr id="63" name="矩形 62"/>
          <p:cNvSpPr/>
          <p:nvPr/>
        </p:nvSpPr>
        <p:spPr>
          <a:xfrm>
            <a:off x="6255025" y="3701124"/>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03</a:t>
            </a:r>
          </a:p>
          <a:p>
            <a:pPr lvl="0" defTabSz="914492">
              <a:defRPr/>
            </a:pPr>
            <a:r>
              <a:rPr lang="zh-CN" altLang="en-US" sz="2400" b="1" dirty="0">
                <a:solidFill>
                  <a:schemeClr val="accent1"/>
                </a:solidFill>
                <a:latin typeface="微软雅黑" pitchFamily="34" charset="-122"/>
                <a:ea typeface="微软雅黑" pitchFamily="34" charset="-122"/>
              </a:rPr>
              <a:t>市场分析</a:t>
            </a:r>
            <a:endParaRPr lang="zh-CN" altLang="en-US" sz="2400" kern="0" dirty="0">
              <a:solidFill>
                <a:schemeClr val="accent1"/>
              </a:solidFill>
              <a:latin typeface="微软雅黑" pitchFamily="34" charset="-122"/>
              <a:ea typeface="微软雅黑" pitchFamily="34" charset="-122"/>
            </a:endParaRPr>
          </a:p>
        </p:txBody>
      </p:sp>
      <p:sp>
        <p:nvSpPr>
          <p:cNvPr id="64" name="矩形 63"/>
          <p:cNvSpPr/>
          <p:nvPr/>
        </p:nvSpPr>
        <p:spPr>
          <a:xfrm>
            <a:off x="8792782" y="416838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04</a:t>
            </a:r>
          </a:p>
          <a:p>
            <a:pPr lvl="0" defTabSz="914492">
              <a:defRPr/>
            </a:pPr>
            <a:r>
              <a:rPr lang="zh-CN" altLang="en-US" sz="2400" b="1" dirty="0">
                <a:solidFill>
                  <a:schemeClr val="accent1"/>
                </a:solidFill>
                <a:latin typeface="微软雅黑" pitchFamily="34" charset="-122"/>
                <a:ea typeface="微软雅黑" pitchFamily="34" charset="-122"/>
              </a:rPr>
              <a:t>投资回报</a:t>
            </a:r>
            <a:endParaRPr lang="zh-CN" altLang="en-US" sz="2400" kern="0" dirty="0">
              <a:solidFill>
                <a:schemeClr val="accent1"/>
              </a:solidFill>
              <a:latin typeface="微软雅黑" pitchFamily="34" charset="-122"/>
              <a:ea typeface="微软雅黑" pitchFamily="34" charset="-122"/>
            </a:endParaRPr>
          </a:p>
        </p:txBody>
      </p:sp>
      <p:sp>
        <p:nvSpPr>
          <p:cNvPr id="71" name="TextBox 70"/>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Tree>
    <p:extLst>
      <p:ext uri="{BB962C8B-B14F-4D97-AF65-F5344CB8AC3E}">
        <p14:creationId xmlns:p14="http://schemas.microsoft.com/office/powerpoint/2010/main" val="342705625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250"/>
                            </p:stCondLst>
                            <p:childTnLst>
                              <p:par>
                                <p:cTn id="14" presetID="22" presetClass="entr" presetSubtype="8"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1000"/>
                                        <p:tgtEl>
                                          <p:spTgt spid="37"/>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62"/>
                                        </p:tgtEl>
                                        <p:attrNameLst>
                                          <p:attrName>style.visibility</p:attrName>
                                        </p:attrNameLst>
                                      </p:cBhvr>
                                      <p:to>
                                        <p:strVal val="visible"/>
                                      </p:to>
                                    </p:set>
                                    <p:anim calcmode="lin" valueType="num">
                                      <p:cBhvr>
                                        <p:cTn id="24" dur="500" fill="hold"/>
                                        <p:tgtEl>
                                          <p:spTgt spid="62"/>
                                        </p:tgtEl>
                                        <p:attrNameLst>
                                          <p:attrName>ppt_w</p:attrName>
                                        </p:attrNameLst>
                                      </p:cBhvr>
                                      <p:tavLst>
                                        <p:tav tm="0">
                                          <p:val>
                                            <p:fltVal val="0"/>
                                          </p:val>
                                        </p:tav>
                                        <p:tav tm="100000">
                                          <p:val>
                                            <p:strVal val="#ppt_w"/>
                                          </p:val>
                                        </p:tav>
                                      </p:tavLst>
                                    </p:anim>
                                    <p:anim calcmode="lin" valueType="num">
                                      <p:cBhvr>
                                        <p:cTn id="25" dur="500" fill="hold"/>
                                        <p:tgtEl>
                                          <p:spTgt spid="62"/>
                                        </p:tgtEl>
                                        <p:attrNameLst>
                                          <p:attrName>ppt_h</p:attrName>
                                        </p:attrNameLst>
                                      </p:cBhvr>
                                      <p:tavLst>
                                        <p:tav tm="0">
                                          <p:val>
                                            <p:fltVal val="0"/>
                                          </p:val>
                                        </p:tav>
                                        <p:tav tm="100000">
                                          <p:val>
                                            <p:strVal val="#ppt_h"/>
                                          </p:val>
                                        </p:tav>
                                      </p:tavLst>
                                    </p:anim>
                                    <p:animEffect transition="in" filter="fade">
                                      <p:cBhvr>
                                        <p:cTn id="26" dur="500"/>
                                        <p:tgtEl>
                                          <p:spTgt spid="6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3"/>
                                        </p:tgtEl>
                                        <p:attrNameLst>
                                          <p:attrName>style.visibility</p:attrName>
                                        </p:attrNameLst>
                                      </p:cBhvr>
                                      <p:to>
                                        <p:strVal val="visible"/>
                                      </p:to>
                                    </p:set>
                                    <p:anim calcmode="lin" valueType="num">
                                      <p:cBhvr>
                                        <p:cTn id="29" dur="500" fill="hold"/>
                                        <p:tgtEl>
                                          <p:spTgt spid="63"/>
                                        </p:tgtEl>
                                        <p:attrNameLst>
                                          <p:attrName>ppt_w</p:attrName>
                                        </p:attrNameLst>
                                      </p:cBhvr>
                                      <p:tavLst>
                                        <p:tav tm="0">
                                          <p:val>
                                            <p:fltVal val="0"/>
                                          </p:val>
                                        </p:tav>
                                        <p:tav tm="100000">
                                          <p:val>
                                            <p:strVal val="#ppt_w"/>
                                          </p:val>
                                        </p:tav>
                                      </p:tavLst>
                                    </p:anim>
                                    <p:anim calcmode="lin" valueType="num">
                                      <p:cBhvr>
                                        <p:cTn id="30" dur="500" fill="hold"/>
                                        <p:tgtEl>
                                          <p:spTgt spid="63"/>
                                        </p:tgtEl>
                                        <p:attrNameLst>
                                          <p:attrName>ppt_h</p:attrName>
                                        </p:attrNameLst>
                                      </p:cBhvr>
                                      <p:tavLst>
                                        <p:tav tm="0">
                                          <p:val>
                                            <p:fltVal val="0"/>
                                          </p:val>
                                        </p:tav>
                                        <p:tav tm="100000">
                                          <p:val>
                                            <p:strVal val="#ppt_h"/>
                                          </p:val>
                                        </p:tav>
                                      </p:tavLst>
                                    </p:anim>
                                    <p:animEffect transition="in" filter="fade">
                                      <p:cBhvr>
                                        <p:cTn id="31" dur="500"/>
                                        <p:tgtEl>
                                          <p:spTgt spid="63"/>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64"/>
                                        </p:tgtEl>
                                        <p:attrNameLst>
                                          <p:attrName>style.visibility</p:attrName>
                                        </p:attrNameLst>
                                      </p:cBhvr>
                                      <p:to>
                                        <p:strVal val="visible"/>
                                      </p:to>
                                    </p:set>
                                    <p:anim calcmode="lin" valueType="num">
                                      <p:cBhvr>
                                        <p:cTn id="34" dur="500" fill="hold"/>
                                        <p:tgtEl>
                                          <p:spTgt spid="64"/>
                                        </p:tgtEl>
                                        <p:attrNameLst>
                                          <p:attrName>ppt_w</p:attrName>
                                        </p:attrNameLst>
                                      </p:cBhvr>
                                      <p:tavLst>
                                        <p:tav tm="0">
                                          <p:val>
                                            <p:fltVal val="0"/>
                                          </p:val>
                                        </p:tav>
                                        <p:tav tm="100000">
                                          <p:val>
                                            <p:strVal val="#ppt_w"/>
                                          </p:val>
                                        </p:tav>
                                      </p:tavLst>
                                    </p:anim>
                                    <p:anim calcmode="lin" valueType="num">
                                      <p:cBhvr>
                                        <p:cTn id="35" dur="500" fill="hold"/>
                                        <p:tgtEl>
                                          <p:spTgt spid="64"/>
                                        </p:tgtEl>
                                        <p:attrNameLst>
                                          <p:attrName>ppt_h</p:attrName>
                                        </p:attrNameLst>
                                      </p:cBhvr>
                                      <p:tavLst>
                                        <p:tav tm="0">
                                          <p:val>
                                            <p:fltVal val="0"/>
                                          </p:val>
                                        </p:tav>
                                        <p:tav tm="100000">
                                          <p:val>
                                            <p:strVal val="#ppt_h"/>
                                          </p:val>
                                        </p:tav>
                                      </p:tavLst>
                                    </p:anim>
                                    <p:animEffect transition="in" filter="fade">
                                      <p:cBhvr>
                                        <p:cTn id="36" dur="500"/>
                                        <p:tgtEl>
                                          <p:spTgt spid="64"/>
                                        </p:tgtEl>
                                      </p:cBhvr>
                                    </p:animEffect>
                                  </p:childTnLst>
                                </p:cTn>
                              </p:par>
                            </p:childTnLst>
                          </p:cTn>
                        </p:par>
                        <p:par>
                          <p:cTn id="37" fill="hold">
                            <p:stCondLst>
                              <p:cond delay="2750"/>
                            </p:stCondLst>
                            <p:childTnLst>
                              <p:par>
                                <p:cTn id="38" presetID="10" presetClass="entr" presetSubtype="0"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61" grpId="0"/>
      <p:bldP spid="62" grpId="0"/>
      <p:bldP spid="63" grpId="0"/>
      <p:bldP spid="64" grpId="0"/>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val 4"/>
          <p:cNvSpPr/>
          <p:nvPr/>
        </p:nvSpPr>
        <p:spPr>
          <a:xfrm>
            <a:off x="5085213" y="2032889"/>
            <a:ext cx="1679106" cy="1687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4988022" y="4128962"/>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项目介绍</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5259615" y="2613874"/>
            <a:ext cx="1384594" cy="572230"/>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01</a:t>
            </a:r>
          </a:p>
        </p:txBody>
      </p:sp>
      <p:sp>
        <p:nvSpPr>
          <p:cNvPr id="27" name="矩形 26">
            <a:extLst>
              <a:ext uri="{FF2B5EF4-FFF2-40B4-BE49-F238E27FC236}">
                <a16:creationId xmlns="" xmlns:a16="http://schemas.microsoft.com/office/drawing/2014/main" id="{42695B73-0652-4F7C-8DB7-B415C73A2826}"/>
              </a:ext>
            </a:extLst>
          </p:cNvPr>
          <p:cNvSpPr/>
          <p:nvPr/>
        </p:nvSpPr>
        <p:spPr>
          <a:xfrm>
            <a:off x="3501526" y="4843956"/>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3304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2175332" y="1365408"/>
            <a:ext cx="6863115" cy="3050540"/>
            <a:chOff x="1447800" y="2628900"/>
            <a:chExt cx="5745163" cy="2552700"/>
          </a:xfrm>
        </p:grpSpPr>
        <p:sp>
          <p:nvSpPr>
            <p:cNvPr id="6184" name="Freeform 40"/>
            <p:cNvSpPr>
              <a:spLocks/>
            </p:cNvSpPr>
            <p:nvPr/>
          </p:nvSpPr>
          <p:spPr bwMode="auto">
            <a:xfrm>
              <a:off x="1447800" y="2713037"/>
              <a:ext cx="5745163" cy="2468563"/>
            </a:xfrm>
            <a:custGeom>
              <a:avLst/>
              <a:gdLst/>
              <a:ahLst/>
              <a:cxnLst>
                <a:cxn ang="0">
                  <a:pos x="1532" y="272"/>
                </a:cxn>
                <a:cxn ang="0">
                  <a:pos x="984" y="0"/>
                </a:cxn>
                <a:cxn ang="0">
                  <a:pos x="984" y="162"/>
                </a:cxn>
                <a:cxn ang="0">
                  <a:pos x="0" y="658"/>
                </a:cxn>
                <a:cxn ang="0">
                  <a:pos x="984" y="388"/>
                </a:cxn>
                <a:cxn ang="0">
                  <a:pos x="984" y="385"/>
                </a:cxn>
                <a:cxn ang="0">
                  <a:pos x="984" y="533"/>
                </a:cxn>
                <a:cxn ang="0">
                  <a:pos x="1532" y="272"/>
                </a:cxn>
              </a:cxnLst>
              <a:rect l="0" t="0" r="r" b="b"/>
              <a:pathLst>
                <a:path w="1532" h="658">
                  <a:moveTo>
                    <a:pt x="1532" y="272"/>
                  </a:moveTo>
                  <a:cubicBezTo>
                    <a:pt x="984" y="0"/>
                    <a:pt x="984" y="0"/>
                    <a:pt x="984" y="0"/>
                  </a:cubicBezTo>
                  <a:cubicBezTo>
                    <a:pt x="984" y="162"/>
                    <a:pt x="984" y="162"/>
                    <a:pt x="984" y="162"/>
                  </a:cubicBezTo>
                  <a:cubicBezTo>
                    <a:pt x="914" y="167"/>
                    <a:pt x="243" y="222"/>
                    <a:pt x="0" y="658"/>
                  </a:cubicBezTo>
                  <a:cubicBezTo>
                    <a:pt x="0" y="658"/>
                    <a:pt x="302" y="350"/>
                    <a:pt x="984" y="388"/>
                  </a:cubicBezTo>
                  <a:cubicBezTo>
                    <a:pt x="984" y="385"/>
                    <a:pt x="984" y="385"/>
                    <a:pt x="984" y="385"/>
                  </a:cubicBezTo>
                  <a:cubicBezTo>
                    <a:pt x="984" y="533"/>
                    <a:pt x="984" y="533"/>
                    <a:pt x="984" y="533"/>
                  </a:cubicBezTo>
                  <a:lnTo>
                    <a:pt x="1532" y="272"/>
                  </a:lnTo>
                  <a:close/>
                </a:path>
              </a:pathLst>
            </a:custGeom>
            <a:solidFill>
              <a:srgbClr val="2B2939"/>
            </a:solidFill>
            <a:ln w="9525">
              <a:noFill/>
              <a:round/>
              <a:headEnd/>
              <a:tailEnd/>
            </a:ln>
          </p:spPr>
          <p:txBody>
            <a:bodyPr vert="horz" wrap="square" lIns="128540" tIns="64271" rIns="128540" bIns="64271" numCol="1" anchor="t" anchorCtr="0" compatLnSpc="1">
              <a:prstTxWarp prst="textNoShape">
                <a:avLst/>
              </a:prstTxWarp>
            </a:bodyPr>
            <a:lstStyle/>
            <a:p>
              <a:endParaRPr lang="en-US" sz="2399"/>
            </a:p>
          </p:txBody>
        </p:sp>
        <p:sp>
          <p:nvSpPr>
            <p:cNvPr id="6" name="Freeform 40"/>
            <p:cNvSpPr>
              <a:spLocks/>
            </p:cNvSpPr>
            <p:nvPr/>
          </p:nvSpPr>
          <p:spPr bwMode="auto">
            <a:xfrm>
              <a:off x="1447800" y="2628900"/>
              <a:ext cx="5745163" cy="2468563"/>
            </a:xfrm>
            <a:custGeom>
              <a:avLst/>
              <a:gdLst/>
              <a:ahLst/>
              <a:cxnLst>
                <a:cxn ang="0">
                  <a:pos x="1532" y="272"/>
                </a:cxn>
                <a:cxn ang="0">
                  <a:pos x="984" y="0"/>
                </a:cxn>
                <a:cxn ang="0">
                  <a:pos x="984" y="162"/>
                </a:cxn>
                <a:cxn ang="0">
                  <a:pos x="0" y="658"/>
                </a:cxn>
                <a:cxn ang="0">
                  <a:pos x="984" y="388"/>
                </a:cxn>
                <a:cxn ang="0">
                  <a:pos x="984" y="385"/>
                </a:cxn>
                <a:cxn ang="0">
                  <a:pos x="984" y="533"/>
                </a:cxn>
                <a:cxn ang="0">
                  <a:pos x="1532" y="272"/>
                </a:cxn>
              </a:cxnLst>
              <a:rect l="0" t="0" r="r" b="b"/>
              <a:pathLst>
                <a:path w="1532" h="658">
                  <a:moveTo>
                    <a:pt x="1532" y="272"/>
                  </a:moveTo>
                  <a:cubicBezTo>
                    <a:pt x="984" y="0"/>
                    <a:pt x="984" y="0"/>
                    <a:pt x="984" y="0"/>
                  </a:cubicBezTo>
                  <a:cubicBezTo>
                    <a:pt x="984" y="162"/>
                    <a:pt x="984" y="162"/>
                    <a:pt x="984" y="162"/>
                  </a:cubicBezTo>
                  <a:cubicBezTo>
                    <a:pt x="914" y="167"/>
                    <a:pt x="243" y="222"/>
                    <a:pt x="0" y="658"/>
                  </a:cubicBezTo>
                  <a:cubicBezTo>
                    <a:pt x="0" y="658"/>
                    <a:pt x="302" y="350"/>
                    <a:pt x="984" y="388"/>
                  </a:cubicBezTo>
                  <a:cubicBezTo>
                    <a:pt x="984" y="385"/>
                    <a:pt x="984" y="385"/>
                    <a:pt x="984" y="385"/>
                  </a:cubicBezTo>
                  <a:cubicBezTo>
                    <a:pt x="984" y="533"/>
                    <a:pt x="984" y="533"/>
                    <a:pt x="984" y="533"/>
                  </a:cubicBezTo>
                  <a:lnTo>
                    <a:pt x="1532" y="272"/>
                  </a:lnTo>
                  <a:close/>
                </a:path>
              </a:pathLst>
            </a:custGeom>
            <a:solidFill>
              <a:schemeClr val="accent1"/>
            </a:solidFill>
            <a:ln w="9525">
              <a:noFill/>
              <a:round/>
              <a:headEnd/>
              <a:tailEnd/>
            </a:ln>
          </p:spPr>
          <p:txBody>
            <a:bodyPr vert="horz" wrap="square" lIns="128540" tIns="64271" rIns="128540" bIns="64271" numCol="1" anchor="t" anchorCtr="0" compatLnSpc="1">
              <a:prstTxWarp prst="textNoShape">
                <a:avLst/>
              </a:prstTxWarp>
            </a:bodyPr>
            <a:lstStyle/>
            <a:p>
              <a:endParaRPr lang="en-US" sz="2399"/>
            </a:p>
          </p:txBody>
        </p:sp>
      </p:grpSp>
      <p:cxnSp>
        <p:nvCxnSpPr>
          <p:cNvPr id="27" name="Straight Connector 26"/>
          <p:cNvCxnSpPr/>
          <p:nvPr/>
        </p:nvCxnSpPr>
        <p:spPr>
          <a:xfrm rot="5400000">
            <a:off x="3705675" y="5160383"/>
            <a:ext cx="2190751" cy="1588"/>
          </a:xfrm>
          <a:prstGeom prst="line">
            <a:avLst/>
          </a:prstGeom>
          <a:ln>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6018483" y="4997664"/>
            <a:ext cx="2667000" cy="1588"/>
          </a:xfrm>
          <a:prstGeom prst="line">
            <a:avLst/>
          </a:prstGeom>
          <a:ln>
            <a:solidFill>
              <a:schemeClr val="tx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3"/>
          <p:cNvGrpSpPr/>
          <p:nvPr/>
        </p:nvGrpSpPr>
        <p:grpSpPr>
          <a:xfrm>
            <a:off x="3491487" y="2928242"/>
            <a:ext cx="511425" cy="511611"/>
            <a:chOff x="3237545" y="4561747"/>
            <a:chExt cx="1146960" cy="1146960"/>
          </a:xfrm>
        </p:grpSpPr>
        <p:sp>
          <p:nvSpPr>
            <p:cNvPr id="25" name="圆角矩形 24"/>
            <p:cNvSpPr/>
            <p:nvPr/>
          </p:nvSpPr>
          <p:spPr>
            <a:xfrm>
              <a:off x="3237545" y="4561747"/>
              <a:ext cx="1146960" cy="1146960"/>
            </a:xfrm>
            <a:prstGeom prst="roundRect">
              <a:avLst>
                <a:gd name="adj" fmla="val 50000"/>
              </a:avLst>
            </a:pr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dirty="0">
                <a:solidFill>
                  <a:srgbClr val="FFFFFF"/>
                </a:solidFill>
                <a:cs typeface="+mn-ea"/>
                <a:sym typeface="+mn-lt"/>
              </a:endParaRPr>
            </a:p>
          </p:txBody>
        </p:sp>
        <p:sp>
          <p:nvSpPr>
            <p:cNvPr id="26" name="圆角矩形 25"/>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66" b="1" dirty="0">
                  <a:solidFill>
                    <a:srgbClr val="2B2939"/>
                  </a:solidFill>
                  <a:cs typeface="+mn-ea"/>
                  <a:sym typeface="+mn-lt"/>
                </a:rPr>
                <a:t>1</a:t>
              </a:r>
              <a:endParaRPr lang="zh-CN" altLang="en-US" sz="3066" b="1" dirty="0">
                <a:solidFill>
                  <a:srgbClr val="2B2939"/>
                </a:solidFill>
                <a:cs typeface="+mn-ea"/>
                <a:sym typeface="+mn-lt"/>
              </a:endParaRPr>
            </a:p>
          </p:txBody>
        </p:sp>
      </p:grpSp>
      <p:grpSp>
        <p:nvGrpSpPr>
          <p:cNvPr id="4" name="组合 28"/>
          <p:cNvGrpSpPr/>
          <p:nvPr/>
        </p:nvGrpSpPr>
        <p:grpSpPr>
          <a:xfrm>
            <a:off x="4802593" y="2352355"/>
            <a:ext cx="760220" cy="760496"/>
            <a:chOff x="3237545" y="4561747"/>
            <a:chExt cx="1146960" cy="1146960"/>
          </a:xfrm>
        </p:grpSpPr>
        <p:sp>
          <p:nvSpPr>
            <p:cNvPr id="30" name="圆角矩形 29"/>
            <p:cNvSpPr/>
            <p:nvPr/>
          </p:nvSpPr>
          <p:spPr>
            <a:xfrm>
              <a:off x="3237545" y="4561747"/>
              <a:ext cx="1146960" cy="1146960"/>
            </a:xfrm>
            <a:prstGeom prst="roundRect">
              <a:avLst>
                <a:gd name="adj" fmla="val 50000"/>
              </a:avLst>
            </a:prstGeom>
            <a:solidFill>
              <a:schemeClr val="bg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dirty="0">
                <a:solidFill>
                  <a:srgbClr val="FFFFFF"/>
                </a:solidFill>
                <a:cs typeface="+mn-ea"/>
                <a:sym typeface="+mn-lt"/>
              </a:endParaRPr>
            </a:p>
          </p:txBody>
        </p:sp>
        <p:sp>
          <p:nvSpPr>
            <p:cNvPr id="31" name="圆角矩形 30"/>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66" b="1" dirty="0">
                  <a:solidFill>
                    <a:srgbClr val="2B2939"/>
                  </a:solidFill>
                  <a:cs typeface="+mn-ea"/>
                  <a:sym typeface="+mn-lt"/>
                </a:rPr>
                <a:t>2</a:t>
              </a:r>
              <a:endParaRPr lang="zh-CN" altLang="en-US" sz="3066" b="1" dirty="0">
                <a:solidFill>
                  <a:srgbClr val="2B2939"/>
                </a:solidFill>
                <a:cs typeface="+mn-ea"/>
                <a:sym typeface="+mn-lt"/>
              </a:endParaRPr>
            </a:p>
          </p:txBody>
        </p:sp>
      </p:grpSp>
      <p:grpSp>
        <p:nvGrpSpPr>
          <p:cNvPr id="5" name="组合 31"/>
          <p:cNvGrpSpPr/>
          <p:nvPr/>
        </p:nvGrpSpPr>
        <p:grpSpPr>
          <a:xfrm>
            <a:off x="6711189" y="2096900"/>
            <a:ext cx="1082137" cy="1082530"/>
            <a:chOff x="3237545" y="4561747"/>
            <a:chExt cx="1146960" cy="1146960"/>
          </a:xfrm>
        </p:grpSpPr>
        <p:sp>
          <p:nvSpPr>
            <p:cNvPr id="33" name="圆角矩形 32"/>
            <p:cNvSpPr/>
            <p:nvPr/>
          </p:nvSpPr>
          <p:spPr>
            <a:xfrm>
              <a:off x="3237545" y="4561747"/>
              <a:ext cx="1146960" cy="1146960"/>
            </a:xfrm>
            <a:prstGeom prst="roundRect">
              <a:avLst>
                <a:gd name="adj" fmla="val 50000"/>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dirty="0">
                <a:solidFill>
                  <a:srgbClr val="FFFFFF"/>
                </a:solidFill>
                <a:cs typeface="+mn-ea"/>
                <a:sym typeface="+mn-lt"/>
              </a:endParaRPr>
            </a:p>
          </p:txBody>
        </p:sp>
        <p:sp>
          <p:nvSpPr>
            <p:cNvPr id="34" name="圆角矩形 33"/>
            <p:cNvSpPr/>
            <p:nvPr/>
          </p:nvSpPr>
          <p:spPr>
            <a:xfrm>
              <a:off x="3351015" y="4675219"/>
              <a:ext cx="920024" cy="920024"/>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66" b="1" dirty="0">
                  <a:solidFill>
                    <a:srgbClr val="2B2939"/>
                  </a:solidFill>
                  <a:cs typeface="+mn-ea"/>
                  <a:sym typeface="+mn-lt"/>
                </a:rPr>
                <a:t>3</a:t>
              </a:r>
              <a:endParaRPr lang="zh-CN" altLang="en-US" sz="3066" b="1" dirty="0">
                <a:solidFill>
                  <a:srgbClr val="2B2939"/>
                </a:solidFill>
                <a:cs typeface="+mn-ea"/>
                <a:sym typeface="+mn-lt"/>
              </a:endParaRPr>
            </a:p>
          </p:txBody>
        </p:sp>
      </p:grpSp>
      <p:sp>
        <p:nvSpPr>
          <p:cNvPr id="35" name="TextBox 41"/>
          <p:cNvSpPr txBox="1"/>
          <p:nvPr/>
        </p:nvSpPr>
        <p:spPr>
          <a:xfrm>
            <a:off x="2544745" y="5254824"/>
            <a:ext cx="2183637"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170"/>
          <p:cNvSpPr txBox="1"/>
          <p:nvPr/>
        </p:nvSpPr>
        <p:spPr>
          <a:xfrm>
            <a:off x="2544743" y="4971550"/>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41"/>
          <p:cNvSpPr txBox="1"/>
          <p:nvPr/>
        </p:nvSpPr>
        <p:spPr>
          <a:xfrm>
            <a:off x="4813110" y="5037076"/>
            <a:ext cx="2183637"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8" name="TextBox 170"/>
          <p:cNvSpPr txBox="1"/>
          <p:nvPr/>
        </p:nvSpPr>
        <p:spPr>
          <a:xfrm>
            <a:off x="4813108" y="4753802"/>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1"/>
          <p:cNvSpPr txBox="1"/>
          <p:nvPr/>
        </p:nvSpPr>
        <p:spPr>
          <a:xfrm>
            <a:off x="7439778" y="4712927"/>
            <a:ext cx="2183637"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0" name="TextBox 170"/>
          <p:cNvSpPr txBox="1"/>
          <p:nvPr/>
        </p:nvSpPr>
        <p:spPr>
          <a:xfrm>
            <a:off x="7439776" y="4429653"/>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63437153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ppt_w"/>
                                          </p:val>
                                        </p:tav>
                                        <p:tav tm="100000">
                                          <p:val>
                                            <p:strVal val="#ppt_w"/>
                                          </p:val>
                                        </p:tav>
                                      </p:tavLst>
                                    </p:anim>
                                    <p:anim calcmode="lin" valueType="num">
                                      <p:cBhvr>
                                        <p:cTn id="12" dur="500" fill="hold"/>
                                        <p:tgtEl>
                                          <p:spTgt spid="3"/>
                                        </p:tgtEl>
                                        <p:attrNameLst>
                                          <p:attrName>ppt_h</p:attrName>
                                        </p:attrNameLst>
                                      </p:cBhvr>
                                      <p:tavLst>
                                        <p:tav tm="0">
                                          <p:val>
                                            <p:strVal val="4*#ppt_h"/>
                                          </p:val>
                                        </p:tav>
                                        <p:tav tm="100000">
                                          <p:val>
                                            <p:strVal val="#ppt_h"/>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up)">
                                      <p:cBhvr>
                                        <p:cTn id="26" dur="500"/>
                                        <p:tgtEl>
                                          <p:spTgt spid="27"/>
                                        </p:tgtEl>
                                      </p:cBhvr>
                                    </p:animEffect>
                                  </p:childTnLst>
                                </p:cTn>
                              </p:par>
                            </p:childTnLst>
                          </p:cTn>
                        </p:par>
                        <p:par>
                          <p:cTn id="27" fill="hold">
                            <p:stCondLst>
                              <p:cond delay="2000"/>
                            </p:stCondLst>
                            <p:childTnLst>
                              <p:par>
                                <p:cTn id="28" presetID="23" presetClass="entr" presetSubtype="3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strVal val="4*#ppt_w"/>
                                          </p:val>
                                        </p:tav>
                                        <p:tav tm="100000">
                                          <p:val>
                                            <p:strVal val="#ppt_w"/>
                                          </p:val>
                                        </p:tav>
                                      </p:tavLst>
                                    </p:anim>
                                    <p:anim calcmode="lin" valueType="num">
                                      <p:cBhvr>
                                        <p:cTn id="31" dur="500" fill="hold"/>
                                        <p:tgtEl>
                                          <p:spTgt spid="4"/>
                                        </p:tgtEl>
                                        <p:attrNameLst>
                                          <p:attrName>ppt_h</p:attrName>
                                        </p:attrNameLst>
                                      </p:cBhvr>
                                      <p:tavLst>
                                        <p:tav tm="0">
                                          <p:val>
                                            <p:strVal val="4*#ppt_h"/>
                                          </p:val>
                                        </p:tav>
                                        <p:tav tm="100000">
                                          <p:val>
                                            <p:strVal val="#ppt_h"/>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anim calcmode="lin" valueType="num">
                                      <p:cBhvr>
                                        <p:cTn id="35" dur="500" fill="hold"/>
                                        <p:tgtEl>
                                          <p:spTgt spid="38"/>
                                        </p:tgtEl>
                                        <p:attrNameLst>
                                          <p:attrName>ppt_x</p:attrName>
                                        </p:attrNameLst>
                                      </p:cBhvr>
                                      <p:tavLst>
                                        <p:tav tm="0">
                                          <p:val>
                                            <p:strVal val="#ppt_x"/>
                                          </p:val>
                                        </p:tav>
                                        <p:tav tm="100000">
                                          <p:val>
                                            <p:strVal val="#ppt_x"/>
                                          </p:val>
                                        </p:tav>
                                      </p:tavLst>
                                    </p:anim>
                                    <p:anim calcmode="lin" valueType="num">
                                      <p:cBhvr>
                                        <p:cTn id="36" dur="500" fill="hold"/>
                                        <p:tgtEl>
                                          <p:spTgt spid="3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3000"/>
                            </p:stCondLst>
                            <p:childTnLst>
                              <p:par>
                                <p:cTn id="47" presetID="23" presetClass="entr" presetSubtype="3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strVal val="4*#ppt_w"/>
                                          </p:val>
                                        </p:tav>
                                        <p:tav tm="100000">
                                          <p:val>
                                            <p:strVal val="#ppt_w"/>
                                          </p:val>
                                        </p:tav>
                                      </p:tavLst>
                                    </p:anim>
                                    <p:anim calcmode="lin" valueType="num">
                                      <p:cBhvr>
                                        <p:cTn id="50" dur="500" fill="hold"/>
                                        <p:tgtEl>
                                          <p:spTgt spid="5"/>
                                        </p:tgtEl>
                                        <p:attrNameLst>
                                          <p:attrName>ppt_h</p:attrName>
                                        </p:attrNameLst>
                                      </p:cBhvr>
                                      <p:tavLst>
                                        <p:tav tm="0">
                                          <p:val>
                                            <p:strVal val="4*#ppt_h"/>
                                          </p:val>
                                        </p:tav>
                                        <p:tav tm="100000">
                                          <p:val>
                                            <p:strVal val="#ppt_h"/>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anim calcmode="lin" valueType="num">
                                      <p:cBhvr>
                                        <p:cTn id="54" dur="500" fill="hold"/>
                                        <p:tgtEl>
                                          <p:spTgt spid="40"/>
                                        </p:tgtEl>
                                        <p:attrNameLst>
                                          <p:attrName>ppt_x</p:attrName>
                                        </p:attrNameLst>
                                      </p:cBhvr>
                                      <p:tavLst>
                                        <p:tav tm="0">
                                          <p:val>
                                            <p:strVal val="#ppt_x"/>
                                          </p:val>
                                        </p:tav>
                                        <p:tav tm="100000">
                                          <p:val>
                                            <p:strVal val="#ppt_x"/>
                                          </p:val>
                                        </p:tav>
                                      </p:tavLst>
                                    </p:anim>
                                    <p:anim calcmode="lin" valueType="num">
                                      <p:cBhvr>
                                        <p:cTn id="55" dur="500" fill="hold"/>
                                        <p:tgtEl>
                                          <p:spTgt spid="4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p:cNvSpPr txBox="1"/>
          <p:nvPr/>
        </p:nvSpPr>
        <p:spPr>
          <a:xfrm>
            <a:off x="1927318" y="5021939"/>
            <a:ext cx="2565801" cy="646317"/>
          </a:xfrm>
          <a:prstGeom prst="rect">
            <a:avLst/>
          </a:prstGeom>
          <a:noFill/>
        </p:spPr>
        <p:txBody>
          <a:bodyPr wrap="square" lIns="91424" tIns="45713" rIns="91424" bIns="45713"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4" name="泪滴形 43"/>
          <p:cNvSpPr/>
          <p:nvPr/>
        </p:nvSpPr>
        <p:spPr>
          <a:xfrm rot="8100000">
            <a:off x="2452226" y="1883471"/>
            <a:ext cx="1518741" cy="1509753"/>
          </a:xfrm>
          <a:prstGeom prst="teardrop">
            <a:avLst/>
          </a:prstGeom>
          <a:solidFill>
            <a:schemeClr val="bg1"/>
          </a:solidFill>
          <a:ln>
            <a:noFill/>
          </a:ln>
          <a:effectLst>
            <a:outerShdw blurRad="3175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45" name="椭圆 44"/>
          <p:cNvSpPr/>
          <p:nvPr/>
        </p:nvSpPr>
        <p:spPr>
          <a:xfrm>
            <a:off x="2597858" y="2024527"/>
            <a:ext cx="1233979" cy="12266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46" name="文本框 45"/>
          <p:cNvSpPr txBox="1"/>
          <p:nvPr/>
        </p:nvSpPr>
        <p:spPr>
          <a:xfrm>
            <a:off x="2810619" y="2430093"/>
            <a:ext cx="808457" cy="379449"/>
          </a:xfrm>
          <a:prstGeom prst="rect">
            <a:avLst/>
          </a:prstGeom>
          <a:noFill/>
        </p:spPr>
        <p:txBody>
          <a:bodyPr wrap="square" lIns="91424" tIns="45713" rIns="91424" bIns="45713" rtlCol="0">
            <a:spAutoFit/>
          </a:bodyPr>
          <a:lstStyle>
            <a:defPPr>
              <a:defRPr lang="zh-CN"/>
            </a:defPPr>
            <a:lvl1pPr algn="ctr">
              <a:defRPr sz="3200">
                <a:solidFill>
                  <a:schemeClr val="tx1">
                    <a:lumMod val="65000"/>
                    <a:lumOff val="35000"/>
                  </a:schemeClr>
                </a:solidFill>
              </a:defRPr>
            </a:lvl1pPr>
          </a:lstStyle>
          <a:p>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cxnSp>
        <p:nvCxnSpPr>
          <p:cNvPr id="47" name="直接箭头连接符 46"/>
          <p:cNvCxnSpPr/>
          <p:nvPr/>
        </p:nvCxnSpPr>
        <p:spPr>
          <a:xfrm>
            <a:off x="1280571" y="4368799"/>
            <a:ext cx="9563624" cy="0"/>
          </a:xfrm>
          <a:prstGeom prst="straightConnector1">
            <a:avLst/>
          </a:prstGeom>
          <a:ln w="1905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圆角矩形 82"/>
          <p:cNvSpPr/>
          <p:nvPr/>
        </p:nvSpPr>
        <p:spPr>
          <a:xfrm>
            <a:off x="2533691" y="4151084"/>
            <a:ext cx="1340911" cy="43279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84" name="泪滴形 83"/>
          <p:cNvSpPr/>
          <p:nvPr/>
        </p:nvSpPr>
        <p:spPr>
          <a:xfrm rot="8100000">
            <a:off x="5368010" y="1883471"/>
            <a:ext cx="1518741" cy="1509753"/>
          </a:xfrm>
          <a:prstGeom prst="teardrop">
            <a:avLst/>
          </a:prstGeom>
          <a:solidFill>
            <a:schemeClr val="bg1"/>
          </a:solidFill>
          <a:ln>
            <a:noFill/>
          </a:ln>
          <a:effectLst>
            <a:outerShdw blurRad="3175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85" name="椭圆 84"/>
          <p:cNvSpPr/>
          <p:nvPr/>
        </p:nvSpPr>
        <p:spPr>
          <a:xfrm>
            <a:off x="5513641" y="2024527"/>
            <a:ext cx="1233979" cy="12266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86" name="文本框 85"/>
          <p:cNvSpPr txBox="1"/>
          <p:nvPr/>
        </p:nvSpPr>
        <p:spPr>
          <a:xfrm>
            <a:off x="5726402" y="2430093"/>
            <a:ext cx="808457" cy="379449"/>
          </a:xfrm>
          <a:prstGeom prst="rect">
            <a:avLst/>
          </a:prstGeom>
          <a:noFill/>
        </p:spPr>
        <p:txBody>
          <a:bodyPr wrap="square" lIns="91424" tIns="45713" rIns="91424" bIns="45713" rtlCol="0">
            <a:spAutoFit/>
          </a:bodyPr>
          <a:lstStyle>
            <a:defPPr>
              <a:defRPr lang="zh-CN"/>
            </a:defPPr>
            <a:lvl1pPr algn="ctr">
              <a:defRPr sz="3200">
                <a:solidFill>
                  <a:schemeClr val="tx1">
                    <a:lumMod val="65000"/>
                    <a:lumOff val="35000"/>
                  </a:schemeClr>
                </a:solidFill>
              </a:defRPr>
            </a:lvl1pPr>
          </a:lstStyle>
          <a:p>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87" name="圆角矩形 86"/>
          <p:cNvSpPr/>
          <p:nvPr/>
        </p:nvSpPr>
        <p:spPr>
          <a:xfrm>
            <a:off x="5449474" y="4151084"/>
            <a:ext cx="1340911" cy="43279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88" name="泪滴形 87"/>
          <p:cNvSpPr/>
          <p:nvPr/>
        </p:nvSpPr>
        <p:spPr>
          <a:xfrm rot="8100000">
            <a:off x="8280374" y="1883471"/>
            <a:ext cx="1518741" cy="1509753"/>
          </a:xfrm>
          <a:prstGeom prst="teardrop">
            <a:avLst/>
          </a:prstGeom>
          <a:solidFill>
            <a:schemeClr val="bg1"/>
          </a:solidFill>
          <a:ln>
            <a:noFill/>
          </a:ln>
          <a:effectLst>
            <a:outerShdw blurRad="3175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89" name="椭圆 88"/>
          <p:cNvSpPr/>
          <p:nvPr/>
        </p:nvSpPr>
        <p:spPr>
          <a:xfrm>
            <a:off x="8426004" y="2024527"/>
            <a:ext cx="1233979" cy="122667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90" name="文本框 89"/>
          <p:cNvSpPr txBox="1"/>
          <p:nvPr/>
        </p:nvSpPr>
        <p:spPr>
          <a:xfrm>
            <a:off x="8638765" y="2430093"/>
            <a:ext cx="808457" cy="379449"/>
          </a:xfrm>
          <a:prstGeom prst="rect">
            <a:avLst/>
          </a:prstGeom>
          <a:noFill/>
        </p:spPr>
        <p:txBody>
          <a:bodyPr wrap="square" lIns="91424" tIns="45713" rIns="91424" bIns="45713" rtlCol="0">
            <a:spAutoFit/>
          </a:bodyPr>
          <a:lstStyle>
            <a:defPPr>
              <a:defRPr lang="zh-CN"/>
            </a:defPPr>
            <a:lvl1pPr algn="ctr">
              <a:defRPr sz="3200">
                <a:solidFill>
                  <a:schemeClr val="tx1">
                    <a:lumMod val="65000"/>
                    <a:lumOff val="35000"/>
                  </a:schemeClr>
                </a:solidFill>
              </a:defRPr>
            </a:lvl1pPr>
          </a:lstStyle>
          <a:p>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91" name="圆角矩形 90"/>
          <p:cNvSpPr/>
          <p:nvPr/>
        </p:nvSpPr>
        <p:spPr>
          <a:xfrm>
            <a:off x="8361838" y="4151084"/>
            <a:ext cx="1340911" cy="43279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r>
              <a:rPr lang="zh-CN" altLang="en-US"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标题</a:t>
            </a:r>
            <a:endParaRPr lang="en-US" altLang="zh-CN" sz="1866"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92" name="文本框 91"/>
          <p:cNvSpPr txBox="1"/>
          <p:nvPr/>
        </p:nvSpPr>
        <p:spPr>
          <a:xfrm>
            <a:off x="4847730" y="5021939"/>
            <a:ext cx="2565801" cy="646317"/>
          </a:xfrm>
          <a:prstGeom prst="rect">
            <a:avLst/>
          </a:prstGeom>
          <a:noFill/>
        </p:spPr>
        <p:txBody>
          <a:bodyPr wrap="square" lIns="91424" tIns="45713" rIns="91424" bIns="45713"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93" name="文本框 92"/>
          <p:cNvSpPr txBox="1"/>
          <p:nvPr/>
        </p:nvSpPr>
        <p:spPr>
          <a:xfrm>
            <a:off x="7760093" y="5021939"/>
            <a:ext cx="2565801" cy="646317"/>
          </a:xfrm>
          <a:prstGeom prst="rect">
            <a:avLst/>
          </a:prstGeom>
          <a:noFill/>
        </p:spPr>
        <p:txBody>
          <a:bodyPr wrap="square" lIns="91424" tIns="45713" rIns="91424" bIns="45713"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50794116"/>
      </p:ext>
    </p:extLst>
  </p:cSld>
  <p:clrMapOvr>
    <a:masterClrMapping/>
  </p:clrMapOvr>
  <mc:AlternateContent xmlns:mc="http://schemas.openxmlformats.org/markup-compatibility/2006" xmlns:p14="http://schemas.microsoft.com/office/powerpoint/2010/main">
    <mc:Choice Requires="p14">
      <p:transition spd="slow" p14:dur="800" advTm="3000">
        <p14:flythrough/>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0-#ppt_w/2"/>
                                          </p:val>
                                        </p:tav>
                                        <p:tav tm="100000">
                                          <p:val>
                                            <p:strVal val="#ppt_x"/>
                                          </p:val>
                                        </p:tav>
                                      </p:tavLst>
                                    </p:anim>
                                    <p:anim calcmode="lin" valueType="num">
                                      <p:cBhvr additive="base">
                                        <p:cTn id="13" dur="50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fill="hold"/>
                                        <p:tgtEl>
                                          <p:spTgt spid="87"/>
                                        </p:tgtEl>
                                        <p:attrNameLst>
                                          <p:attrName>ppt_x</p:attrName>
                                        </p:attrNameLst>
                                      </p:cBhvr>
                                      <p:tavLst>
                                        <p:tav tm="0">
                                          <p:val>
                                            <p:strVal val="0-#ppt_w/2"/>
                                          </p:val>
                                        </p:tav>
                                        <p:tav tm="100000">
                                          <p:val>
                                            <p:strVal val="#ppt_x"/>
                                          </p:val>
                                        </p:tav>
                                      </p:tavLst>
                                    </p:anim>
                                    <p:anim calcmode="lin" valueType="num">
                                      <p:cBhvr additive="base">
                                        <p:cTn id="17" dur="500" fill="hold"/>
                                        <p:tgtEl>
                                          <p:spTgt spid="8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1"/>
                                        </p:tgtEl>
                                        <p:attrNameLst>
                                          <p:attrName>style.visibility</p:attrName>
                                        </p:attrNameLst>
                                      </p:cBhvr>
                                      <p:to>
                                        <p:strVal val="visible"/>
                                      </p:to>
                                    </p:set>
                                    <p:anim calcmode="lin" valueType="num">
                                      <p:cBhvr additive="base">
                                        <p:cTn id="20" dur="500" fill="hold"/>
                                        <p:tgtEl>
                                          <p:spTgt spid="91"/>
                                        </p:tgtEl>
                                        <p:attrNameLst>
                                          <p:attrName>ppt_x</p:attrName>
                                        </p:attrNameLst>
                                      </p:cBhvr>
                                      <p:tavLst>
                                        <p:tav tm="0">
                                          <p:val>
                                            <p:strVal val="0-#ppt_w/2"/>
                                          </p:val>
                                        </p:tav>
                                        <p:tav tm="100000">
                                          <p:val>
                                            <p:strVal val="#ppt_x"/>
                                          </p:val>
                                        </p:tav>
                                      </p:tavLst>
                                    </p:anim>
                                    <p:anim calcmode="lin" valueType="num">
                                      <p:cBhvr additive="base">
                                        <p:cTn id="21"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1000" fill="hold"/>
                                        <p:tgtEl>
                                          <p:spTgt spid="4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1000"/>
                                        <p:tgtEl>
                                          <p:spTgt spid="84"/>
                                        </p:tgtEl>
                                      </p:cBhvr>
                                    </p:animEffect>
                                    <p:anim calcmode="lin" valueType="num">
                                      <p:cBhvr>
                                        <p:cTn id="32" dur="1000" fill="hold"/>
                                        <p:tgtEl>
                                          <p:spTgt spid="84"/>
                                        </p:tgtEl>
                                        <p:attrNameLst>
                                          <p:attrName>ppt_x</p:attrName>
                                        </p:attrNameLst>
                                      </p:cBhvr>
                                      <p:tavLst>
                                        <p:tav tm="0">
                                          <p:val>
                                            <p:strVal val="#ppt_x"/>
                                          </p:val>
                                        </p:tav>
                                        <p:tav tm="100000">
                                          <p:val>
                                            <p:strVal val="#ppt_x"/>
                                          </p:val>
                                        </p:tav>
                                      </p:tavLst>
                                    </p:anim>
                                    <p:anim calcmode="lin" valueType="num">
                                      <p:cBhvr>
                                        <p:cTn id="33" dur="1000" fill="hold"/>
                                        <p:tgtEl>
                                          <p:spTgt spid="8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1000"/>
                                        <p:tgtEl>
                                          <p:spTgt spid="88"/>
                                        </p:tgtEl>
                                      </p:cBhvr>
                                    </p:animEffect>
                                    <p:anim calcmode="lin" valueType="num">
                                      <p:cBhvr>
                                        <p:cTn id="37" dur="1000" fill="hold"/>
                                        <p:tgtEl>
                                          <p:spTgt spid="88"/>
                                        </p:tgtEl>
                                        <p:attrNameLst>
                                          <p:attrName>ppt_x</p:attrName>
                                        </p:attrNameLst>
                                      </p:cBhvr>
                                      <p:tavLst>
                                        <p:tav tm="0">
                                          <p:val>
                                            <p:strVal val="#ppt_x"/>
                                          </p:val>
                                        </p:tav>
                                        <p:tav tm="100000">
                                          <p:val>
                                            <p:strVal val="#ppt_x"/>
                                          </p:val>
                                        </p:tav>
                                      </p:tavLst>
                                    </p:anim>
                                    <p:anim calcmode="lin" valueType="num">
                                      <p:cBhvr>
                                        <p:cTn id="38"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ppt_w</p:attrName>
                                        </p:attrNameLst>
                                      </p:cBhvr>
                                      <p:tavLst>
                                        <p:tav tm="0">
                                          <p:val>
                                            <p:fltVal val="0"/>
                                          </p:val>
                                        </p:tav>
                                        <p:tav tm="100000">
                                          <p:val>
                                            <p:strVal val="#ppt_w"/>
                                          </p:val>
                                        </p:tav>
                                      </p:tavLst>
                                    </p:anim>
                                    <p:anim calcmode="lin" valueType="num">
                                      <p:cBhvr>
                                        <p:cTn id="44" dur="500" fill="hold"/>
                                        <p:tgtEl>
                                          <p:spTgt spid="45"/>
                                        </p:tgtEl>
                                        <p:attrNameLst>
                                          <p:attrName>ppt_h</p:attrName>
                                        </p:attrNameLst>
                                      </p:cBhvr>
                                      <p:tavLst>
                                        <p:tav tm="0">
                                          <p:val>
                                            <p:fltVal val="0"/>
                                          </p:val>
                                        </p:tav>
                                        <p:tav tm="100000">
                                          <p:val>
                                            <p:strVal val="#ppt_h"/>
                                          </p:val>
                                        </p:tav>
                                      </p:tavLst>
                                    </p:anim>
                                    <p:animEffect transition="in" filter="fade">
                                      <p:cBhvr>
                                        <p:cTn id="45" dur="500"/>
                                        <p:tgtEl>
                                          <p:spTgt spid="4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fill="hold"/>
                                        <p:tgtEl>
                                          <p:spTgt spid="46"/>
                                        </p:tgtEl>
                                        <p:attrNameLst>
                                          <p:attrName>ppt_w</p:attrName>
                                        </p:attrNameLst>
                                      </p:cBhvr>
                                      <p:tavLst>
                                        <p:tav tm="0">
                                          <p:val>
                                            <p:fltVal val="0"/>
                                          </p:val>
                                        </p:tav>
                                        <p:tav tm="100000">
                                          <p:val>
                                            <p:strVal val="#ppt_w"/>
                                          </p:val>
                                        </p:tav>
                                      </p:tavLst>
                                    </p:anim>
                                    <p:anim calcmode="lin" valueType="num">
                                      <p:cBhvr>
                                        <p:cTn id="49" dur="500" fill="hold"/>
                                        <p:tgtEl>
                                          <p:spTgt spid="46"/>
                                        </p:tgtEl>
                                        <p:attrNameLst>
                                          <p:attrName>ppt_h</p:attrName>
                                        </p:attrNameLst>
                                      </p:cBhvr>
                                      <p:tavLst>
                                        <p:tav tm="0">
                                          <p:val>
                                            <p:fltVal val="0"/>
                                          </p:val>
                                        </p:tav>
                                        <p:tav tm="100000">
                                          <p:val>
                                            <p:strVal val="#ppt_h"/>
                                          </p:val>
                                        </p:tav>
                                      </p:tavLst>
                                    </p:anim>
                                    <p:animEffect transition="in" filter="fade">
                                      <p:cBhvr>
                                        <p:cTn id="50" dur="500"/>
                                        <p:tgtEl>
                                          <p:spTgt spid="4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6"/>
                                        </p:tgtEl>
                                        <p:attrNameLst>
                                          <p:attrName>style.visibility</p:attrName>
                                        </p:attrNameLst>
                                      </p:cBhvr>
                                      <p:to>
                                        <p:strVal val="visible"/>
                                      </p:to>
                                    </p:set>
                                    <p:anim calcmode="lin" valueType="num">
                                      <p:cBhvr>
                                        <p:cTn id="58" dur="500" fill="hold"/>
                                        <p:tgtEl>
                                          <p:spTgt spid="86"/>
                                        </p:tgtEl>
                                        <p:attrNameLst>
                                          <p:attrName>ppt_w</p:attrName>
                                        </p:attrNameLst>
                                      </p:cBhvr>
                                      <p:tavLst>
                                        <p:tav tm="0">
                                          <p:val>
                                            <p:fltVal val="0"/>
                                          </p:val>
                                        </p:tav>
                                        <p:tav tm="100000">
                                          <p:val>
                                            <p:strVal val="#ppt_w"/>
                                          </p:val>
                                        </p:tav>
                                      </p:tavLst>
                                    </p:anim>
                                    <p:anim calcmode="lin" valueType="num">
                                      <p:cBhvr>
                                        <p:cTn id="59" dur="500" fill="hold"/>
                                        <p:tgtEl>
                                          <p:spTgt spid="86"/>
                                        </p:tgtEl>
                                        <p:attrNameLst>
                                          <p:attrName>ppt_h</p:attrName>
                                        </p:attrNameLst>
                                      </p:cBhvr>
                                      <p:tavLst>
                                        <p:tav tm="0">
                                          <p:val>
                                            <p:fltVal val="0"/>
                                          </p:val>
                                        </p:tav>
                                        <p:tav tm="100000">
                                          <p:val>
                                            <p:strVal val="#ppt_h"/>
                                          </p:val>
                                        </p:tav>
                                      </p:tavLst>
                                    </p:anim>
                                    <p:animEffect transition="in" filter="fade">
                                      <p:cBhvr>
                                        <p:cTn id="60" dur="500"/>
                                        <p:tgtEl>
                                          <p:spTgt spid="8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 calcmode="lin" valueType="num">
                                      <p:cBhvr>
                                        <p:cTn id="63" dur="500" fill="hold"/>
                                        <p:tgtEl>
                                          <p:spTgt spid="89"/>
                                        </p:tgtEl>
                                        <p:attrNameLst>
                                          <p:attrName>ppt_w</p:attrName>
                                        </p:attrNameLst>
                                      </p:cBhvr>
                                      <p:tavLst>
                                        <p:tav tm="0">
                                          <p:val>
                                            <p:fltVal val="0"/>
                                          </p:val>
                                        </p:tav>
                                        <p:tav tm="100000">
                                          <p:val>
                                            <p:strVal val="#ppt_w"/>
                                          </p:val>
                                        </p:tav>
                                      </p:tavLst>
                                    </p:anim>
                                    <p:anim calcmode="lin" valueType="num">
                                      <p:cBhvr>
                                        <p:cTn id="64" dur="500" fill="hold"/>
                                        <p:tgtEl>
                                          <p:spTgt spid="89"/>
                                        </p:tgtEl>
                                        <p:attrNameLst>
                                          <p:attrName>ppt_h</p:attrName>
                                        </p:attrNameLst>
                                      </p:cBhvr>
                                      <p:tavLst>
                                        <p:tav tm="0">
                                          <p:val>
                                            <p:fltVal val="0"/>
                                          </p:val>
                                        </p:tav>
                                        <p:tav tm="100000">
                                          <p:val>
                                            <p:strVal val="#ppt_h"/>
                                          </p:val>
                                        </p:tav>
                                      </p:tavLst>
                                    </p:anim>
                                    <p:animEffect transition="in" filter="fade">
                                      <p:cBhvr>
                                        <p:cTn id="65" dur="500"/>
                                        <p:tgtEl>
                                          <p:spTgt spid="8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p:cTn id="68" dur="500" fill="hold"/>
                                        <p:tgtEl>
                                          <p:spTgt spid="90"/>
                                        </p:tgtEl>
                                        <p:attrNameLst>
                                          <p:attrName>ppt_w</p:attrName>
                                        </p:attrNameLst>
                                      </p:cBhvr>
                                      <p:tavLst>
                                        <p:tav tm="0">
                                          <p:val>
                                            <p:fltVal val="0"/>
                                          </p:val>
                                        </p:tav>
                                        <p:tav tm="100000">
                                          <p:val>
                                            <p:strVal val="#ppt_w"/>
                                          </p:val>
                                        </p:tav>
                                      </p:tavLst>
                                    </p:anim>
                                    <p:anim calcmode="lin" valueType="num">
                                      <p:cBhvr>
                                        <p:cTn id="69" dur="500" fill="hold"/>
                                        <p:tgtEl>
                                          <p:spTgt spid="90"/>
                                        </p:tgtEl>
                                        <p:attrNameLst>
                                          <p:attrName>ppt_h</p:attrName>
                                        </p:attrNameLst>
                                      </p:cBhvr>
                                      <p:tavLst>
                                        <p:tav tm="0">
                                          <p:val>
                                            <p:fltVal val="0"/>
                                          </p:val>
                                        </p:tav>
                                        <p:tav tm="100000">
                                          <p:val>
                                            <p:strVal val="#ppt_h"/>
                                          </p:val>
                                        </p:tav>
                                      </p:tavLst>
                                    </p:anim>
                                    <p:animEffect transition="in" filter="fade">
                                      <p:cBhvr>
                                        <p:cTn id="70" dur="500"/>
                                        <p:tgtEl>
                                          <p:spTgt spid="90"/>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anim calcmode="lin" valueType="num">
                                      <p:cBhvr additive="base">
                                        <p:cTn id="79" dur="500" fill="hold"/>
                                        <p:tgtEl>
                                          <p:spTgt spid="92"/>
                                        </p:tgtEl>
                                        <p:attrNameLst>
                                          <p:attrName>ppt_x</p:attrName>
                                        </p:attrNameLst>
                                      </p:cBhvr>
                                      <p:tavLst>
                                        <p:tav tm="0">
                                          <p:val>
                                            <p:strVal val="#ppt_x"/>
                                          </p:val>
                                        </p:tav>
                                        <p:tav tm="100000">
                                          <p:val>
                                            <p:strVal val="#ppt_x"/>
                                          </p:val>
                                        </p:tav>
                                      </p:tavLst>
                                    </p:anim>
                                    <p:anim calcmode="lin" valueType="num">
                                      <p:cBhvr additive="base">
                                        <p:cTn id="80" dur="500" fill="hold"/>
                                        <p:tgtEl>
                                          <p:spTgt spid="9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ppt_x"/>
                                          </p:val>
                                        </p:tav>
                                        <p:tav tm="100000">
                                          <p:val>
                                            <p:strVal val="#ppt_x"/>
                                          </p:val>
                                        </p:tav>
                                      </p:tavLst>
                                    </p:anim>
                                    <p:anim calcmode="lin" valueType="num">
                                      <p:cBhvr additive="base">
                                        <p:cTn id="84"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5" grpId="0" animBg="1"/>
      <p:bldP spid="46" grpId="0"/>
      <p:bldP spid="83" grpId="0" animBg="1"/>
      <p:bldP spid="84" grpId="0" animBg="1"/>
      <p:bldP spid="85" grpId="0" animBg="1"/>
      <p:bldP spid="86" grpId="0"/>
      <p:bldP spid="87" grpId="0" animBg="1"/>
      <p:bldP spid="88" grpId="0" animBg="1"/>
      <p:bldP spid="89" grpId="0" animBg="1"/>
      <p:bldP spid="90" grpId="0"/>
      <p:bldP spid="91" grpId="0" animBg="1"/>
      <p:bldP spid="92" grpId="0"/>
      <p:bldP spid="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灯片编号占位符 4"/>
          <p:cNvSpPr>
            <a:spLocks noGrp="1" noChangeArrowheads="1"/>
          </p:cNvSpPr>
          <p:nvPr>
            <p:ph type="sldNum" sz="quarter" idx="4294967295"/>
          </p:nvPr>
        </p:nvSpPr>
        <p:spPr>
          <a:xfrm>
            <a:off x="9448800" y="6356350"/>
            <a:ext cx="2743200" cy="365125"/>
          </a:xfrm>
          <a:noFill/>
          <a:ln>
            <a:miter lim="800000"/>
            <a:headEnd/>
            <a:tailEnd/>
          </a:ln>
        </p:spPr>
        <p:txBody>
          <a:bodyPr/>
          <a:lstStyle/>
          <a:p>
            <a:fld id="{80B29791-47E0-459D-B0C1-6559EA420791}" type="slidenum">
              <a:rPr lang="zh-CN" altLang="en-US"/>
              <a:pPr/>
              <a:t>6</a:t>
            </a:fld>
            <a:endParaRPr lang="zh-CN" altLang="en-US"/>
          </a:p>
        </p:txBody>
      </p:sp>
      <p:grpSp>
        <p:nvGrpSpPr>
          <p:cNvPr id="3" name="组合 10"/>
          <p:cNvGrpSpPr>
            <a:grpSpLocks/>
          </p:cNvGrpSpPr>
          <p:nvPr/>
        </p:nvGrpSpPr>
        <p:grpSpPr bwMode="auto">
          <a:xfrm>
            <a:off x="3950362" y="1489711"/>
            <a:ext cx="3226921" cy="3731896"/>
            <a:chOff x="0" y="0"/>
            <a:chExt cx="2971786" cy="3816506"/>
          </a:xfrm>
        </p:grpSpPr>
        <p:grpSp>
          <p:nvGrpSpPr>
            <p:cNvPr id="4" name="组合 11"/>
            <p:cNvGrpSpPr>
              <a:grpSpLocks/>
            </p:cNvGrpSpPr>
            <p:nvPr/>
          </p:nvGrpSpPr>
          <p:grpSpPr bwMode="auto">
            <a:xfrm>
              <a:off x="0" y="0"/>
              <a:ext cx="2971786" cy="3816506"/>
              <a:chOff x="0" y="0"/>
              <a:chExt cx="2971786" cy="3816506"/>
            </a:xfrm>
          </p:grpSpPr>
          <p:sp>
            <p:nvSpPr>
              <p:cNvPr id="8203" name="空心弧 13"/>
              <p:cNvSpPr>
                <a:spLocks noChangeArrowheads="1"/>
              </p:cNvSpPr>
              <p:nvPr/>
            </p:nvSpPr>
            <p:spPr bwMode="auto">
              <a:xfrm rot="-4021425">
                <a:off x="-571026" y="1055113"/>
                <a:ext cx="3440880" cy="2081906"/>
              </a:xfrm>
              <a:custGeom>
                <a:avLst/>
                <a:gdLst/>
                <a:ahLst/>
                <a:cxnLst>
                  <a:cxn ang="0">
                    <a:pos x="3440880" y="961297"/>
                  </a:cxn>
                  <a:cxn ang="0">
                    <a:pos x="2891543" y="1194209"/>
                  </a:cxn>
                  <a:cxn ang="0">
                    <a:pos x="1900886" y="415768"/>
                  </a:cxn>
                  <a:cxn ang="0">
                    <a:pos x="129748" y="1581355"/>
                  </a:cxn>
                  <a:cxn ang="0">
                    <a:pos x="95053" y="1927042"/>
                  </a:cxn>
                  <a:cxn ang="0">
                    <a:pos x="97910" y="1999727"/>
                  </a:cxn>
                  <a:cxn ang="0">
                    <a:pos x="104186" y="2081906"/>
                  </a:cxn>
                  <a:cxn ang="0">
                    <a:pos x="97658" y="2027742"/>
                  </a:cxn>
                  <a:cxn ang="0">
                    <a:pos x="0" y="1797410"/>
                  </a:cxn>
                  <a:cxn ang="0">
                    <a:pos x="13675" y="1579391"/>
                  </a:cxn>
                  <a:cxn ang="0">
                    <a:pos x="72076" y="1206588"/>
                  </a:cxn>
                  <a:cxn ang="0">
                    <a:pos x="249086" y="813208"/>
                  </a:cxn>
                  <a:cxn ang="0">
                    <a:pos x="699835" y="354698"/>
                  </a:cxn>
                  <a:cxn ang="0">
                    <a:pos x="747029" y="390891"/>
                  </a:cxn>
                  <a:cxn ang="0">
                    <a:pos x="2070027" y="12378"/>
                  </a:cxn>
                  <a:cxn ang="0">
                    <a:pos x="3440880" y="961297"/>
                  </a:cxn>
                </a:cxnLst>
                <a:rect l="0" t="0" r="r" b="b"/>
                <a:pathLst>
                  <a:path w="3440880" h="2081906">
                    <a:moveTo>
                      <a:pt x="3440880" y="961297"/>
                    </a:moveTo>
                    <a:lnTo>
                      <a:pt x="2891543" y="1194209"/>
                    </a:lnTo>
                    <a:cubicBezTo>
                      <a:pt x="2701588" y="808306"/>
                      <a:pt x="2347568" y="513519"/>
                      <a:pt x="1900886" y="415768"/>
                    </a:cubicBezTo>
                    <a:cubicBezTo>
                      <a:pt x="1101852" y="240910"/>
                      <a:pt x="308885" y="762762"/>
                      <a:pt x="129748" y="1581355"/>
                    </a:cubicBezTo>
                    <a:cubicBezTo>
                      <a:pt x="104339" y="1697460"/>
                      <a:pt x="92644" y="1813298"/>
                      <a:pt x="95053" y="1927042"/>
                    </a:cubicBezTo>
                    <a:lnTo>
                      <a:pt x="97910" y="1999727"/>
                    </a:lnTo>
                    <a:cubicBezTo>
                      <a:pt x="98463" y="2027324"/>
                      <a:pt x="100942" y="2054702"/>
                      <a:pt x="104186" y="2081906"/>
                    </a:cubicBezTo>
                    <a:lnTo>
                      <a:pt x="97658" y="2027742"/>
                    </a:lnTo>
                    <a:lnTo>
                      <a:pt x="0" y="1797410"/>
                    </a:lnTo>
                    <a:lnTo>
                      <a:pt x="13675" y="1579391"/>
                    </a:lnTo>
                    <a:lnTo>
                      <a:pt x="72076" y="1206588"/>
                    </a:lnTo>
                    <a:lnTo>
                      <a:pt x="249086" y="813208"/>
                    </a:lnTo>
                    <a:lnTo>
                      <a:pt x="699835" y="354698"/>
                    </a:lnTo>
                    <a:lnTo>
                      <a:pt x="747029" y="390891"/>
                    </a:lnTo>
                    <a:cubicBezTo>
                      <a:pt x="1114571" y="96546"/>
                      <a:pt x="1589835" y="-44447"/>
                      <a:pt x="2070027" y="12378"/>
                    </a:cubicBezTo>
                    <a:cubicBezTo>
                      <a:pt x="2659198" y="82098"/>
                      <a:pt x="3171648" y="439655"/>
                      <a:pt x="3440880" y="961297"/>
                    </a:cubicBezTo>
                    <a:close/>
                  </a:path>
                </a:pathLst>
              </a:custGeom>
              <a:solidFill>
                <a:srgbClr val="F49022"/>
              </a:solidFill>
              <a:ln w="3175">
                <a:solidFill>
                  <a:schemeClr val="bg1"/>
                </a:solidFill>
                <a:bevel/>
                <a:headEnd/>
                <a:tailEnd/>
              </a:ln>
            </p:spPr>
            <p:txBody>
              <a:bodyPr/>
              <a:lstStyle/>
              <a:p>
                <a:pPr eaLnBrk="0" hangingPunct="0"/>
                <a:endParaRPr lang="zh-CN" altLang="en-US" sz="2399"/>
              </a:p>
            </p:txBody>
          </p:sp>
          <p:sp>
            <p:nvSpPr>
              <p:cNvPr id="8204" name="空心弧 13"/>
              <p:cNvSpPr>
                <a:spLocks noChangeArrowheads="1"/>
              </p:cNvSpPr>
              <p:nvPr/>
            </p:nvSpPr>
            <p:spPr bwMode="auto">
              <a:xfrm rot="-4021425">
                <a:off x="-813486" y="813486"/>
                <a:ext cx="3768930" cy="2141958"/>
              </a:xfrm>
              <a:custGeom>
                <a:avLst/>
                <a:gdLst/>
                <a:ahLst/>
                <a:cxnLst>
                  <a:cxn ang="0">
                    <a:pos x="5022717" y="1184507"/>
                  </a:cxn>
                  <a:cxn ang="0">
                    <a:pos x="4714007" y="2854509"/>
                  </a:cxn>
                  <a:cxn ang="0">
                    <a:pos x="3299038" y="1915323"/>
                  </a:cxn>
                  <a:cxn ang="0">
                    <a:pos x="3803232" y="1701552"/>
                  </a:cxn>
                  <a:cxn ang="0">
                    <a:pos x="2428573" y="554079"/>
                  </a:cxn>
                  <a:cxn ang="0">
                    <a:pos x="68241" y="2107414"/>
                  </a:cxn>
                  <a:cxn ang="0">
                    <a:pos x="34176" y="2774480"/>
                  </a:cxn>
                  <a:cxn ang="0">
                    <a:pos x="460103" y="969762"/>
                  </a:cxn>
                  <a:cxn ang="0">
                    <a:pos x="2653981" y="16495"/>
                  </a:cxn>
                  <a:cxn ang="0">
                    <a:pos x="4535198" y="1391208"/>
                  </a:cxn>
                  <a:cxn ang="0">
                    <a:pos x="5022717" y="1184507"/>
                  </a:cxn>
                </a:cxnLst>
                <a:rect l="0" t="0" r="r" b="b"/>
                <a:pathLst>
                  <a:path w="5022717" h="2854509">
                    <a:moveTo>
                      <a:pt x="5022717" y="1184507"/>
                    </a:moveTo>
                    <a:lnTo>
                      <a:pt x="4714007" y="2854509"/>
                    </a:lnTo>
                    <a:lnTo>
                      <a:pt x="3299038" y="1915323"/>
                    </a:lnTo>
                    <a:lnTo>
                      <a:pt x="3803232" y="1701552"/>
                    </a:lnTo>
                    <a:cubicBezTo>
                      <a:pt x="3562338" y="1134599"/>
                      <a:pt x="3066325" y="693643"/>
                      <a:pt x="2428573" y="554079"/>
                    </a:cubicBezTo>
                    <a:cubicBezTo>
                      <a:pt x="1363729" y="321052"/>
                      <a:pt x="306971" y="1016504"/>
                      <a:pt x="68241" y="2107414"/>
                    </a:cubicBezTo>
                    <a:cubicBezTo>
                      <a:pt x="18868" y="2333024"/>
                      <a:pt x="8351" y="2557878"/>
                      <a:pt x="34176" y="2774480"/>
                    </a:cubicBezTo>
                    <a:cubicBezTo>
                      <a:pt x="-73420" y="2148278"/>
                      <a:pt x="74250" y="1495420"/>
                      <a:pt x="460103" y="969762"/>
                    </a:cubicBezTo>
                    <a:cubicBezTo>
                      <a:pt x="966350" y="280089"/>
                      <a:pt x="1804377" y="-84044"/>
                      <a:pt x="2653981" y="16495"/>
                    </a:cubicBezTo>
                    <a:cubicBezTo>
                      <a:pt x="3480110" y="114255"/>
                      <a:pt x="4193051" y="636675"/>
                      <a:pt x="4535198" y="1391208"/>
                    </a:cubicBezTo>
                    <a:lnTo>
                      <a:pt x="5022717" y="1184507"/>
                    </a:lnTo>
                    <a:close/>
                  </a:path>
                </a:pathLst>
              </a:custGeom>
              <a:solidFill>
                <a:srgbClr val="F49022"/>
              </a:solidFill>
              <a:ln w="3175">
                <a:solidFill>
                  <a:schemeClr val="bg1"/>
                </a:solidFill>
                <a:bevel/>
                <a:headEnd/>
                <a:tailEnd/>
              </a:ln>
            </p:spPr>
            <p:txBody>
              <a:bodyPr/>
              <a:lstStyle/>
              <a:p>
                <a:pPr eaLnBrk="0" hangingPunct="0"/>
                <a:endParaRPr lang="zh-CN" altLang="en-US" sz="2399"/>
              </a:p>
            </p:txBody>
          </p:sp>
          <p:sp>
            <p:nvSpPr>
              <p:cNvPr id="8205" name="平行四边形 15"/>
              <p:cNvSpPr>
                <a:spLocks noChangeArrowheads="1"/>
              </p:cNvSpPr>
              <p:nvPr/>
            </p:nvSpPr>
            <p:spPr bwMode="auto">
              <a:xfrm flipH="1">
                <a:off x="1651395" y="89737"/>
                <a:ext cx="1320391" cy="681402"/>
              </a:xfrm>
              <a:prstGeom prst="parallelogram">
                <a:avLst>
                  <a:gd name="adj" fmla="val 148247"/>
                </a:avLst>
              </a:prstGeom>
              <a:solidFill>
                <a:srgbClr val="F49022"/>
              </a:solidFill>
              <a:ln w="3175">
                <a:solidFill>
                  <a:schemeClr val="bg1"/>
                </a:solidFill>
                <a:bevel/>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8206" name="平行四边形 16"/>
              <p:cNvSpPr>
                <a:spLocks noChangeArrowheads="1"/>
              </p:cNvSpPr>
              <p:nvPr/>
            </p:nvSpPr>
            <p:spPr bwMode="auto">
              <a:xfrm>
                <a:off x="1617329" y="771139"/>
                <a:ext cx="1352697" cy="705786"/>
              </a:xfrm>
              <a:prstGeom prst="parallelogram">
                <a:avLst>
                  <a:gd name="adj" fmla="val 148251"/>
                </a:avLst>
              </a:prstGeom>
              <a:solidFill>
                <a:srgbClr val="F49022"/>
              </a:solidFill>
              <a:ln w="3175">
                <a:solidFill>
                  <a:schemeClr val="bg1"/>
                </a:solidFill>
                <a:bevel/>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grpSp>
        <p:sp>
          <p:nvSpPr>
            <p:cNvPr id="8207" name="TextBox 12"/>
            <p:cNvSpPr>
              <a:spLocks noChangeArrowheads="1"/>
            </p:cNvSpPr>
            <p:nvPr/>
          </p:nvSpPr>
          <p:spPr bwMode="auto">
            <a:xfrm>
              <a:off x="1602098" y="343448"/>
              <a:ext cx="547989" cy="849510"/>
            </a:xfrm>
            <a:prstGeom prst="rect">
              <a:avLst/>
            </a:prstGeom>
            <a:noFill/>
            <a:ln w="9525">
              <a:noFill/>
              <a:miter lim="800000"/>
              <a:headEnd/>
              <a:tailEnd/>
            </a:ln>
          </p:spPr>
          <p:txBody>
            <a:bodyPr wrap="none">
              <a:spAutoFit/>
            </a:bodyPr>
            <a:lstStyle/>
            <a:p>
              <a:r>
                <a:rPr lang="en-US" altLang="zh-CN" sz="4798">
                  <a:solidFill>
                    <a:srgbClr val="FFFFFF"/>
                  </a:solidFill>
                  <a:latin typeface="Dotum" pitchFamily="34" charset="-127"/>
                  <a:ea typeface="Dotum" pitchFamily="34" charset="-127"/>
                </a:rPr>
                <a:t>A</a:t>
              </a:r>
              <a:endParaRPr lang="zh-CN" altLang="en-US" sz="4798">
                <a:solidFill>
                  <a:srgbClr val="FFFFFF"/>
                </a:solidFill>
                <a:latin typeface="Dotum" pitchFamily="34" charset="-127"/>
                <a:ea typeface="Dotum" pitchFamily="34" charset="-127"/>
              </a:endParaRPr>
            </a:p>
          </p:txBody>
        </p:sp>
      </p:grpSp>
      <p:grpSp>
        <p:nvGrpSpPr>
          <p:cNvPr id="5" name="组合 17"/>
          <p:cNvGrpSpPr>
            <a:grpSpLocks/>
          </p:cNvGrpSpPr>
          <p:nvPr/>
        </p:nvGrpSpPr>
        <p:grpSpPr bwMode="auto">
          <a:xfrm>
            <a:off x="4980863" y="2337436"/>
            <a:ext cx="3226919" cy="3684271"/>
            <a:chOff x="0" y="0"/>
            <a:chExt cx="2421086" cy="3069287"/>
          </a:xfrm>
        </p:grpSpPr>
        <p:sp>
          <p:nvSpPr>
            <p:cNvPr id="8209" name="空心弧 13"/>
            <p:cNvSpPr>
              <a:spLocks noChangeArrowheads="1"/>
            </p:cNvSpPr>
            <p:nvPr/>
          </p:nvSpPr>
          <p:spPr bwMode="auto">
            <a:xfrm rot="6778576">
              <a:off x="262282" y="783976"/>
              <a:ext cx="2788517" cy="1316991"/>
            </a:xfrm>
            <a:custGeom>
              <a:avLst/>
              <a:gdLst/>
              <a:ahLst/>
              <a:cxnLst>
                <a:cxn ang="0">
                  <a:pos x="0" y="1261585"/>
                </a:cxn>
                <a:cxn ang="0">
                  <a:pos x="43621" y="983125"/>
                </a:cxn>
                <a:cxn ang="0">
                  <a:pos x="187849" y="662600"/>
                </a:cxn>
                <a:cxn ang="0">
                  <a:pos x="555118" y="289007"/>
                </a:cxn>
                <a:cxn ang="0">
                  <a:pos x="593572" y="318497"/>
                </a:cxn>
                <a:cxn ang="0">
                  <a:pos x="1671548" y="10085"/>
                </a:cxn>
                <a:cxn ang="0">
                  <a:pos x="2788517" y="783263"/>
                </a:cxn>
                <a:cxn ang="0">
                  <a:pos x="2340919" y="973039"/>
                </a:cxn>
                <a:cxn ang="0">
                  <a:pos x="1533733" y="338767"/>
                </a:cxn>
                <a:cxn ang="0">
                  <a:pos x="90612" y="1288485"/>
                </a:cxn>
                <a:cxn ang="0">
                  <a:pos x="86054" y="1316991"/>
                </a:cxn>
                <a:cxn ang="0">
                  <a:pos x="0" y="1261585"/>
                </a:cxn>
              </a:cxnLst>
              <a:rect l="0" t="0" r="r" b="b"/>
              <a:pathLst>
                <a:path w="2788517" h="1316991">
                  <a:moveTo>
                    <a:pt x="0" y="1261585"/>
                  </a:moveTo>
                  <a:lnTo>
                    <a:pt x="43621" y="983125"/>
                  </a:lnTo>
                  <a:lnTo>
                    <a:pt x="187849" y="662600"/>
                  </a:lnTo>
                  <a:lnTo>
                    <a:pt x="555118" y="289007"/>
                  </a:lnTo>
                  <a:lnTo>
                    <a:pt x="593572" y="318497"/>
                  </a:lnTo>
                  <a:cubicBezTo>
                    <a:pt x="893044" y="78665"/>
                    <a:pt x="1280289" y="-36215"/>
                    <a:pt x="1671548" y="10085"/>
                  </a:cubicBezTo>
                  <a:cubicBezTo>
                    <a:pt x="2151604" y="66893"/>
                    <a:pt x="2569147" y="358230"/>
                    <a:pt x="2788517" y="783263"/>
                  </a:cubicBezTo>
                  <a:lnTo>
                    <a:pt x="2340919" y="973039"/>
                  </a:lnTo>
                  <a:cubicBezTo>
                    <a:pt x="2186143" y="658606"/>
                    <a:pt x="1897688" y="418414"/>
                    <a:pt x="1533733" y="338767"/>
                  </a:cubicBezTo>
                  <a:cubicBezTo>
                    <a:pt x="882681" y="196293"/>
                    <a:pt x="236573" y="621497"/>
                    <a:pt x="90612" y="1288485"/>
                  </a:cubicBezTo>
                  <a:lnTo>
                    <a:pt x="86054" y="1316991"/>
                  </a:lnTo>
                  <a:lnTo>
                    <a:pt x="0" y="1261585"/>
                  </a:lnTo>
                  <a:close/>
                </a:path>
              </a:pathLst>
            </a:custGeom>
            <a:solidFill>
              <a:srgbClr val="53C3B0"/>
            </a:solidFill>
            <a:ln w="3175">
              <a:solidFill>
                <a:schemeClr val="bg1"/>
              </a:solidFill>
              <a:bevel/>
              <a:headEnd/>
              <a:tailEnd/>
            </a:ln>
          </p:spPr>
          <p:txBody>
            <a:bodyPr/>
            <a:lstStyle/>
            <a:p>
              <a:pPr eaLnBrk="0" hangingPunct="0"/>
              <a:endParaRPr lang="zh-CN" altLang="en-US" sz="2399"/>
            </a:p>
          </p:txBody>
        </p:sp>
        <p:sp>
          <p:nvSpPr>
            <p:cNvPr id="8210" name="空心弧 13"/>
            <p:cNvSpPr>
              <a:spLocks noChangeArrowheads="1"/>
            </p:cNvSpPr>
            <p:nvPr/>
          </p:nvSpPr>
          <p:spPr bwMode="auto">
            <a:xfrm rot="6778576">
              <a:off x="13811" y="662012"/>
              <a:ext cx="3069287" cy="1745263"/>
            </a:xfrm>
            <a:custGeom>
              <a:avLst/>
              <a:gdLst/>
              <a:ahLst/>
              <a:cxnLst>
                <a:cxn ang="0">
                  <a:pos x="157" y="1464603"/>
                </a:cxn>
                <a:cxn ang="0">
                  <a:pos x="279680" y="592918"/>
                </a:cxn>
                <a:cxn ang="0">
                  <a:pos x="1621029" y="10085"/>
                </a:cxn>
                <a:cxn ang="0">
                  <a:pos x="2771215" y="850593"/>
                </a:cxn>
                <a:cxn ang="0">
                  <a:pos x="3069287" y="724214"/>
                </a:cxn>
                <a:cxn ang="0">
                  <a:pos x="2880540" y="1745263"/>
                </a:cxn>
                <a:cxn ang="0">
                  <a:pos x="2015420" y="1171039"/>
                </a:cxn>
                <a:cxn ang="0">
                  <a:pos x="2323687" y="1040338"/>
                </a:cxn>
                <a:cxn ang="0">
                  <a:pos x="1483213" y="338767"/>
                </a:cxn>
                <a:cxn ang="0">
                  <a:pos x="40094" y="1288485"/>
                </a:cxn>
                <a:cxn ang="0">
                  <a:pos x="19551" y="1417149"/>
                </a:cxn>
                <a:cxn ang="0">
                  <a:pos x="10745" y="1411479"/>
                </a:cxn>
                <a:cxn ang="0">
                  <a:pos x="157" y="1464603"/>
                </a:cxn>
              </a:cxnLst>
              <a:rect l="0" t="0" r="r" b="b"/>
              <a:pathLst>
                <a:path w="3069287" h="1745263">
                  <a:moveTo>
                    <a:pt x="157" y="1464603"/>
                  </a:moveTo>
                  <a:cubicBezTo>
                    <a:pt x="-4415" y="1156390"/>
                    <a:pt x="91112" y="849810"/>
                    <a:pt x="279680" y="592918"/>
                  </a:cubicBezTo>
                  <a:cubicBezTo>
                    <a:pt x="589203" y="171248"/>
                    <a:pt x="1101577" y="-51385"/>
                    <a:pt x="1621029" y="10085"/>
                  </a:cubicBezTo>
                  <a:cubicBezTo>
                    <a:pt x="2126129" y="69856"/>
                    <a:pt x="2562025" y="389266"/>
                    <a:pt x="2771215" y="850593"/>
                  </a:cubicBezTo>
                  <a:lnTo>
                    <a:pt x="3069287" y="724214"/>
                  </a:lnTo>
                  <a:lnTo>
                    <a:pt x="2880540" y="1745263"/>
                  </a:lnTo>
                  <a:lnTo>
                    <a:pt x="2015420" y="1171039"/>
                  </a:lnTo>
                  <a:lnTo>
                    <a:pt x="2323687" y="1040338"/>
                  </a:lnTo>
                  <a:cubicBezTo>
                    <a:pt x="2176403" y="693700"/>
                    <a:pt x="1873138" y="424097"/>
                    <a:pt x="1483213" y="338767"/>
                  </a:cubicBezTo>
                  <a:cubicBezTo>
                    <a:pt x="832162" y="196293"/>
                    <a:pt x="186055" y="621496"/>
                    <a:pt x="40094" y="1288485"/>
                  </a:cubicBezTo>
                  <a:cubicBezTo>
                    <a:pt x="30695" y="1331434"/>
                    <a:pt x="23599" y="1374338"/>
                    <a:pt x="19551" y="1417149"/>
                  </a:cubicBezTo>
                  <a:lnTo>
                    <a:pt x="10745" y="1411479"/>
                  </a:lnTo>
                  <a:lnTo>
                    <a:pt x="157" y="1464603"/>
                  </a:lnTo>
                  <a:close/>
                </a:path>
              </a:pathLst>
            </a:custGeom>
            <a:solidFill>
              <a:srgbClr val="53C3B0"/>
            </a:solidFill>
            <a:ln w="3175">
              <a:solidFill>
                <a:schemeClr val="bg1"/>
              </a:solidFill>
              <a:bevel/>
              <a:headEnd/>
              <a:tailEnd/>
            </a:ln>
          </p:spPr>
          <p:txBody>
            <a:bodyPr/>
            <a:lstStyle/>
            <a:p>
              <a:pPr eaLnBrk="0" hangingPunct="0"/>
              <a:endParaRPr lang="zh-CN" altLang="en-US" sz="2399"/>
            </a:p>
          </p:txBody>
        </p:sp>
        <p:sp>
          <p:nvSpPr>
            <p:cNvPr id="8211" name="平行四边形 20"/>
            <p:cNvSpPr>
              <a:spLocks noChangeArrowheads="1"/>
            </p:cNvSpPr>
            <p:nvPr/>
          </p:nvSpPr>
          <p:spPr bwMode="auto">
            <a:xfrm rot="10800000" flipH="1">
              <a:off x="0" y="2441028"/>
              <a:ext cx="1075852" cy="555205"/>
            </a:xfrm>
            <a:prstGeom prst="parallelogram">
              <a:avLst>
                <a:gd name="adj" fmla="val 148247"/>
              </a:avLst>
            </a:prstGeom>
            <a:solidFill>
              <a:srgbClr val="53C3B0"/>
            </a:solidFill>
            <a:ln w="3175">
              <a:solidFill>
                <a:schemeClr val="bg1"/>
              </a:solidFill>
              <a:bevel/>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8212" name="平行四边形 21"/>
            <p:cNvSpPr>
              <a:spLocks noChangeArrowheads="1"/>
            </p:cNvSpPr>
            <p:nvPr/>
          </p:nvSpPr>
          <p:spPr bwMode="auto">
            <a:xfrm rot="10800000">
              <a:off x="1435" y="1865955"/>
              <a:ext cx="1102175" cy="575073"/>
            </a:xfrm>
            <a:prstGeom prst="parallelogram">
              <a:avLst>
                <a:gd name="adj" fmla="val 148251"/>
              </a:avLst>
            </a:prstGeom>
            <a:solidFill>
              <a:srgbClr val="53C3B0"/>
            </a:solidFill>
            <a:ln w="3175">
              <a:solidFill>
                <a:schemeClr val="bg1"/>
              </a:solidFill>
              <a:bevel/>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8213" name="TextBox 22"/>
            <p:cNvSpPr>
              <a:spLocks noChangeArrowheads="1"/>
            </p:cNvSpPr>
            <p:nvPr/>
          </p:nvSpPr>
          <p:spPr bwMode="auto">
            <a:xfrm>
              <a:off x="658614" y="2079522"/>
              <a:ext cx="452455" cy="692019"/>
            </a:xfrm>
            <a:prstGeom prst="rect">
              <a:avLst/>
            </a:prstGeom>
            <a:noFill/>
            <a:ln w="9525">
              <a:noFill/>
              <a:miter lim="800000"/>
              <a:headEnd/>
              <a:tailEnd/>
            </a:ln>
          </p:spPr>
          <p:txBody>
            <a:bodyPr wrap="none">
              <a:spAutoFit/>
            </a:bodyPr>
            <a:lstStyle/>
            <a:p>
              <a:r>
                <a:rPr lang="en-US" altLang="zh-CN" sz="4798">
                  <a:solidFill>
                    <a:srgbClr val="FFFFFF"/>
                  </a:solidFill>
                  <a:latin typeface="Dotum" pitchFamily="34" charset="-127"/>
                  <a:ea typeface="Dotum" pitchFamily="34" charset="-127"/>
                </a:rPr>
                <a:t>B</a:t>
              </a:r>
              <a:endParaRPr lang="zh-CN" altLang="en-US" sz="4798">
                <a:solidFill>
                  <a:srgbClr val="FFFFFF"/>
                </a:solidFill>
                <a:latin typeface="Dotum" pitchFamily="34" charset="-127"/>
                <a:ea typeface="Dotum" pitchFamily="34" charset="-127"/>
              </a:endParaRPr>
            </a:p>
          </p:txBody>
        </p:sp>
      </p:grpSp>
      <p:grpSp>
        <p:nvGrpSpPr>
          <p:cNvPr id="6" name="组合 23"/>
          <p:cNvGrpSpPr>
            <a:grpSpLocks/>
          </p:cNvGrpSpPr>
          <p:nvPr/>
        </p:nvGrpSpPr>
        <p:grpSpPr bwMode="auto">
          <a:xfrm>
            <a:off x="5021067" y="3217546"/>
            <a:ext cx="2120246" cy="1075540"/>
            <a:chOff x="0" y="0"/>
            <a:chExt cx="1591518" cy="895936"/>
          </a:xfrm>
        </p:grpSpPr>
        <p:sp>
          <p:nvSpPr>
            <p:cNvPr id="8215" name="TextBox 11"/>
            <p:cNvSpPr>
              <a:spLocks noChangeArrowheads="1"/>
            </p:cNvSpPr>
            <p:nvPr/>
          </p:nvSpPr>
          <p:spPr bwMode="auto">
            <a:xfrm flipH="1">
              <a:off x="169583" y="420683"/>
              <a:ext cx="1252352" cy="247782"/>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16" name="TextBox 11"/>
            <p:cNvSpPr>
              <a:spLocks noChangeArrowheads="1"/>
            </p:cNvSpPr>
            <p:nvPr/>
          </p:nvSpPr>
          <p:spPr bwMode="auto">
            <a:xfrm flipH="1">
              <a:off x="0" y="0"/>
              <a:ext cx="1591518" cy="281912"/>
            </a:xfrm>
            <a:prstGeom prst="rect">
              <a:avLst/>
            </a:prstGeom>
            <a:noFill/>
            <a:ln w="9525">
              <a:noFill/>
              <a:miter lim="800000"/>
              <a:headEnd/>
              <a:tailEnd/>
            </a:ln>
          </p:spPr>
          <p:txBody>
            <a:bodyPr>
              <a:spAutoFit/>
            </a:bodyPr>
            <a:lstStyle/>
            <a:p>
              <a:pPr algn="ctr"/>
              <a:r>
                <a:rPr lang="zh-CN" altLang="en-US" sz="1599" dirty="0">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599"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17" name="TextBox 11"/>
            <p:cNvSpPr>
              <a:spLocks noChangeArrowheads="1"/>
            </p:cNvSpPr>
            <p:nvPr/>
          </p:nvSpPr>
          <p:spPr bwMode="auto">
            <a:xfrm flipH="1">
              <a:off x="169583" y="648154"/>
              <a:ext cx="1252352" cy="247782"/>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7" name="组合 27"/>
          <p:cNvGrpSpPr>
            <a:grpSpLocks/>
          </p:cNvGrpSpPr>
          <p:nvPr/>
        </p:nvGrpSpPr>
        <p:grpSpPr bwMode="auto">
          <a:xfrm>
            <a:off x="343465" y="3087542"/>
            <a:ext cx="3281936" cy="1662371"/>
            <a:chOff x="0" y="0"/>
            <a:chExt cx="2461115" cy="1385144"/>
          </a:xfrm>
        </p:grpSpPr>
        <p:sp>
          <p:nvSpPr>
            <p:cNvPr id="8219" name="TextBox 11"/>
            <p:cNvSpPr>
              <a:spLocks noChangeArrowheads="1"/>
            </p:cNvSpPr>
            <p:nvPr/>
          </p:nvSpPr>
          <p:spPr bwMode="auto">
            <a:xfrm flipH="1">
              <a:off x="90144" y="667256"/>
              <a:ext cx="1252352" cy="247849"/>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0" name="TextBox 11"/>
            <p:cNvSpPr>
              <a:spLocks noChangeArrowheads="1"/>
            </p:cNvSpPr>
            <p:nvPr/>
          </p:nvSpPr>
          <p:spPr bwMode="auto">
            <a:xfrm flipH="1">
              <a:off x="413004" y="216024"/>
              <a:ext cx="1591518" cy="316181"/>
            </a:xfrm>
            <a:prstGeom prst="rect">
              <a:avLst/>
            </a:prstGeom>
            <a:noFill/>
            <a:ln w="9525">
              <a:noFill/>
              <a:miter lim="800000"/>
              <a:headEnd/>
              <a:tailEnd/>
            </a:ln>
          </p:spPr>
          <p:txBody>
            <a:bodyPr>
              <a:spAutoFit/>
            </a:bodyPr>
            <a:lstStyle/>
            <a:p>
              <a:pPr algn="ctr"/>
              <a:r>
                <a:rPr lang="zh-CN" altLang="en-US" sz="1866" dirty="0">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866"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1" name="TextBox 11"/>
            <p:cNvSpPr>
              <a:spLocks noChangeArrowheads="1"/>
            </p:cNvSpPr>
            <p:nvPr/>
          </p:nvSpPr>
          <p:spPr bwMode="auto">
            <a:xfrm flipH="1">
              <a:off x="90144" y="894729"/>
              <a:ext cx="1252352" cy="247849"/>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2" name="TextBox 11"/>
            <p:cNvSpPr>
              <a:spLocks noChangeArrowheads="1"/>
            </p:cNvSpPr>
            <p:nvPr/>
          </p:nvSpPr>
          <p:spPr bwMode="auto">
            <a:xfrm flipH="1">
              <a:off x="90144" y="1137295"/>
              <a:ext cx="1252352" cy="247849"/>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3" name="TextBox 32"/>
            <p:cNvSpPr>
              <a:spLocks noChangeArrowheads="1"/>
            </p:cNvSpPr>
            <p:nvPr/>
          </p:nvSpPr>
          <p:spPr bwMode="auto">
            <a:xfrm>
              <a:off x="0" y="0"/>
              <a:ext cx="344038" cy="487148"/>
            </a:xfrm>
            <a:prstGeom prst="rect">
              <a:avLst/>
            </a:prstGeom>
            <a:noFill/>
            <a:ln w="9525">
              <a:noFill/>
              <a:miter lim="800000"/>
              <a:headEnd/>
              <a:tailEnd/>
            </a:ln>
          </p:spPr>
          <p:txBody>
            <a:bodyPr wrap="none">
              <a:spAutoFit/>
            </a:bodyPr>
            <a:lstStyle/>
            <a:p>
              <a:r>
                <a:rPr lang="en-US" altLang="zh-CN" sz="3199">
                  <a:solidFill>
                    <a:schemeClr val="tx1">
                      <a:lumMod val="50000"/>
                      <a:lumOff val="50000"/>
                    </a:schemeClr>
                  </a:solidFill>
                  <a:latin typeface="Dotum" pitchFamily="34" charset="-127"/>
                  <a:ea typeface="Dotum" pitchFamily="34" charset="-127"/>
                </a:rPr>
                <a:t>A</a:t>
              </a:r>
              <a:endParaRPr lang="zh-CN" altLang="en-US" sz="3199">
                <a:solidFill>
                  <a:schemeClr val="tx1">
                    <a:lumMod val="50000"/>
                    <a:lumOff val="50000"/>
                  </a:schemeClr>
                </a:solidFill>
                <a:latin typeface="Dotum" pitchFamily="34" charset="-127"/>
                <a:ea typeface="Dotum" pitchFamily="34" charset="-127"/>
              </a:endParaRPr>
            </a:p>
          </p:txBody>
        </p:sp>
        <p:sp>
          <p:nvSpPr>
            <p:cNvPr id="8224" name="矩形 33"/>
            <p:cNvSpPr>
              <a:spLocks noChangeArrowheads="1"/>
            </p:cNvSpPr>
            <p:nvPr/>
          </p:nvSpPr>
          <p:spPr bwMode="auto">
            <a:xfrm>
              <a:off x="90144" y="583024"/>
              <a:ext cx="2298312" cy="45719"/>
            </a:xfrm>
            <a:prstGeom prst="rect">
              <a:avLst/>
            </a:prstGeom>
            <a:solidFill>
              <a:srgbClr val="F49022"/>
            </a:solidFill>
            <a:ln w="25400">
              <a:noFill/>
              <a:miter lim="800000"/>
              <a:headEnd/>
              <a:tailEnd/>
            </a:ln>
          </p:spPr>
          <p:txBody>
            <a:bodyPr anchor="ctr"/>
            <a:lstStyle/>
            <a:p>
              <a:pPr algn="ctr"/>
              <a:endParaRPr lang="zh-CN" altLang="zh-CN" sz="1599">
                <a:solidFill>
                  <a:schemeClr val="tx1">
                    <a:lumMod val="50000"/>
                    <a:lumOff val="50000"/>
                  </a:schemeClr>
                </a:solidFill>
                <a:latin typeface="宋体" pitchFamily="2" charset="-122"/>
                <a:sym typeface="宋体" pitchFamily="2" charset="-122"/>
              </a:endParaRPr>
            </a:p>
          </p:txBody>
        </p:sp>
        <p:sp>
          <p:nvSpPr>
            <p:cNvPr id="8225" name="TextBox 11"/>
            <p:cNvSpPr>
              <a:spLocks noChangeArrowheads="1"/>
            </p:cNvSpPr>
            <p:nvPr/>
          </p:nvSpPr>
          <p:spPr bwMode="auto">
            <a:xfrm flipH="1">
              <a:off x="1208763" y="667258"/>
              <a:ext cx="1252352" cy="247849"/>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6" name="TextBox 11"/>
            <p:cNvSpPr>
              <a:spLocks noChangeArrowheads="1"/>
            </p:cNvSpPr>
            <p:nvPr/>
          </p:nvSpPr>
          <p:spPr bwMode="auto">
            <a:xfrm flipH="1">
              <a:off x="1208763" y="894729"/>
              <a:ext cx="1252352" cy="247849"/>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7" name="TextBox 11"/>
            <p:cNvSpPr>
              <a:spLocks noChangeArrowheads="1"/>
            </p:cNvSpPr>
            <p:nvPr/>
          </p:nvSpPr>
          <p:spPr bwMode="auto">
            <a:xfrm flipH="1">
              <a:off x="1208763" y="1137295"/>
              <a:ext cx="1252352" cy="247849"/>
            </a:xfrm>
            <a:prstGeom prst="rect">
              <a:avLst/>
            </a:prstGeom>
            <a:noFill/>
            <a:ln w="9525">
              <a:noFill/>
              <a:miter lim="800000"/>
              <a:headEnd/>
              <a:tailEnd/>
            </a:ln>
          </p:spPr>
          <p:txBody>
            <a:bodyPr>
              <a:spAutoFit/>
            </a:bodyPr>
            <a:lstStyle/>
            <a:p>
              <a:pPr algn="ctr"/>
              <a:r>
                <a:rPr lang="zh-CN" altLang="en-US" sz="1333" dirty="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8" name="组合 37"/>
          <p:cNvGrpSpPr>
            <a:grpSpLocks/>
          </p:cNvGrpSpPr>
          <p:nvPr/>
        </p:nvGrpSpPr>
        <p:grpSpPr bwMode="auto">
          <a:xfrm>
            <a:off x="8668292" y="3352782"/>
            <a:ext cx="3281936" cy="1706423"/>
            <a:chOff x="0" y="0"/>
            <a:chExt cx="2461115" cy="1422861"/>
          </a:xfrm>
        </p:grpSpPr>
        <p:sp>
          <p:nvSpPr>
            <p:cNvPr id="8229" name="TextBox 11"/>
            <p:cNvSpPr>
              <a:spLocks noChangeArrowheads="1"/>
            </p:cNvSpPr>
            <p:nvPr/>
          </p:nvSpPr>
          <p:spPr bwMode="auto">
            <a:xfrm flipH="1">
              <a:off x="90144" y="704797"/>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0" name="TextBox 11"/>
            <p:cNvSpPr>
              <a:spLocks noChangeArrowheads="1"/>
            </p:cNvSpPr>
            <p:nvPr/>
          </p:nvSpPr>
          <p:spPr bwMode="auto">
            <a:xfrm flipH="1">
              <a:off x="413004" y="216023"/>
              <a:ext cx="1591518" cy="316406"/>
            </a:xfrm>
            <a:prstGeom prst="rect">
              <a:avLst/>
            </a:prstGeom>
            <a:noFill/>
            <a:ln w="9525">
              <a:noFill/>
              <a:miter lim="800000"/>
              <a:headEnd/>
              <a:tailEnd/>
            </a:ln>
          </p:spPr>
          <p:txBody>
            <a:bodyPr>
              <a:spAutoFit/>
            </a:bodyPr>
            <a:lstStyle/>
            <a:p>
              <a:pPr algn="ctr"/>
              <a:r>
                <a:rPr lang="zh-CN" altLang="en-US" sz="1866">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866">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1" name="TextBox 11"/>
            <p:cNvSpPr>
              <a:spLocks noChangeArrowheads="1"/>
            </p:cNvSpPr>
            <p:nvPr/>
          </p:nvSpPr>
          <p:spPr bwMode="auto">
            <a:xfrm flipH="1">
              <a:off x="90144" y="932269"/>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2" name="TextBox 11"/>
            <p:cNvSpPr>
              <a:spLocks noChangeArrowheads="1"/>
            </p:cNvSpPr>
            <p:nvPr/>
          </p:nvSpPr>
          <p:spPr bwMode="auto">
            <a:xfrm flipH="1">
              <a:off x="90144" y="1174836"/>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3" name="TextBox 42"/>
            <p:cNvSpPr>
              <a:spLocks noChangeArrowheads="1"/>
            </p:cNvSpPr>
            <p:nvPr/>
          </p:nvSpPr>
          <p:spPr bwMode="auto">
            <a:xfrm>
              <a:off x="0" y="0"/>
              <a:ext cx="347643" cy="487494"/>
            </a:xfrm>
            <a:prstGeom prst="rect">
              <a:avLst/>
            </a:prstGeom>
            <a:noFill/>
            <a:ln w="9525">
              <a:noFill/>
              <a:miter lim="800000"/>
              <a:headEnd/>
              <a:tailEnd/>
            </a:ln>
          </p:spPr>
          <p:txBody>
            <a:bodyPr wrap="none">
              <a:spAutoFit/>
            </a:bodyPr>
            <a:lstStyle/>
            <a:p>
              <a:r>
                <a:rPr lang="en-US" altLang="zh-CN" sz="3199">
                  <a:solidFill>
                    <a:schemeClr val="tx1">
                      <a:lumMod val="50000"/>
                      <a:lumOff val="50000"/>
                    </a:schemeClr>
                  </a:solidFill>
                  <a:latin typeface="Dotum" pitchFamily="34" charset="-127"/>
                  <a:ea typeface="Dotum" pitchFamily="34" charset="-127"/>
                </a:rPr>
                <a:t>B</a:t>
              </a:r>
              <a:endParaRPr lang="zh-CN" altLang="en-US" sz="3199">
                <a:solidFill>
                  <a:schemeClr val="tx1">
                    <a:lumMod val="50000"/>
                    <a:lumOff val="50000"/>
                  </a:schemeClr>
                </a:solidFill>
                <a:latin typeface="Dotum" pitchFamily="34" charset="-127"/>
                <a:ea typeface="Dotum" pitchFamily="34" charset="-127"/>
              </a:endParaRPr>
            </a:p>
          </p:txBody>
        </p:sp>
        <p:sp>
          <p:nvSpPr>
            <p:cNvPr id="8234" name="矩形 43"/>
            <p:cNvSpPr>
              <a:spLocks noChangeArrowheads="1"/>
            </p:cNvSpPr>
            <p:nvPr/>
          </p:nvSpPr>
          <p:spPr bwMode="auto">
            <a:xfrm>
              <a:off x="90144" y="620564"/>
              <a:ext cx="2298312" cy="45719"/>
            </a:xfrm>
            <a:prstGeom prst="rect">
              <a:avLst/>
            </a:prstGeom>
            <a:solidFill>
              <a:srgbClr val="53C3B0"/>
            </a:solidFill>
            <a:ln w="25400">
              <a:noFill/>
              <a:miter lim="800000"/>
              <a:headEnd/>
              <a:tailEnd/>
            </a:ln>
          </p:spPr>
          <p:txBody>
            <a:bodyPr anchor="ctr"/>
            <a:lstStyle/>
            <a:p>
              <a:pPr algn="ctr"/>
              <a:endParaRPr lang="zh-CN" altLang="zh-CN" sz="1599">
                <a:solidFill>
                  <a:schemeClr val="tx1">
                    <a:lumMod val="50000"/>
                    <a:lumOff val="50000"/>
                  </a:schemeClr>
                </a:solidFill>
                <a:latin typeface="宋体" pitchFamily="2" charset="-122"/>
                <a:sym typeface="宋体" pitchFamily="2" charset="-122"/>
              </a:endParaRPr>
            </a:p>
          </p:txBody>
        </p:sp>
        <p:sp>
          <p:nvSpPr>
            <p:cNvPr id="8235" name="TextBox 11"/>
            <p:cNvSpPr>
              <a:spLocks noChangeArrowheads="1"/>
            </p:cNvSpPr>
            <p:nvPr/>
          </p:nvSpPr>
          <p:spPr bwMode="auto">
            <a:xfrm flipH="1">
              <a:off x="1208763" y="704796"/>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6" name="TextBox 11"/>
            <p:cNvSpPr>
              <a:spLocks noChangeArrowheads="1"/>
            </p:cNvSpPr>
            <p:nvPr/>
          </p:nvSpPr>
          <p:spPr bwMode="auto">
            <a:xfrm flipH="1">
              <a:off x="1208763" y="932267"/>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7" name="TextBox 11"/>
            <p:cNvSpPr>
              <a:spLocks noChangeArrowheads="1"/>
            </p:cNvSpPr>
            <p:nvPr/>
          </p:nvSpPr>
          <p:spPr bwMode="auto">
            <a:xfrm flipH="1">
              <a:off x="1208763" y="1174836"/>
              <a:ext cx="1252352" cy="248025"/>
            </a:xfrm>
            <a:prstGeom prst="rect">
              <a:avLst/>
            </a:prstGeom>
            <a:noFill/>
            <a:ln w="9525">
              <a:noFill/>
              <a:miter lim="800000"/>
              <a:headEnd/>
              <a:tailEnd/>
            </a:ln>
          </p:spPr>
          <p:txBody>
            <a:bodyPr>
              <a:spAutoFit/>
            </a:bodyPr>
            <a:lstStyle/>
            <a:p>
              <a:pPr algn="ctr"/>
              <a:r>
                <a:rPr lang="zh-CN" altLang="en-US" sz="1333">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333">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816686386"/>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filter="fade">
                                      <p:cBhvr>
                                        <p:cTn id="9" dur="500"/>
                                        <p:tgtEl>
                                          <p:spTgt spid="3"/>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4" dur="1000" decel="50000" fill="hold">
                                          <p:stCondLst>
                                            <p:cond delay="0"/>
                                          </p:stCondLst>
                                        </p:cTn>
                                        <p:tgtEl>
                                          <p:spTgt spid="5"/>
                                        </p:tgtEl>
                                        <p:attrNameLst>
                                          <p:attrName>ppt_x,ppt_y</p:attrName>
                                        </p:attrNameLst>
                                      </p:cBhvr>
                                      <p:rCtr x="0" y="0"/>
                                    </p:animMotion>
                                    <p:animEffect filter="fade">
                                      <p:cBhvr>
                                        <p:cTn id="15" dur="1000"/>
                                        <p:tgtEl>
                                          <p:spTgt spid="5"/>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filter="diamond(in)">
                                      <p:cBhvr>
                                        <p:cTn id="19" dur="2000"/>
                                        <p:tgtEl>
                                          <p:spTgt spid="6"/>
                                        </p:tgtEl>
                                      </p:cBhvr>
                                    </p:animEffect>
                                  </p:childTnLst>
                                </p:cTn>
                              </p:par>
                            </p:childTnLst>
                          </p:cTn>
                        </p:par>
                        <p:par>
                          <p:cTn id="20" fill="hold">
                            <p:stCondLst>
                              <p:cond delay="3500"/>
                            </p:stCondLst>
                            <p:childTnLst>
                              <p:par>
                                <p:cTn id="21" presetID="24"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to="" calcmode="lin" valueType="num">
                                      <p:cBhvr>
                                        <p:cTn id="23" dur="1" fill="hold"/>
                                        <p:tgtEl>
                                          <p:spTgt spid="7"/>
                                        </p:tgtEl>
                                        <p:attrNameLst>
                                          <p:attrName>style.visibility</p:attrName>
                                        </p:attrNameLst>
                                      </p:cBhvr>
                                    </p:anim>
                                  </p:childTnLst>
                                </p:cTn>
                              </p:par>
                            </p:childTnLst>
                          </p:cTn>
                        </p:par>
                        <p:par>
                          <p:cTn id="24" fill="hold">
                            <p:stCondLst>
                              <p:cond delay="3500"/>
                            </p:stCondLst>
                            <p:childTnLst>
                              <p:par>
                                <p:cTn id="25" presetID="24"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1" fill="hold"/>
                                        <p:tgtEl>
                                          <p:spTgt spid="8"/>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1633328" y="1653118"/>
            <a:ext cx="2014445" cy="2015067"/>
          </a:xfrm>
          <a:prstGeom prst="ellipse">
            <a:avLst/>
          </a:prstGeom>
          <a:blipFill>
            <a:blip r:embed="rId3" cstate="prin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grpSp>
        <p:nvGrpSpPr>
          <p:cNvPr id="3" name="组合 24"/>
          <p:cNvGrpSpPr>
            <a:grpSpLocks/>
          </p:cNvGrpSpPr>
          <p:nvPr/>
        </p:nvGrpSpPr>
        <p:grpSpPr bwMode="auto">
          <a:xfrm>
            <a:off x="1489441" y="1509185"/>
            <a:ext cx="9213123" cy="2332567"/>
            <a:chOff x="1115616" y="1131590"/>
            <a:chExt cx="6912768" cy="1749339"/>
          </a:xfrm>
        </p:grpSpPr>
        <p:sp>
          <p:nvSpPr>
            <p:cNvPr id="15" name="弧形 14"/>
            <p:cNvSpPr/>
            <p:nvPr/>
          </p:nvSpPr>
          <p:spPr>
            <a:xfrm>
              <a:off x="1115616" y="1131590"/>
              <a:ext cx="1728985" cy="1728702"/>
            </a:xfrm>
            <a:prstGeom prst="arc">
              <a:avLst>
                <a:gd name="adj1" fmla="val 8799202"/>
                <a:gd name="adj2" fmla="val 5464557"/>
              </a:avLst>
            </a:prstGeom>
            <a:ln w="2540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buFontTx/>
                <a:buNone/>
                <a:defRPr/>
              </a:pPr>
              <a:endParaRPr lang="zh-CN" altLang="en-US" sz="2399"/>
            </a:p>
          </p:txBody>
        </p:sp>
        <p:cxnSp>
          <p:nvCxnSpPr>
            <p:cNvPr id="18" name="直接连接符 17"/>
            <p:cNvCxnSpPr/>
            <p:nvPr/>
          </p:nvCxnSpPr>
          <p:spPr>
            <a:xfrm>
              <a:off x="2844601" y="1995148"/>
              <a:ext cx="345638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弧形 26"/>
            <p:cNvSpPr/>
            <p:nvPr/>
          </p:nvSpPr>
          <p:spPr>
            <a:xfrm rot="10800000">
              <a:off x="6300986" y="1152226"/>
              <a:ext cx="1727398" cy="1728703"/>
            </a:xfrm>
            <a:prstGeom prst="arc">
              <a:avLst>
                <a:gd name="adj1" fmla="val 16200000"/>
                <a:gd name="adj2" fmla="val 12354651"/>
              </a:avLst>
            </a:prstGeom>
            <a:ln w="2540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buFontTx/>
                <a:buNone/>
                <a:defRPr/>
              </a:pPr>
              <a:endParaRPr lang="zh-CN" altLang="en-US" sz="2399"/>
            </a:p>
          </p:txBody>
        </p:sp>
      </p:grpSp>
      <p:sp>
        <p:nvSpPr>
          <p:cNvPr id="28" name="椭圆 27"/>
          <p:cNvSpPr/>
          <p:nvPr/>
        </p:nvSpPr>
        <p:spPr>
          <a:xfrm>
            <a:off x="8544228" y="1680634"/>
            <a:ext cx="2014445" cy="2017184"/>
          </a:xfrm>
          <a:prstGeom prst="ellipse">
            <a:avLst/>
          </a:prstGeom>
          <a:blipFill>
            <a:blip r:embed="rId4" cstate="prin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sp>
        <p:nvSpPr>
          <p:cNvPr id="31" name="TextBox 30"/>
          <p:cNvSpPr txBox="1">
            <a:spLocks noChangeArrowheads="1"/>
          </p:cNvSpPr>
          <p:nvPr/>
        </p:nvSpPr>
        <p:spPr bwMode="auto">
          <a:xfrm>
            <a:off x="4848278" y="2113905"/>
            <a:ext cx="3743229"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3" dirty="0">
                <a:solidFill>
                  <a:schemeClr val="accent2"/>
                </a:solidFill>
                <a:latin typeface="微软雅黑" pitchFamily="34" charset="-122"/>
                <a:ea typeface="微软雅黑" pitchFamily="34" charset="-122"/>
              </a:rPr>
              <a:t>在这里填写标题</a:t>
            </a:r>
          </a:p>
        </p:txBody>
      </p:sp>
      <p:sp>
        <p:nvSpPr>
          <p:cNvPr id="32" name="矩形 1"/>
          <p:cNvSpPr>
            <a:spLocks noChangeArrowheads="1"/>
          </p:cNvSpPr>
          <p:nvPr/>
        </p:nvSpPr>
        <p:spPr bwMode="auto">
          <a:xfrm>
            <a:off x="4080399" y="3289413"/>
            <a:ext cx="4033122" cy="157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2932"/>
              </a:lnSpc>
              <a:defRPr/>
            </a:pPr>
            <a:r>
              <a:rPr lang="zh-CN" altLang="en-US" sz="1200" kern="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随着计算机技术的发展及印刷技术的进步，平面设计在视觉感观领域的表现越来越丰富，对今天平面设计提出了空前挑战，也为平面设计者提供了更为广阔的发展。随着计算机技术的发展及印刷技术的进步。</a:t>
            </a:r>
          </a:p>
        </p:txBody>
      </p:sp>
      <p:sp>
        <p:nvSpPr>
          <p:cNvPr id="21" name="矩形 20"/>
          <p:cNvSpPr/>
          <p:nvPr/>
        </p:nvSpPr>
        <p:spPr>
          <a:xfrm>
            <a:off x="2160215" y="4102100"/>
            <a:ext cx="865450" cy="181610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sp>
        <p:nvSpPr>
          <p:cNvPr id="22" name="矩形 21"/>
          <p:cNvSpPr/>
          <p:nvPr/>
        </p:nvSpPr>
        <p:spPr>
          <a:xfrm>
            <a:off x="2160215" y="4868334"/>
            <a:ext cx="865450" cy="10498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cxnSp>
        <p:nvCxnSpPr>
          <p:cNvPr id="24" name="直接连接符 23"/>
          <p:cNvCxnSpPr/>
          <p:nvPr/>
        </p:nvCxnSpPr>
        <p:spPr>
          <a:xfrm>
            <a:off x="1155109" y="5918200"/>
            <a:ext cx="94035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9119784" y="4102100"/>
            <a:ext cx="863334" cy="181610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sp>
        <p:nvSpPr>
          <p:cNvPr id="38" name="矩形 37"/>
          <p:cNvSpPr/>
          <p:nvPr/>
        </p:nvSpPr>
        <p:spPr>
          <a:xfrm>
            <a:off x="9119784" y="4485219"/>
            <a:ext cx="863334" cy="14329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2399"/>
          </a:p>
        </p:txBody>
      </p:sp>
      <p:sp>
        <p:nvSpPr>
          <p:cNvPr id="40" name="TextBox 39"/>
          <p:cNvSpPr txBox="1">
            <a:spLocks noChangeArrowheads="1"/>
          </p:cNvSpPr>
          <p:nvPr/>
        </p:nvSpPr>
        <p:spPr bwMode="auto">
          <a:xfrm>
            <a:off x="2160215" y="5232402"/>
            <a:ext cx="840058"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33" b="1">
                <a:solidFill>
                  <a:schemeClr val="bg1"/>
                </a:solidFill>
                <a:latin typeface="微软雅黑" pitchFamily="34" charset="-122"/>
                <a:ea typeface="微软雅黑" pitchFamily="34" charset="-122"/>
              </a:rPr>
              <a:t>54%</a:t>
            </a:r>
            <a:endParaRPr lang="zh-CN" altLang="en-US" sz="2133" b="1">
              <a:solidFill>
                <a:schemeClr val="bg1"/>
              </a:solidFill>
              <a:latin typeface="微软雅黑" pitchFamily="34" charset="-122"/>
              <a:ea typeface="微软雅黑" pitchFamily="34" charset="-122"/>
            </a:endParaRPr>
          </a:p>
        </p:txBody>
      </p:sp>
      <p:sp>
        <p:nvSpPr>
          <p:cNvPr id="41" name="TextBox 40"/>
          <p:cNvSpPr txBox="1">
            <a:spLocks noChangeArrowheads="1"/>
          </p:cNvSpPr>
          <p:nvPr/>
        </p:nvSpPr>
        <p:spPr bwMode="auto">
          <a:xfrm>
            <a:off x="9130363" y="5232402"/>
            <a:ext cx="840058"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133" b="1">
                <a:solidFill>
                  <a:schemeClr val="bg1"/>
                </a:solidFill>
                <a:latin typeface="微软雅黑" pitchFamily="34" charset="-122"/>
                <a:ea typeface="微软雅黑" pitchFamily="34" charset="-122"/>
              </a:rPr>
              <a:t>74%</a:t>
            </a:r>
            <a:endParaRPr lang="zh-CN" altLang="en-US" sz="2133" b="1">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63080237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nodeType="afterGroup">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nodeType="afterGroup">
                            <p:stCondLst>
                              <p:cond delay="1000"/>
                            </p:stCondLst>
                            <p:childTnLst>
                              <p:par>
                                <p:cTn id="20" presetID="1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300"/>
                                        <p:tgtEl>
                                          <p:spTgt spid="31"/>
                                        </p:tgtEl>
                                        <p:attrNameLst>
                                          <p:attrName>ppt_y</p:attrName>
                                        </p:attrNameLst>
                                      </p:cBhvr>
                                      <p:tavLst>
                                        <p:tav tm="0">
                                          <p:val>
                                            <p:strVal val="#ppt_y+#ppt_h*1.125000"/>
                                          </p:val>
                                        </p:tav>
                                        <p:tav tm="100000">
                                          <p:val>
                                            <p:strVal val="#ppt_y"/>
                                          </p:val>
                                        </p:tav>
                                      </p:tavLst>
                                    </p:anim>
                                    <p:animEffect transition="in" filter="wipe(up)">
                                      <p:cBhvr>
                                        <p:cTn id="23" dur="300"/>
                                        <p:tgtEl>
                                          <p:spTgt spid="31"/>
                                        </p:tgtEl>
                                      </p:cBhvr>
                                    </p:animEffect>
                                  </p:childTnLst>
                                </p:cTn>
                              </p:par>
                              <p:par>
                                <p:cTn id="24" presetID="2" presetClass="entr" presetSubtype="4"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300" fill="hold"/>
                                        <p:tgtEl>
                                          <p:spTgt spid="32"/>
                                        </p:tgtEl>
                                        <p:attrNameLst>
                                          <p:attrName>ppt_x</p:attrName>
                                        </p:attrNameLst>
                                      </p:cBhvr>
                                      <p:tavLst>
                                        <p:tav tm="0">
                                          <p:val>
                                            <p:strVal val="#ppt_x"/>
                                          </p:val>
                                        </p:tav>
                                        <p:tav tm="100000">
                                          <p:val>
                                            <p:strVal val="#ppt_x"/>
                                          </p:val>
                                        </p:tav>
                                      </p:tavLst>
                                    </p:anim>
                                    <p:anim calcmode="lin" valueType="num">
                                      <p:cBhvr additive="base">
                                        <p:cTn id="27" dur="300" fill="hold"/>
                                        <p:tgtEl>
                                          <p:spTgt spid="32"/>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1300"/>
                            </p:stCondLst>
                            <p:childTnLst>
                              <p:par>
                                <p:cTn id="29" presetID="16" presetClass="entr" presetSubtype="37"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arn(outVertical)">
                                      <p:cBhvr>
                                        <p:cTn id="31" dur="500"/>
                                        <p:tgtEl>
                                          <p:spTgt spid="24"/>
                                        </p:tgtEl>
                                      </p:cBhvr>
                                    </p:animEffect>
                                  </p:childTnLst>
                                </p:cTn>
                              </p:par>
                            </p:childTnLst>
                          </p:cTn>
                        </p:par>
                        <p:par>
                          <p:cTn id="32" fill="hold" nodeType="afterGroup">
                            <p:stCondLst>
                              <p:cond delay="18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par>
                                <p:cTn id="36" presetID="22" presetClass="entr" presetSubtype="4"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childTnLst>
                          </p:cTn>
                        </p:par>
                        <p:par>
                          <p:cTn id="39" fill="hold" nodeType="afterGroup">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300"/>
                                        <p:tgtEl>
                                          <p:spTgt spid="40"/>
                                        </p:tgtEl>
                                        <p:attrNameLst>
                                          <p:attrName>ppt_y</p:attrName>
                                        </p:attrNameLst>
                                      </p:cBhvr>
                                      <p:tavLst>
                                        <p:tav tm="0">
                                          <p:val>
                                            <p:strVal val="#ppt_y+#ppt_h*1.125000"/>
                                          </p:val>
                                        </p:tav>
                                        <p:tav tm="100000">
                                          <p:val>
                                            <p:strVal val="#ppt_y"/>
                                          </p:val>
                                        </p:tav>
                                      </p:tavLst>
                                    </p:anim>
                                    <p:animEffect transition="in" filter="wipe(up)">
                                      <p:cBhvr>
                                        <p:cTn id="43" dur="300"/>
                                        <p:tgtEl>
                                          <p:spTgt spid="40"/>
                                        </p:tgtEl>
                                      </p:cBhvr>
                                    </p:animEffect>
                                  </p:childTnLst>
                                </p:cTn>
                              </p:par>
                            </p:childTnLst>
                          </p:cTn>
                        </p:par>
                        <p:par>
                          <p:cTn id="44" fill="hold" nodeType="afterGroup">
                            <p:stCondLst>
                              <p:cond delay="2800"/>
                            </p:stCondLst>
                            <p:childTnLst>
                              <p:par>
                                <p:cTn id="45" presetID="22" presetClass="entr" presetSubtype="4"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down)">
                                      <p:cBhvr>
                                        <p:cTn id="47" dur="500"/>
                                        <p:tgtEl>
                                          <p:spTgt spid="37"/>
                                        </p:tgtEl>
                                      </p:cBhvr>
                                    </p:animEffect>
                                  </p:childTnLst>
                                </p:cTn>
                              </p:par>
                              <p:par>
                                <p:cTn id="48" presetID="22" presetClass="entr" presetSubtype="4" fill="hold" grpId="0" nodeType="withEffect">
                                  <p:stCondLst>
                                    <p:cond delay="200"/>
                                  </p:stCondLst>
                                  <p:childTnLst>
                                    <p:set>
                                      <p:cBhvr>
                                        <p:cTn id="49" dur="1" fill="hold">
                                          <p:stCondLst>
                                            <p:cond delay="0"/>
                                          </p:stCondLst>
                                        </p:cTn>
                                        <p:tgtEl>
                                          <p:spTgt spid="38"/>
                                        </p:tgtEl>
                                        <p:attrNameLst>
                                          <p:attrName>style.visibility</p:attrName>
                                        </p:attrNameLst>
                                      </p:cBhvr>
                                      <p:to>
                                        <p:strVal val="visible"/>
                                      </p:to>
                                    </p:set>
                                    <p:animEffect transition="in" filter="wipe(down)">
                                      <p:cBhvr>
                                        <p:cTn id="50" dur="500"/>
                                        <p:tgtEl>
                                          <p:spTgt spid="38"/>
                                        </p:tgtEl>
                                      </p:cBhvr>
                                    </p:animEffect>
                                  </p:childTnLst>
                                </p:cTn>
                              </p:par>
                            </p:childTnLst>
                          </p:cTn>
                        </p:par>
                        <p:par>
                          <p:cTn id="51" fill="hold" nodeType="afterGroup">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300"/>
                                        <p:tgtEl>
                                          <p:spTgt spid="41"/>
                                        </p:tgtEl>
                                        <p:attrNameLst>
                                          <p:attrName>ppt_y</p:attrName>
                                        </p:attrNameLst>
                                      </p:cBhvr>
                                      <p:tavLst>
                                        <p:tav tm="0">
                                          <p:val>
                                            <p:strVal val="#ppt_y+#ppt_h*1.125000"/>
                                          </p:val>
                                        </p:tav>
                                        <p:tav tm="100000">
                                          <p:val>
                                            <p:strVal val="#ppt_y"/>
                                          </p:val>
                                        </p:tav>
                                      </p:tavLst>
                                    </p:anim>
                                    <p:animEffect transition="in" filter="wipe(up)">
                                      <p:cBhvr>
                                        <p:cTn id="55"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8" grpId="0" animBg="1"/>
      <p:bldP spid="31" grpId="0"/>
      <p:bldP spid="32" grpId="0"/>
      <p:bldP spid="21" grpId="0" animBg="1"/>
      <p:bldP spid="22" grpId="0" animBg="1"/>
      <p:bldP spid="37" grpId="0" animBg="1"/>
      <p:bldP spid="38" grpId="0" animBg="1"/>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灯片编号占位符 4"/>
          <p:cNvSpPr>
            <a:spLocks noGrp="1" noChangeArrowheads="1"/>
          </p:cNvSpPr>
          <p:nvPr>
            <p:ph type="sldNum" sz="quarter" idx="4294967295"/>
          </p:nvPr>
        </p:nvSpPr>
        <p:spPr>
          <a:xfrm>
            <a:off x="9448800" y="6356350"/>
            <a:ext cx="2743200" cy="365125"/>
          </a:xfrm>
          <a:noFill/>
          <a:ln>
            <a:miter lim="800000"/>
            <a:headEnd/>
            <a:tailEnd/>
          </a:ln>
        </p:spPr>
        <p:txBody>
          <a:bodyPr/>
          <a:lstStyle/>
          <a:p>
            <a:fld id="{6B67BD42-2355-461A-856B-C40F96E085CB}" type="slidenum">
              <a:rPr lang="zh-CN" altLang="en-US"/>
              <a:pPr/>
              <a:t>8</a:t>
            </a:fld>
            <a:endParaRPr lang="zh-CN" altLang="en-US"/>
          </a:p>
        </p:txBody>
      </p:sp>
      <p:sp>
        <p:nvSpPr>
          <p:cNvPr id="3" name="TextBox 10"/>
          <p:cNvSpPr>
            <a:spLocks noChangeArrowheads="1"/>
          </p:cNvSpPr>
          <p:nvPr/>
        </p:nvSpPr>
        <p:spPr bwMode="auto">
          <a:xfrm>
            <a:off x="5090895" y="4766310"/>
            <a:ext cx="2146742" cy="543482"/>
          </a:xfrm>
          <a:prstGeom prst="rect">
            <a:avLst/>
          </a:prstGeom>
          <a:noFill/>
          <a:ln w="9525">
            <a:noFill/>
            <a:miter lim="800000"/>
            <a:headEnd/>
            <a:tailEnd/>
          </a:ln>
        </p:spPr>
        <p:txBody>
          <a:bodyPr wrap="none">
            <a:spAutoFit/>
          </a:bodyPr>
          <a:lstStyle/>
          <a:p>
            <a:pPr marL="457051" indent="-457051">
              <a:buFont typeface="Arial" pitchFamily="34" charset="0"/>
              <a:buChar char="•"/>
            </a:pPr>
            <a:r>
              <a:rPr lang="zh-CN" altLang="en-US" sz="1466">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66">
              <a:solidFill>
                <a:schemeClr val="bg1">
                  <a:lumMod val="65000"/>
                </a:schemeClr>
              </a:solidFill>
              <a:latin typeface="微软雅黑" pitchFamily="34" charset="-122"/>
              <a:ea typeface="微软雅黑" pitchFamily="34" charset="-122"/>
              <a:sym typeface="微软雅黑" pitchFamily="34" charset="-122"/>
            </a:endParaRPr>
          </a:p>
          <a:p>
            <a:pPr marL="457051" indent="-457051">
              <a:buFont typeface="Arial" pitchFamily="34" charset="0"/>
              <a:buChar char="•"/>
            </a:pPr>
            <a:r>
              <a:rPr lang="zh-CN" altLang="en-US" sz="1466">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66">
              <a:solidFill>
                <a:schemeClr val="bg1">
                  <a:lumMod val="65000"/>
                </a:schemeClr>
              </a:solidFill>
              <a:latin typeface="微软雅黑" pitchFamily="34" charset="-122"/>
              <a:ea typeface="微软雅黑" pitchFamily="34" charset="-122"/>
              <a:sym typeface="微软雅黑" pitchFamily="34" charset="-122"/>
            </a:endParaRPr>
          </a:p>
        </p:txBody>
      </p:sp>
      <p:sp>
        <p:nvSpPr>
          <p:cNvPr id="12298" name="TextBox 11"/>
          <p:cNvSpPr>
            <a:spLocks noChangeArrowheads="1"/>
          </p:cNvSpPr>
          <p:nvPr/>
        </p:nvSpPr>
        <p:spPr bwMode="auto">
          <a:xfrm>
            <a:off x="2911401" y="5505452"/>
            <a:ext cx="2287806" cy="584519"/>
          </a:xfrm>
          <a:prstGeom prst="rect">
            <a:avLst/>
          </a:prstGeom>
          <a:noFill/>
          <a:ln w="9525">
            <a:noFill/>
            <a:miter lim="800000"/>
            <a:headEnd/>
            <a:tailEnd/>
          </a:ln>
        </p:spPr>
        <p:txBody>
          <a:bodyPr wrap="none">
            <a:spAutoFit/>
          </a:bodyPr>
          <a:lstStyle/>
          <a:p>
            <a:pPr marL="457051" indent="-457051">
              <a:buFont typeface="Arial" pitchFamily="34" charset="0"/>
              <a:buChar char="•"/>
            </a:pPr>
            <a:r>
              <a:rPr lang="zh-CN" altLang="en-US" sz="1599" dirty="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599" dirty="0">
              <a:solidFill>
                <a:schemeClr val="bg1">
                  <a:lumMod val="65000"/>
                </a:schemeClr>
              </a:solidFill>
              <a:latin typeface="微软雅黑" pitchFamily="34" charset="-122"/>
              <a:ea typeface="微软雅黑" pitchFamily="34" charset="-122"/>
              <a:sym typeface="微软雅黑" pitchFamily="34" charset="-122"/>
            </a:endParaRPr>
          </a:p>
          <a:p>
            <a:pPr marL="457051" indent="-457051">
              <a:buFont typeface="Arial" pitchFamily="34" charset="0"/>
              <a:buChar char="•"/>
            </a:pPr>
            <a:r>
              <a:rPr lang="zh-CN" altLang="en-US" sz="1599" dirty="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599" dirty="0">
              <a:solidFill>
                <a:schemeClr val="bg1">
                  <a:lumMod val="65000"/>
                </a:schemeClr>
              </a:solidFill>
              <a:latin typeface="微软雅黑" pitchFamily="34" charset="-122"/>
              <a:ea typeface="微软雅黑" pitchFamily="34" charset="-122"/>
              <a:sym typeface="微软雅黑" pitchFamily="34" charset="-122"/>
            </a:endParaRPr>
          </a:p>
        </p:txBody>
      </p:sp>
      <p:sp>
        <p:nvSpPr>
          <p:cNvPr id="12299" name="TextBox 12"/>
          <p:cNvSpPr>
            <a:spLocks noChangeArrowheads="1"/>
          </p:cNvSpPr>
          <p:nvPr/>
        </p:nvSpPr>
        <p:spPr bwMode="auto">
          <a:xfrm>
            <a:off x="6849302" y="3741421"/>
            <a:ext cx="2082621" cy="523220"/>
          </a:xfrm>
          <a:prstGeom prst="rect">
            <a:avLst/>
          </a:prstGeom>
          <a:noFill/>
          <a:ln w="9525">
            <a:noFill/>
            <a:miter lim="800000"/>
            <a:headEnd/>
            <a:tailEnd/>
          </a:ln>
        </p:spPr>
        <p:txBody>
          <a:bodyPr wrap="none">
            <a:spAutoFit/>
          </a:bodyPr>
          <a:lstStyle/>
          <a:p>
            <a:pPr marL="457051" indent="-457051">
              <a:buFont typeface="Arial" pitchFamily="34" charset="0"/>
              <a:buChar char="•"/>
            </a:pPr>
            <a:r>
              <a:rPr lang="zh-CN" altLang="en-US" sz="140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00">
              <a:solidFill>
                <a:schemeClr val="bg1">
                  <a:lumMod val="65000"/>
                </a:schemeClr>
              </a:solidFill>
              <a:latin typeface="微软雅黑" pitchFamily="34" charset="-122"/>
              <a:ea typeface="微软雅黑" pitchFamily="34" charset="-122"/>
              <a:sym typeface="微软雅黑" pitchFamily="34" charset="-122"/>
            </a:endParaRPr>
          </a:p>
          <a:p>
            <a:pPr marL="457051" indent="-457051">
              <a:buFont typeface="Arial" pitchFamily="34" charset="0"/>
              <a:buChar char="•"/>
            </a:pPr>
            <a:r>
              <a:rPr lang="zh-CN" altLang="en-US" sz="140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00">
              <a:solidFill>
                <a:schemeClr val="bg1">
                  <a:lumMod val="65000"/>
                </a:schemeClr>
              </a:solidFill>
              <a:latin typeface="微软雅黑" pitchFamily="34" charset="-122"/>
              <a:ea typeface="微软雅黑" pitchFamily="34" charset="-122"/>
              <a:sym typeface="微软雅黑" pitchFamily="34" charset="-122"/>
            </a:endParaRPr>
          </a:p>
        </p:txBody>
      </p:sp>
      <p:grpSp>
        <p:nvGrpSpPr>
          <p:cNvPr id="5" name="组合 13"/>
          <p:cNvGrpSpPr>
            <a:grpSpLocks/>
          </p:cNvGrpSpPr>
          <p:nvPr/>
        </p:nvGrpSpPr>
        <p:grpSpPr bwMode="auto">
          <a:xfrm>
            <a:off x="892725" y="2707008"/>
            <a:ext cx="2592116" cy="3217544"/>
            <a:chOff x="0" y="0"/>
            <a:chExt cx="1944688" cy="2681281"/>
          </a:xfrm>
        </p:grpSpPr>
        <p:sp>
          <p:nvSpPr>
            <p:cNvPr id="12301" name="椭圆​​ 2"/>
            <p:cNvSpPr>
              <a:spLocks noChangeArrowheads="1"/>
            </p:cNvSpPr>
            <p:nvPr/>
          </p:nvSpPr>
          <p:spPr bwMode="auto">
            <a:xfrm>
              <a:off x="0" y="0"/>
              <a:ext cx="1944688" cy="2447925"/>
            </a:xfrm>
            <a:custGeom>
              <a:avLst/>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0" t="0"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49022"/>
            </a:solidFill>
            <a:ln w="9525">
              <a:noFill/>
              <a:round/>
              <a:headEnd/>
              <a:tailEnd/>
            </a:ln>
          </p:spPr>
          <p:txBody>
            <a:bodyPr/>
            <a:lstStyle/>
            <a:p>
              <a:pPr eaLnBrk="0" hangingPunct="0"/>
              <a:endParaRPr lang="zh-CN" altLang="en-US" sz="1333"/>
            </a:p>
          </p:txBody>
        </p:sp>
        <p:sp>
          <p:nvSpPr>
            <p:cNvPr id="12302" name="椭圆​​ 6"/>
            <p:cNvSpPr>
              <a:spLocks noChangeArrowheads="1"/>
            </p:cNvSpPr>
            <p:nvPr/>
          </p:nvSpPr>
          <p:spPr bwMode="auto">
            <a:xfrm>
              <a:off x="216198" y="2530160"/>
              <a:ext cx="1512168" cy="151121"/>
            </a:xfrm>
            <a:prstGeom prst="ellipse">
              <a:avLst/>
            </a:prstGeom>
            <a:gradFill rotWithShape="1">
              <a:gsLst>
                <a:gs pos="0">
                  <a:srgbClr val="7F7F7F"/>
                </a:gs>
                <a:gs pos="79999">
                  <a:srgbClr val="FFFFFF"/>
                </a:gs>
                <a:gs pos="100000">
                  <a:srgbClr val="FFFFFF"/>
                </a:gs>
              </a:gsLst>
              <a:path path="rect">
                <a:fillToRect l="50000" t="50000" r="50000" b="50000"/>
              </a:path>
            </a:gradFill>
            <a:ln w="25400">
              <a:noFill/>
              <a:round/>
              <a:headEnd/>
              <a:tailEnd/>
            </a:ln>
          </p:spPr>
          <p:txBody>
            <a:bodyPr anchor="ctr"/>
            <a:lstStyle/>
            <a:p>
              <a:pPr algn="ctr"/>
              <a:endParaRPr lang="zh-CN" altLang="zh-CN" sz="1333" i="1">
                <a:solidFill>
                  <a:srgbClr val="FFFFFF"/>
                </a:solidFill>
                <a:latin typeface="方正兰亭粗黑_GBK" pitchFamily="2" charset="-122"/>
                <a:sym typeface="宋体" pitchFamily="2" charset="-122"/>
              </a:endParaRPr>
            </a:p>
          </p:txBody>
        </p:sp>
        <p:sp>
          <p:nvSpPr>
            <p:cNvPr id="12303" name="矩形​​ 16"/>
            <p:cNvSpPr>
              <a:spLocks noChangeArrowheads="1"/>
            </p:cNvSpPr>
            <p:nvPr/>
          </p:nvSpPr>
          <p:spPr bwMode="auto">
            <a:xfrm>
              <a:off x="123241" y="853867"/>
              <a:ext cx="1614881" cy="282021"/>
            </a:xfrm>
            <a:prstGeom prst="rect">
              <a:avLst/>
            </a:prstGeom>
            <a:noFill/>
            <a:ln w="9525">
              <a:noFill/>
              <a:miter lim="800000"/>
              <a:headEnd/>
              <a:tailEnd/>
            </a:ln>
          </p:spPr>
          <p:txBody>
            <a:bodyPr wrap="square">
              <a:spAutoFit/>
            </a:bodyPr>
            <a:lstStyle/>
            <a:p>
              <a:pPr algn="ctr"/>
              <a:r>
                <a:rPr lang="zh-CN" altLang="en-US" sz="1599" b="1" dirty="0">
                  <a:solidFill>
                    <a:schemeClr val="bg1"/>
                  </a:solidFill>
                  <a:latin typeface="微软雅黑" pitchFamily="34" charset="-122"/>
                  <a:ea typeface="微软雅黑" pitchFamily="34" charset="-122"/>
                  <a:sym typeface="Arial Unicode MS" pitchFamily="34" charset="-122"/>
                </a:rPr>
                <a:t>点击录入内容</a:t>
              </a:r>
              <a:endParaRPr lang="zh-CN" altLang="en-US" sz="1400" b="1" dirty="0"/>
            </a:p>
          </p:txBody>
        </p:sp>
      </p:grpSp>
      <p:grpSp>
        <p:nvGrpSpPr>
          <p:cNvPr id="6" name="组合 17"/>
          <p:cNvGrpSpPr>
            <a:grpSpLocks/>
          </p:cNvGrpSpPr>
          <p:nvPr/>
        </p:nvGrpSpPr>
        <p:grpSpPr bwMode="auto">
          <a:xfrm>
            <a:off x="4178894" y="2259330"/>
            <a:ext cx="1917108" cy="2335530"/>
            <a:chOff x="0" y="0"/>
            <a:chExt cx="1439862" cy="1946260"/>
          </a:xfrm>
        </p:grpSpPr>
        <p:sp>
          <p:nvSpPr>
            <p:cNvPr id="12305" name="椭圆​​ 2"/>
            <p:cNvSpPr>
              <a:spLocks noChangeArrowheads="1"/>
            </p:cNvSpPr>
            <p:nvPr/>
          </p:nvSpPr>
          <p:spPr bwMode="auto">
            <a:xfrm>
              <a:off x="0" y="0"/>
              <a:ext cx="1439862" cy="1812925"/>
            </a:xfrm>
            <a:custGeom>
              <a:avLst/>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0" t="0"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1"/>
            </a:solidFill>
            <a:ln w="9525">
              <a:noFill/>
              <a:round/>
              <a:headEnd/>
              <a:tailEnd/>
            </a:ln>
          </p:spPr>
          <p:txBody>
            <a:bodyPr/>
            <a:lstStyle/>
            <a:p>
              <a:pPr eaLnBrk="0" hangingPunct="0"/>
              <a:endParaRPr lang="zh-CN" altLang="en-US" sz="1333"/>
            </a:p>
          </p:txBody>
        </p:sp>
        <p:sp>
          <p:nvSpPr>
            <p:cNvPr id="12306" name="椭圆​​ 9"/>
            <p:cNvSpPr>
              <a:spLocks noChangeArrowheads="1"/>
            </p:cNvSpPr>
            <p:nvPr/>
          </p:nvSpPr>
          <p:spPr bwMode="auto">
            <a:xfrm>
              <a:off x="127074" y="1851416"/>
              <a:ext cx="1116000" cy="94844"/>
            </a:xfrm>
            <a:prstGeom prst="ellipse">
              <a:avLst/>
            </a:prstGeom>
            <a:gradFill rotWithShape="1">
              <a:gsLst>
                <a:gs pos="0">
                  <a:srgbClr val="7F7F7F"/>
                </a:gs>
                <a:gs pos="79999">
                  <a:srgbClr val="FFFFFF"/>
                </a:gs>
                <a:gs pos="100000">
                  <a:srgbClr val="FFFFFF"/>
                </a:gs>
              </a:gsLst>
              <a:path path="rect">
                <a:fillToRect l="50000" t="50000" r="50000" b="50000"/>
              </a:path>
            </a:gradFill>
            <a:ln w="25400">
              <a:noFill/>
              <a:round/>
              <a:headEnd/>
              <a:tailEnd/>
            </a:ln>
          </p:spPr>
          <p:txBody>
            <a:bodyPr anchor="ctr"/>
            <a:lstStyle/>
            <a:p>
              <a:pPr algn="ctr"/>
              <a:endParaRPr lang="zh-CN" altLang="zh-CN" sz="1333" i="1">
                <a:solidFill>
                  <a:srgbClr val="FFFFFF"/>
                </a:solidFill>
                <a:latin typeface="方正兰亭粗黑_GBK" pitchFamily="2" charset="-122"/>
                <a:sym typeface="宋体" pitchFamily="2" charset="-122"/>
              </a:endParaRPr>
            </a:p>
          </p:txBody>
        </p:sp>
        <p:sp>
          <p:nvSpPr>
            <p:cNvPr id="12307" name="矩形​​ 17"/>
            <p:cNvSpPr>
              <a:spLocks noChangeArrowheads="1"/>
            </p:cNvSpPr>
            <p:nvPr/>
          </p:nvSpPr>
          <p:spPr bwMode="auto">
            <a:xfrm>
              <a:off x="106243" y="574799"/>
              <a:ext cx="1265111" cy="264921"/>
            </a:xfrm>
            <a:prstGeom prst="rect">
              <a:avLst/>
            </a:prstGeom>
            <a:noFill/>
            <a:ln w="9525">
              <a:noFill/>
              <a:miter lim="800000"/>
              <a:headEnd/>
              <a:tailEnd/>
            </a:ln>
          </p:spPr>
          <p:txBody>
            <a:bodyPr wrap="square">
              <a:spAutoFit/>
            </a:bodyPr>
            <a:lstStyle/>
            <a:p>
              <a:pPr algn="ctr"/>
              <a:r>
                <a:rPr lang="zh-CN" altLang="en-US" sz="1466" dirty="0">
                  <a:solidFill>
                    <a:schemeClr val="bg1"/>
                  </a:solidFill>
                  <a:latin typeface="微软雅黑" pitchFamily="34" charset="-122"/>
                  <a:ea typeface="微软雅黑" pitchFamily="34" charset="-122"/>
                  <a:sym typeface="Arial Unicode MS" pitchFamily="34" charset="-122"/>
                </a:rPr>
                <a:t>点击录入内容</a:t>
              </a:r>
              <a:endParaRPr lang="zh-CN" altLang="en-US" sz="1400" dirty="0"/>
            </a:p>
          </p:txBody>
        </p:sp>
      </p:grpSp>
      <p:grpSp>
        <p:nvGrpSpPr>
          <p:cNvPr id="7" name="组合 21"/>
          <p:cNvGrpSpPr>
            <a:grpSpLocks/>
          </p:cNvGrpSpPr>
          <p:nvPr/>
        </p:nvGrpSpPr>
        <p:grpSpPr bwMode="auto">
          <a:xfrm>
            <a:off x="6921247" y="1645920"/>
            <a:ext cx="1350017" cy="1630681"/>
            <a:chOff x="0" y="0"/>
            <a:chExt cx="1012825" cy="1357676"/>
          </a:xfrm>
        </p:grpSpPr>
        <p:sp>
          <p:nvSpPr>
            <p:cNvPr id="12309" name="椭圆​​ 2"/>
            <p:cNvSpPr>
              <a:spLocks noChangeArrowheads="1"/>
            </p:cNvSpPr>
            <p:nvPr/>
          </p:nvSpPr>
          <p:spPr bwMode="auto">
            <a:xfrm>
              <a:off x="0" y="0"/>
              <a:ext cx="1012825" cy="1274762"/>
            </a:xfrm>
            <a:custGeom>
              <a:avLst/>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0" t="0"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53C3B0"/>
            </a:solidFill>
            <a:ln w="9525">
              <a:noFill/>
              <a:round/>
              <a:headEnd/>
              <a:tailEnd/>
            </a:ln>
          </p:spPr>
          <p:txBody>
            <a:bodyPr/>
            <a:lstStyle/>
            <a:p>
              <a:pPr eaLnBrk="0" hangingPunct="0"/>
              <a:endParaRPr lang="zh-CN" altLang="en-US" sz="1333"/>
            </a:p>
          </p:txBody>
        </p:sp>
        <p:sp>
          <p:nvSpPr>
            <p:cNvPr id="12310" name="椭圆​​ 10"/>
            <p:cNvSpPr>
              <a:spLocks noChangeArrowheads="1"/>
            </p:cNvSpPr>
            <p:nvPr/>
          </p:nvSpPr>
          <p:spPr bwMode="auto">
            <a:xfrm>
              <a:off x="144145" y="1262832"/>
              <a:ext cx="720000" cy="94844"/>
            </a:xfrm>
            <a:prstGeom prst="ellipse">
              <a:avLst/>
            </a:prstGeom>
            <a:gradFill rotWithShape="1">
              <a:gsLst>
                <a:gs pos="0">
                  <a:srgbClr val="7F7F7F"/>
                </a:gs>
                <a:gs pos="79999">
                  <a:srgbClr val="FFFFFF"/>
                </a:gs>
                <a:gs pos="100000">
                  <a:srgbClr val="FFFFFF"/>
                </a:gs>
              </a:gsLst>
              <a:path path="rect">
                <a:fillToRect l="50000" t="50000" r="50000" b="50000"/>
              </a:path>
            </a:gradFill>
            <a:ln w="25400">
              <a:noFill/>
              <a:round/>
              <a:headEnd/>
              <a:tailEnd/>
            </a:ln>
          </p:spPr>
          <p:txBody>
            <a:bodyPr anchor="ctr"/>
            <a:lstStyle/>
            <a:p>
              <a:pPr algn="ctr"/>
              <a:endParaRPr lang="zh-CN" altLang="zh-CN" sz="1333" i="1">
                <a:solidFill>
                  <a:srgbClr val="FFFFFF"/>
                </a:solidFill>
                <a:latin typeface="方正兰亭粗黑_GBK" pitchFamily="2" charset="-122"/>
                <a:sym typeface="宋体" pitchFamily="2" charset="-122"/>
              </a:endParaRPr>
            </a:p>
          </p:txBody>
        </p:sp>
        <p:sp>
          <p:nvSpPr>
            <p:cNvPr id="12311" name="矩形​​ 18"/>
            <p:cNvSpPr>
              <a:spLocks noChangeArrowheads="1"/>
            </p:cNvSpPr>
            <p:nvPr/>
          </p:nvSpPr>
          <p:spPr bwMode="auto">
            <a:xfrm>
              <a:off x="28946" y="389314"/>
              <a:ext cx="965201" cy="230624"/>
            </a:xfrm>
            <a:prstGeom prst="rect">
              <a:avLst/>
            </a:prstGeom>
            <a:noFill/>
            <a:ln w="9525">
              <a:noFill/>
              <a:miter lim="800000"/>
              <a:headEnd/>
              <a:tailEnd/>
            </a:ln>
          </p:spPr>
          <p:txBody>
            <a:bodyPr wrap="square">
              <a:spAutoFit/>
            </a:bodyPr>
            <a:lstStyle/>
            <a:p>
              <a:pPr algn="ctr"/>
              <a:r>
                <a:rPr lang="zh-CN" altLang="en-US" sz="1200" dirty="0">
                  <a:solidFill>
                    <a:schemeClr val="bg1"/>
                  </a:solidFill>
                  <a:latin typeface="微软雅黑" pitchFamily="34" charset="-122"/>
                  <a:ea typeface="微软雅黑" pitchFamily="34" charset="-122"/>
                  <a:sym typeface="Arial Unicode MS" pitchFamily="34" charset="-122"/>
                </a:rPr>
                <a:t>点击录入内容</a:t>
              </a:r>
              <a:endParaRPr lang="zh-CN" altLang="en-US" sz="1333" dirty="0"/>
            </a:p>
          </p:txBody>
        </p:sp>
      </p:grpSp>
      <p:sp>
        <p:nvSpPr>
          <p:cNvPr id="4" name="TextBox 25"/>
          <p:cNvSpPr>
            <a:spLocks noChangeArrowheads="1"/>
          </p:cNvSpPr>
          <p:nvPr/>
        </p:nvSpPr>
        <p:spPr bwMode="auto">
          <a:xfrm>
            <a:off x="9041493" y="2929890"/>
            <a:ext cx="2082621" cy="523220"/>
          </a:xfrm>
          <a:prstGeom prst="rect">
            <a:avLst/>
          </a:prstGeom>
          <a:noFill/>
          <a:ln w="9525">
            <a:noFill/>
            <a:miter lim="800000"/>
            <a:headEnd/>
            <a:tailEnd/>
          </a:ln>
        </p:spPr>
        <p:txBody>
          <a:bodyPr wrap="none">
            <a:spAutoFit/>
          </a:bodyPr>
          <a:lstStyle/>
          <a:p>
            <a:pPr marL="457051" indent="-457051">
              <a:buFont typeface="Arial" pitchFamily="34" charset="0"/>
              <a:buChar char="•"/>
            </a:pPr>
            <a:r>
              <a:rPr lang="zh-CN" altLang="en-US" sz="140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00">
              <a:solidFill>
                <a:schemeClr val="bg1">
                  <a:lumMod val="65000"/>
                </a:schemeClr>
              </a:solidFill>
              <a:latin typeface="微软雅黑" pitchFamily="34" charset="-122"/>
              <a:ea typeface="微软雅黑" pitchFamily="34" charset="-122"/>
              <a:sym typeface="微软雅黑" pitchFamily="34" charset="-122"/>
            </a:endParaRPr>
          </a:p>
          <a:p>
            <a:pPr marL="457051" indent="-457051">
              <a:buFont typeface="Arial" pitchFamily="34" charset="0"/>
              <a:buChar char="•"/>
            </a:pPr>
            <a:r>
              <a:rPr lang="zh-CN" altLang="en-US" sz="1400">
                <a:solidFill>
                  <a:schemeClr val="bg1">
                    <a:lumMod val="65000"/>
                  </a:schemeClr>
                </a:solidFill>
                <a:latin typeface="微软雅黑" pitchFamily="34" charset="-122"/>
                <a:ea typeface="微软雅黑" pitchFamily="34" charset="-122"/>
                <a:sym typeface="微软雅黑" pitchFamily="34" charset="-122"/>
              </a:rPr>
              <a:t>点击此处输入文字</a:t>
            </a:r>
            <a:endParaRPr lang="en-US" sz="1400">
              <a:solidFill>
                <a:schemeClr val="bg1">
                  <a:lumMod val="65000"/>
                </a:schemeClr>
              </a:solidFill>
              <a:latin typeface="微软雅黑" pitchFamily="34" charset="-122"/>
              <a:ea typeface="微软雅黑" pitchFamily="34" charset="-122"/>
              <a:sym typeface="微软雅黑" pitchFamily="34" charset="-122"/>
            </a:endParaRPr>
          </a:p>
        </p:txBody>
      </p:sp>
      <p:grpSp>
        <p:nvGrpSpPr>
          <p:cNvPr id="8" name="组合 26"/>
          <p:cNvGrpSpPr>
            <a:grpSpLocks/>
          </p:cNvGrpSpPr>
          <p:nvPr/>
        </p:nvGrpSpPr>
        <p:grpSpPr bwMode="auto">
          <a:xfrm>
            <a:off x="9159988" y="1352550"/>
            <a:ext cx="1125719" cy="1360170"/>
            <a:chOff x="0" y="0"/>
            <a:chExt cx="1012825" cy="1357676"/>
          </a:xfrm>
        </p:grpSpPr>
        <p:sp>
          <p:nvSpPr>
            <p:cNvPr id="12314" name="椭圆​​ 2"/>
            <p:cNvSpPr>
              <a:spLocks noChangeArrowheads="1"/>
            </p:cNvSpPr>
            <p:nvPr/>
          </p:nvSpPr>
          <p:spPr bwMode="auto">
            <a:xfrm>
              <a:off x="0" y="0"/>
              <a:ext cx="1012825" cy="1274762"/>
            </a:xfrm>
            <a:custGeom>
              <a:avLst/>
              <a:gdLst/>
              <a:ahLst/>
              <a:cxnLst>
                <a:cxn ang="0">
                  <a:pos x="972066" y="0"/>
                </a:cxn>
                <a:cxn ang="0">
                  <a:pos x="1944132" y="972066"/>
                </a:cxn>
                <a:cxn ang="0">
                  <a:pos x="1100480" y="1934684"/>
                </a:cxn>
                <a:cxn ang="0">
                  <a:pos x="972066" y="2448272"/>
                </a:cxn>
                <a:cxn ang="0">
                  <a:pos x="843652" y="1934684"/>
                </a:cxn>
                <a:cxn ang="0">
                  <a:pos x="0" y="972066"/>
                </a:cxn>
                <a:cxn ang="0">
                  <a:pos x="972066" y="0"/>
                </a:cxn>
              </a:cxnLst>
              <a:rect l="0" t="0"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2"/>
            </a:solidFill>
            <a:ln w="9525">
              <a:noFill/>
              <a:round/>
              <a:headEnd/>
              <a:tailEnd/>
            </a:ln>
          </p:spPr>
          <p:txBody>
            <a:bodyPr/>
            <a:lstStyle/>
            <a:p>
              <a:pPr eaLnBrk="0" hangingPunct="0"/>
              <a:endParaRPr lang="zh-CN" altLang="en-US" sz="1333"/>
            </a:p>
          </p:txBody>
        </p:sp>
        <p:sp>
          <p:nvSpPr>
            <p:cNvPr id="12315" name="椭圆​​ 10"/>
            <p:cNvSpPr>
              <a:spLocks noChangeArrowheads="1"/>
            </p:cNvSpPr>
            <p:nvPr/>
          </p:nvSpPr>
          <p:spPr bwMode="auto">
            <a:xfrm>
              <a:off x="144145" y="1262832"/>
              <a:ext cx="720000" cy="94844"/>
            </a:xfrm>
            <a:prstGeom prst="ellipse">
              <a:avLst/>
            </a:prstGeom>
            <a:gradFill rotWithShape="1">
              <a:gsLst>
                <a:gs pos="0">
                  <a:srgbClr val="7F7F7F"/>
                </a:gs>
                <a:gs pos="79999">
                  <a:srgbClr val="FFFFFF"/>
                </a:gs>
                <a:gs pos="100000">
                  <a:srgbClr val="FFFFFF"/>
                </a:gs>
              </a:gsLst>
              <a:path path="rect">
                <a:fillToRect l="50000" t="50000" r="50000" b="50000"/>
              </a:path>
            </a:gradFill>
            <a:ln w="25400">
              <a:noFill/>
              <a:round/>
              <a:headEnd/>
              <a:tailEnd/>
            </a:ln>
          </p:spPr>
          <p:txBody>
            <a:bodyPr anchor="ctr"/>
            <a:lstStyle/>
            <a:p>
              <a:pPr algn="ctr"/>
              <a:endParaRPr lang="zh-CN" altLang="zh-CN" sz="1333" i="1">
                <a:solidFill>
                  <a:srgbClr val="FFFFFF"/>
                </a:solidFill>
                <a:latin typeface="方正兰亭粗黑_GBK" pitchFamily="2" charset="-122"/>
                <a:sym typeface="宋体" pitchFamily="2" charset="-122"/>
              </a:endParaRPr>
            </a:p>
          </p:txBody>
        </p:sp>
        <p:sp>
          <p:nvSpPr>
            <p:cNvPr id="12316" name="矩形​​ 18"/>
            <p:cNvSpPr>
              <a:spLocks noChangeArrowheads="1"/>
            </p:cNvSpPr>
            <p:nvPr/>
          </p:nvSpPr>
          <p:spPr bwMode="auto">
            <a:xfrm>
              <a:off x="214861" y="210633"/>
              <a:ext cx="581513" cy="460818"/>
            </a:xfrm>
            <a:prstGeom prst="rect">
              <a:avLst/>
            </a:prstGeom>
            <a:noFill/>
            <a:ln w="9525">
              <a:noFill/>
              <a:miter lim="800000"/>
              <a:headEnd/>
              <a:tailEnd/>
            </a:ln>
          </p:spPr>
          <p:txBody>
            <a:bodyPr wrap="none">
              <a:spAutoFit/>
            </a:bodyPr>
            <a:lstStyle/>
            <a:p>
              <a:pPr algn="ctr"/>
              <a:r>
                <a:rPr lang="zh-CN" altLang="en-US" sz="1200" dirty="0">
                  <a:solidFill>
                    <a:schemeClr val="bg1"/>
                  </a:solidFill>
                  <a:latin typeface="微软雅黑" pitchFamily="34" charset="-122"/>
                  <a:ea typeface="微软雅黑" pitchFamily="34" charset="-122"/>
                  <a:sym typeface="Arial Unicode MS" pitchFamily="34" charset="-122"/>
                </a:rPr>
                <a:t>点击录</a:t>
              </a:r>
              <a:endParaRPr lang="en-US" sz="1200" dirty="0">
                <a:solidFill>
                  <a:schemeClr val="bg1"/>
                </a:solidFill>
                <a:latin typeface="微软雅黑" pitchFamily="34" charset="-122"/>
                <a:ea typeface="微软雅黑" pitchFamily="34" charset="-122"/>
                <a:sym typeface="Arial Unicode MS" pitchFamily="34" charset="-122"/>
              </a:endParaRPr>
            </a:p>
            <a:p>
              <a:pPr algn="ctr"/>
              <a:r>
                <a:rPr lang="zh-CN" altLang="en-US" sz="1200" dirty="0">
                  <a:solidFill>
                    <a:schemeClr val="bg1"/>
                  </a:solidFill>
                  <a:latin typeface="微软雅黑" pitchFamily="34" charset="-122"/>
                  <a:ea typeface="微软雅黑" pitchFamily="34" charset="-122"/>
                  <a:sym typeface="Arial Unicode MS" pitchFamily="34" charset="-122"/>
                </a:rPr>
                <a:t>入内容</a:t>
              </a:r>
              <a:endParaRPr lang="zh-CN" altLang="en-US" sz="1333" dirty="0"/>
            </a:p>
          </p:txBody>
        </p:sp>
      </p:grpSp>
    </p:spTree>
    <p:extLst>
      <p:ext uri="{BB962C8B-B14F-4D97-AF65-F5344CB8AC3E}">
        <p14:creationId xmlns:p14="http://schemas.microsoft.com/office/powerpoint/2010/main" val="1167365659"/>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filter="wipe(down)">
                                      <p:cBhvr>
                                        <p:cTn id="7" dur="362">
                                          <p:stCondLst>
                                            <p:cond delay="0"/>
                                          </p:stCondLst>
                                        </p:cTn>
                                        <p:tgtEl>
                                          <p:spTgt spid="5"/>
                                        </p:tgtEl>
                                      </p:cBhvr>
                                    </p:animEffect>
                                    <p:anim calcmode="lin" valueType="num">
                                      <p:cBhvr>
                                        <p:cTn id="8" dur="1139"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5"/>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5"/>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5"/>
                                        </p:tgtEl>
                                        <p:attrNameLst>
                                          <p:attrName>ppt_y</p:attrName>
                                        </p:attrNameLst>
                                      </p:cBhvr>
                                      <p:tavLst>
                                        <p:tav tm="0" fmla="#ppt_y-sin(pi*$)/81">
                                          <p:val>
                                            <p:fltVal val="0"/>
                                          </p:val>
                                        </p:tav>
                                        <p:tav tm="100000">
                                          <p:val>
                                            <p:fltVal val="1"/>
                                          </p:val>
                                        </p:tav>
                                      </p:tavLst>
                                    </p:anim>
                                    <p:animScale>
                                      <p:cBhvr>
                                        <p:cTn id="13" dur="16">
                                          <p:stCondLst>
                                            <p:cond delay="406"/>
                                          </p:stCondLst>
                                        </p:cTn>
                                        <p:tgtEl>
                                          <p:spTgt spid="5"/>
                                        </p:tgtEl>
                                      </p:cBhvr>
                                      <p:to x="100000" y="60000"/>
                                    </p:animScale>
                                    <p:animScale>
                                      <p:cBhvr>
                                        <p:cTn id="14" dur="104" decel="50000">
                                          <p:stCondLst>
                                            <p:cond delay="423"/>
                                          </p:stCondLst>
                                        </p:cTn>
                                        <p:tgtEl>
                                          <p:spTgt spid="5"/>
                                        </p:tgtEl>
                                      </p:cBhvr>
                                      <p:to x="100000" y="100000"/>
                                    </p:animScale>
                                    <p:animScale>
                                      <p:cBhvr>
                                        <p:cTn id="15" dur="16">
                                          <p:stCondLst>
                                            <p:cond delay="820"/>
                                          </p:stCondLst>
                                        </p:cTn>
                                        <p:tgtEl>
                                          <p:spTgt spid="5"/>
                                        </p:tgtEl>
                                      </p:cBhvr>
                                      <p:to x="100000" y="80000"/>
                                    </p:animScale>
                                    <p:animScale>
                                      <p:cBhvr>
                                        <p:cTn id="16" dur="104" decel="50000">
                                          <p:stCondLst>
                                            <p:cond delay="836"/>
                                          </p:stCondLst>
                                        </p:cTn>
                                        <p:tgtEl>
                                          <p:spTgt spid="5"/>
                                        </p:tgtEl>
                                      </p:cBhvr>
                                      <p:to x="100000" y="100000"/>
                                    </p:animScale>
                                    <p:animScale>
                                      <p:cBhvr>
                                        <p:cTn id="17" dur="16">
                                          <p:stCondLst>
                                            <p:cond delay="1026"/>
                                          </p:stCondLst>
                                        </p:cTn>
                                        <p:tgtEl>
                                          <p:spTgt spid="5"/>
                                        </p:tgtEl>
                                      </p:cBhvr>
                                      <p:to x="100000" y="90000"/>
                                    </p:animScale>
                                    <p:animScale>
                                      <p:cBhvr>
                                        <p:cTn id="18" dur="104" decel="50000">
                                          <p:stCondLst>
                                            <p:cond delay="1042"/>
                                          </p:stCondLst>
                                        </p:cTn>
                                        <p:tgtEl>
                                          <p:spTgt spid="5"/>
                                        </p:tgtEl>
                                      </p:cBhvr>
                                      <p:to x="100000" y="100000"/>
                                    </p:animScale>
                                    <p:animScale>
                                      <p:cBhvr>
                                        <p:cTn id="19" dur="16">
                                          <p:stCondLst>
                                            <p:cond delay="1130"/>
                                          </p:stCondLst>
                                        </p:cTn>
                                        <p:tgtEl>
                                          <p:spTgt spid="5"/>
                                        </p:tgtEl>
                                      </p:cBhvr>
                                      <p:to x="100000" y="95000"/>
                                    </p:animScale>
                                    <p:animScale>
                                      <p:cBhvr>
                                        <p:cTn id="20" dur="104" decel="50000">
                                          <p:stCondLst>
                                            <p:cond delay="1146"/>
                                          </p:stCondLst>
                                        </p:cTn>
                                        <p:tgtEl>
                                          <p:spTgt spid="5"/>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6"/>
                                        </p:tgtEl>
                                        <p:attrNameLst>
                                          <p:attrName>style.visibility</p:attrName>
                                        </p:attrNameLst>
                                      </p:cBhvr>
                                      <p:to>
                                        <p:strVal val="visible"/>
                                      </p:to>
                                    </p:set>
                                    <p:animEffect filter="wipe(down)">
                                      <p:cBhvr>
                                        <p:cTn id="23" dur="362">
                                          <p:stCondLst>
                                            <p:cond delay="0"/>
                                          </p:stCondLst>
                                        </p:cTn>
                                        <p:tgtEl>
                                          <p:spTgt spid="6"/>
                                        </p:tgtEl>
                                      </p:cBhvr>
                                    </p:animEffect>
                                    <p:anim calcmode="lin" valueType="num">
                                      <p:cBhvr>
                                        <p:cTn id="24"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29" dur="16">
                                          <p:stCondLst>
                                            <p:cond delay="406"/>
                                          </p:stCondLst>
                                        </p:cTn>
                                        <p:tgtEl>
                                          <p:spTgt spid="6"/>
                                        </p:tgtEl>
                                      </p:cBhvr>
                                      <p:to x="100000" y="60000"/>
                                    </p:animScale>
                                    <p:animScale>
                                      <p:cBhvr>
                                        <p:cTn id="30" dur="104" decel="50000">
                                          <p:stCondLst>
                                            <p:cond delay="423"/>
                                          </p:stCondLst>
                                        </p:cTn>
                                        <p:tgtEl>
                                          <p:spTgt spid="6"/>
                                        </p:tgtEl>
                                      </p:cBhvr>
                                      <p:to x="100000" y="100000"/>
                                    </p:animScale>
                                    <p:animScale>
                                      <p:cBhvr>
                                        <p:cTn id="31" dur="16">
                                          <p:stCondLst>
                                            <p:cond delay="820"/>
                                          </p:stCondLst>
                                        </p:cTn>
                                        <p:tgtEl>
                                          <p:spTgt spid="6"/>
                                        </p:tgtEl>
                                      </p:cBhvr>
                                      <p:to x="100000" y="80000"/>
                                    </p:animScale>
                                    <p:animScale>
                                      <p:cBhvr>
                                        <p:cTn id="32" dur="104" decel="50000">
                                          <p:stCondLst>
                                            <p:cond delay="836"/>
                                          </p:stCondLst>
                                        </p:cTn>
                                        <p:tgtEl>
                                          <p:spTgt spid="6"/>
                                        </p:tgtEl>
                                      </p:cBhvr>
                                      <p:to x="100000" y="100000"/>
                                    </p:animScale>
                                    <p:animScale>
                                      <p:cBhvr>
                                        <p:cTn id="33" dur="16">
                                          <p:stCondLst>
                                            <p:cond delay="1026"/>
                                          </p:stCondLst>
                                        </p:cTn>
                                        <p:tgtEl>
                                          <p:spTgt spid="6"/>
                                        </p:tgtEl>
                                      </p:cBhvr>
                                      <p:to x="100000" y="90000"/>
                                    </p:animScale>
                                    <p:animScale>
                                      <p:cBhvr>
                                        <p:cTn id="34" dur="104" decel="50000">
                                          <p:stCondLst>
                                            <p:cond delay="1042"/>
                                          </p:stCondLst>
                                        </p:cTn>
                                        <p:tgtEl>
                                          <p:spTgt spid="6"/>
                                        </p:tgtEl>
                                      </p:cBhvr>
                                      <p:to x="100000" y="100000"/>
                                    </p:animScale>
                                    <p:animScale>
                                      <p:cBhvr>
                                        <p:cTn id="35" dur="16">
                                          <p:stCondLst>
                                            <p:cond delay="1130"/>
                                          </p:stCondLst>
                                        </p:cTn>
                                        <p:tgtEl>
                                          <p:spTgt spid="6"/>
                                        </p:tgtEl>
                                      </p:cBhvr>
                                      <p:to x="100000" y="95000"/>
                                    </p:animScale>
                                    <p:animScale>
                                      <p:cBhvr>
                                        <p:cTn id="36" dur="104" decel="50000">
                                          <p:stCondLst>
                                            <p:cond delay="1146"/>
                                          </p:stCondLst>
                                        </p:cTn>
                                        <p:tgtEl>
                                          <p:spTgt spid="6"/>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7"/>
                                        </p:tgtEl>
                                        <p:attrNameLst>
                                          <p:attrName>style.visibility</p:attrName>
                                        </p:attrNameLst>
                                      </p:cBhvr>
                                      <p:to>
                                        <p:strVal val="visible"/>
                                      </p:to>
                                    </p:set>
                                    <p:animEffect filter="wipe(down)">
                                      <p:cBhvr>
                                        <p:cTn id="39" dur="362">
                                          <p:stCondLst>
                                            <p:cond delay="0"/>
                                          </p:stCondLst>
                                        </p:cTn>
                                        <p:tgtEl>
                                          <p:spTgt spid="7"/>
                                        </p:tgtEl>
                                      </p:cBhvr>
                                    </p:animEffect>
                                    <p:anim calcmode="lin" valueType="num">
                                      <p:cBhvr>
                                        <p:cTn id="40"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45" dur="16">
                                          <p:stCondLst>
                                            <p:cond delay="406"/>
                                          </p:stCondLst>
                                        </p:cTn>
                                        <p:tgtEl>
                                          <p:spTgt spid="7"/>
                                        </p:tgtEl>
                                      </p:cBhvr>
                                      <p:to x="100000" y="60000"/>
                                    </p:animScale>
                                    <p:animScale>
                                      <p:cBhvr>
                                        <p:cTn id="46" dur="104" decel="50000">
                                          <p:stCondLst>
                                            <p:cond delay="423"/>
                                          </p:stCondLst>
                                        </p:cTn>
                                        <p:tgtEl>
                                          <p:spTgt spid="7"/>
                                        </p:tgtEl>
                                      </p:cBhvr>
                                      <p:to x="100000" y="100000"/>
                                    </p:animScale>
                                    <p:animScale>
                                      <p:cBhvr>
                                        <p:cTn id="47" dur="16">
                                          <p:stCondLst>
                                            <p:cond delay="820"/>
                                          </p:stCondLst>
                                        </p:cTn>
                                        <p:tgtEl>
                                          <p:spTgt spid="7"/>
                                        </p:tgtEl>
                                      </p:cBhvr>
                                      <p:to x="100000" y="80000"/>
                                    </p:animScale>
                                    <p:animScale>
                                      <p:cBhvr>
                                        <p:cTn id="48" dur="104" decel="50000">
                                          <p:stCondLst>
                                            <p:cond delay="836"/>
                                          </p:stCondLst>
                                        </p:cTn>
                                        <p:tgtEl>
                                          <p:spTgt spid="7"/>
                                        </p:tgtEl>
                                      </p:cBhvr>
                                      <p:to x="100000" y="100000"/>
                                    </p:animScale>
                                    <p:animScale>
                                      <p:cBhvr>
                                        <p:cTn id="49" dur="16">
                                          <p:stCondLst>
                                            <p:cond delay="1026"/>
                                          </p:stCondLst>
                                        </p:cTn>
                                        <p:tgtEl>
                                          <p:spTgt spid="7"/>
                                        </p:tgtEl>
                                      </p:cBhvr>
                                      <p:to x="100000" y="90000"/>
                                    </p:animScale>
                                    <p:animScale>
                                      <p:cBhvr>
                                        <p:cTn id="50" dur="104" decel="50000">
                                          <p:stCondLst>
                                            <p:cond delay="1042"/>
                                          </p:stCondLst>
                                        </p:cTn>
                                        <p:tgtEl>
                                          <p:spTgt spid="7"/>
                                        </p:tgtEl>
                                      </p:cBhvr>
                                      <p:to x="100000" y="100000"/>
                                    </p:animScale>
                                    <p:animScale>
                                      <p:cBhvr>
                                        <p:cTn id="51" dur="16">
                                          <p:stCondLst>
                                            <p:cond delay="1130"/>
                                          </p:stCondLst>
                                        </p:cTn>
                                        <p:tgtEl>
                                          <p:spTgt spid="7"/>
                                        </p:tgtEl>
                                      </p:cBhvr>
                                      <p:to x="100000" y="95000"/>
                                    </p:animScale>
                                    <p:animScale>
                                      <p:cBhvr>
                                        <p:cTn id="52" dur="104" decel="50000">
                                          <p:stCondLst>
                                            <p:cond delay="1146"/>
                                          </p:stCondLst>
                                        </p:cTn>
                                        <p:tgtEl>
                                          <p:spTgt spid="7"/>
                                        </p:tgtEl>
                                      </p:cBhvr>
                                      <p:to x="100000" y="100000"/>
                                    </p:animScale>
                                  </p:childTnLst>
                                </p:cTn>
                              </p:par>
                              <p:par>
                                <p:cTn id="53" presetID="26" presetClass="entr" presetSubtype="0" fill="hold" nodeType="withEffect">
                                  <p:stCondLst>
                                    <p:cond delay="950"/>
                                  </p:stCondLst>
                                  <p:childTnLst>
                                    <p:set>
                                      <p:cBhvr>
                                        <p:cTn id="54" dur="1" fill="hold">
                                          <p:stCondLst>
                                            <p:cond delay="0"/>
                                          </p:stCondLst>
                                        </p:cTn>
                                        <p:tgtEl>
                                          <p:spTgt spid="8"/>
                                        </p:tgtEl>
                                        <p:attrNameLst>
                                          <p:attrName>style.visibility</p:attrName>
                                        </p:attrNameLst>
                                      </p:cBhvr>
                                      <p:to>
                                        <p:strVal val="visible"/>
                                      </p:to>
                                    </p:set>
                                    <p:animEffect filter="wipe(down)">
                                      <p:cBhvr>
                                        <p:cTn id="55" dur="376">
                                          <p:stCondLst>
                                            <p:cond delay="0"/>
                                          </p:stCondLst>
                                        </p:cTn>
                                        <p:tgtEl>
                                          <p:spTgt spid="8"/>
                                        </p:tgtEl>
                                      </p:cBhvr>
                                    </p:animEffect>
                                    <p:anim calcmode="lin" valueType="num">
                                      <p:cBhvr>
                                        <p:cTn id="56" dur="1185"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7" dur="4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8" dur="432" tmFilter="0, 0; 0.125,0.2665; 0.25,0.4; 0.375,0.465; 0.5,0.5;  0.625,0.535; 0.75,0.6; 0.875,0.7335; 1,1">
                                          <p:stCondLst>
                                            <p:cond delay="432"/>
                                          </p:stCondLst>
                                        </p:cTn>
                                        <p:tgtEl>
                                          <p:spTgt spid="8"/>
                                        </p:tgtEl>
                                        <p:attrNameLst>
                                          <p:attrName>ppt_y</p:attrName>
                                        </p:attrNameLst>
                                      </p:cBhvr>
                                      <p:tavLst>
                                        <p:tav tm="0" fmla="#ppt_y-sin(pi*$)/9">
                                          <p:val>
                                            <p:fltVal val="0"/>
                                          </p:val>
                                        </p:tav>
                                        <p:tav tm="100000">
                                          <p:val>
                                            <p:fltVal val="1"/>
                                          </p:val>
                                        </p:tav>
                                      </p:tavLst>
                                    </p:anim>
                                    <p:anim calcmode="lin" valueType="num">
                                      <p:cBhvr>
                                        <p:cTn id="59" dur="215" tmFilter="0, 0; 0.125,0.2665; 0.25,0.4; 0.375,0.465; 0.5,0.5;  0.625,0.535; 0.75,0.6; 0.875,0.7335; 1,1">
                                          <p:stCondLst>
                                            <p:cond delay="861"/>
                                          </p:stCondLst>
                                        </p:cTn>
                                        <p:tgtEl>
                                          <p:spTgt spid="8"/>
                                        </p:tgtEl>
                                        <p:attrNameLst>
                                          <p:attrName>ppt_y</p:attrName>
                                        </p:attrNameLst>
                                      </p:cBhvr>
                                      <p:tavLst>
                                        <p:tav tm="0" fmla="#ppt_y-sin(pi*$)/27">
                                          <p:val>
                                            <p:fltVal val="0"/>
                                          </p:val>
                                        </p:tav>
                                        <p:tav tm="100000">
                                          <p:val>
                                            <p:fltVal val="1"/>
                                          </p:val>
                                        </p:tav>
                                      </p:tavLst>
                                    </p:anim>
                                    <p:anim calcmode="lin" valueType="num">
                                      <p:cBhvr>
                                        <p:cTn id="60" dur="107" tmFilter="0, 0; 0.125,0.2665; 0.25,0.4; 0.375,0.465; 0.5,0.5;  0.625,0.535; 0.75,0.6; 0.875,0.7335; 1,1">
                                          <p:stCondLst>
                                            <p:cond delay="1076"/>
                                          </p:stCondLst>
                                        </p:cTn>
                                        <p:tgtEl>
                                          <p:spTgt spid="8"/>
                                        </p:tgtEl>
                                        <p:attrNameLst>
                                          <p:attrName>ppt_y</p:attrName>
                                        </p:attrNameLst>
                                      </p:cBhvr>
                                      <p:tavLst>
                                        <p:tav tm="0" fmla="#ppt_y-sin(pi*$)/81">
                                          <p:val>
                                            <p:fltVal val="0"/>
                                          </p:val>
                                        </p:tav>
                                        <p:tav tm="100000">
                                          <p:val>
                                            <p:fltVal val="1"/>
                                          </p:val>
                                        </p:tav>
                                      </p:tavLst>
                                    </p:anim>
                                    <p:animScale>
                                      <p:cBhvr>
                                        <p:cTn id="61" dur="17">
                                          <p:stCondLst>
                                            <p:cond delay="422"/>
                                          </p:stCondLst>
                                        </p:cTn>
                                        <p:tgtEl>
                                          <p:spTgt spid="8"/>
                                        </p:tgtEl>
                                      </p:cBhvr>
                                      <p:to x="100000" y="60000"/>
                                    </p:animScale>
                                    <p:animScale>
                                      <p:cBhvr>
                                        <p:cTn id="62" dur="108" decel="50000">
                                          <p:stCondLst>
                                            <p:cond delay="440"/>
                                          </p:stCondLst>
                                        </p:cTn>
                                        <p:tgtEl>
                                          <p:spTgt spid="8"/>
                                        </p:tgtEl>
                                      </p:cBhvr>
                                      <p:to x="100000" y="100000"/>
                                    </p:animScale>
                                    <p:animScale>
                                      <p:cBhvr>
                                        <p:cTn id="63" dur="17">
                                          <p:stCondLst>
                                            <p:cond delay="853"/>
                                          </p:stCondLst>
                                        </p:cTn>
                                        <p:tgtEl>
                                          <p:spTgt spid="8"/>
                                        </p:tgtEl>
                                      </p:cBhvr>
                                      <p:to x="100000" y="80000"/>
                                    </p:animScale>
                                    <p:animScale>
                                      <p:cBhvr>
                                        <p:cTn id="64" dur="108" decel="50000">
                                          <p:stCondLst>
                                            <p:cond delay="869"/>
                                          </p:stCondLst>
                                        </p:cTn>
                                        <p:tgtEl>
                                          <p:spTgt spid="8"/>
                                        </p:tgtEl>
                                      </p:cBhvr>
                                      <p:to x="100000" y="100000"/>
                                    </p:animScale>
                                    <p:animScale>
                                      <p:cBhvr>
                                        <p:cTn id="65" dur="17">
                                          <p:stCondLst>
                                            <p:cond delay="1067"/>
                                          </p:stCondLst>
                                        </p:cTn>
                                        <p:tgtEl>
                                          <p:spTgt spid="8"/>
                                        </p:tgtEl>
                                      </p:cBhvr>
                                      <p:to x="100000" y="90000"/>
                                    </p:animScale>
                                    <p:animScale>
                                      <p:cBhvr>
                                        <p:cTn id="66" dur="108" decel="50000">
                                          <p:stCondLst>
                                            <p:cond delay="1084"/>
                                          </p:stCondLst>
                                        </p:cTn>
                                        <p:tgtEl>
                                          <p:spTgt spid="8"/>
                                        </p:tgtEl>
                                      </p:cBhvr>
                                      <p:to x="100000" y="100000"/>
                                    </p:animScale>
                                    <p:animScale>
                                      <p:cBhvr>
                                        <p:cTn id="67" dur="17">
                                          <p:stCondLst>
                                            <p:cond delay="1175"/>
                                          </p:stCondLst>
                                        </p:cTn>
                                        <p:tgtEl>
                                          <p:spTgt spid="8"/>
                                        </p:tgtEl>
                                      </p:cBhvr>
                                      <p:to x="100000" y="95000"/>
                                    </p:animScale>
                                    <p:animScale>
                                      <p:cBhvr>
                                        <p:cTn id="68" dur="108" decel="50000">
                                          <p:stCondLst>
                                            <p:cond delay="1192"/>
                                          </p:stCondLst>
                                        </p:cTn>
                                        <p:tgtEl>
                                          <p:spTgt spid="8"/>
                                        </p:tgtEl>
                                      </p:cBhvr>
                                      <p:to x="100000" y="100000"/>
                                    </p:animScale>
                                  </p:childTnLst>
                                </p:cTn>
                              </p:par>
                            </p:childTnLst>
                          </p:cTn>
                        </p:par>
                        <p:par>
                          <p:cTn id="69" fill="hold">
                            <p:stCondLst>
                              <p:cond delay="2250"/>
                            </p:stCondLst>
                            <p:childTnLst>
                              <p:par>
                                <p:cTn id="70" presetID="22" presetClass="entr" presetSubtype="2"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filter="wipe(right)">
                                      <p:cBhvr>
                                        <p:cTn id="72" dur="250"/>
                                        <p:tgtEl>
                                          <p:spTgt spid="4"/>
                                        </p:tgtEl>
                                      </p:cBhvr>
                                    </p:animEffect>
                                  </p:childTnLst>
                                </p:cTn>
                              </p:par>
                            </p:childTnLst>
                          </p:cTn>
                        </p:par>
                        <p:par>
                          <p:cTn id="73" fill="hold">
                            <p:stCondLst>
                              <p:cond delay="2500"/>
                            </p:stCondLst>
                            <p:childTnLst>
                              <p:par>
                                <p:cTn id="74" presetID="22" presetClass="entr" presetSubtype="2" fill="hold" grpId="0" nodeType="afterEffect">
                                  <p:stCondLst>
                                    <p:cond delay="0"/>
                                  </p:stCondLst>
                                  <p:childTnLst>
                                    <p:set>
                                      <p:cBhvr>
                                        <p:cTn id="75" dur="1" fill="hold">
                                          <p:stCondLst>
                                            <p:cond delay="0"/>
                                          </p:stCondLst>
                                        </p:cTn>
                                        <p:tgtEl>
                                          <p:spTgt spid="12299"/>
                                        </p:tgtEl>
                                        <p:attrNameLst>
                                          <p:attrName>style.visibility</p:attrName>
                                        </p:attrNameLst>
                                      </p:cBhvr>
                                      <p:to>
                                        <p:strVal val="visible"/>
                                      </p:to>
                                    </p:set>
                                    <p:animEffect filter="wipe(right)">
                                      <p:cBhvr>
                                        <p:cTn id="76" dur="250"/>
                                        <p:tgtEl>
                                          <p:spTgt spid="12299"/>
                                        </p:tgtEl>
                                      </p:cBhvr>
                                    </p:animEffect>
                                  </p:childTnLst>
                                </p:cTn>
                              </p:par>
                              <p:par>
                                <p:cTn id="77" presetID="22" presetClass="entr" presetSubtype="2" fill="hold" grpId="0" nodeType="withEffect">
                                  <p:stCondLst>
                                    <p:cond delay="250"/>
                                  </p:stCondLst>
                                  <p:childTnLst>
                                    <p:set>
                                      <p:cBhvr>
                                        <p:cTn id="78" dur="1" fill="hold">
                                          <p:stCondLst>
                                            <p:cond delay="0"/>
                                          </p:stCondLst>
                                        </p:cTn>
                                        <p:tgtEl>
                                          <p:spTgt spid="3"/>
                                        </p:tgtEl>
                                        <p:attrNameLst>
                                          <p:attrName>style.visibility</p:attrName>
                                        </p:attrNameLst>
                                      </p:cBhvr>
                                      <p:to>
                                        <p:strVal val="visible"/>
                                      </p:to>
                                    </p:set>
                                    <p:animEffect filter="wipe(right)">
                                      <p:cBhvr>
                                        <p:cTn id="79" dur="250"/>
                                        <p:tgtEl>
                                          <p:spTgt spid="3"/>
                                        </p:tgtEl>
                                      </p:cBhvr>
                                    </p:animEffect>
                                  </p:childTnLst>
                                </p:cTn>
                              </p:par>
                              <p:par>
                                <p:cTn id="80" presetID="22" presetClass="entr" presetSubtype="2" fill="hold" grpId="0" nodeType="withEffect">
                                  <p:stCondLst>
                                    <p:cond delay="500"/>
                                  </p:stCondLst>
                                  <p:childTnLst>
                                    <p:set>
                                      <p:cBhvr>
                                        <p:cTn id="81" dur="1" fill="hold">
                                          <p:stCondLst>
                                            <p:cond delay="0"/>
                                          </p:stCondLst>
                                        </p:cTn>
                                        <p:tgtEl>
                                          <p:spTgt spid="12298"/>
                                        </p:tgtEl>
                                        <p:attrNameLst>
                                          <p:attrName>style.visibility</p:attrName>
                                        </p:attrNameLst>
                                      </p:cBhvr>
                                      <p:to>
                                        <p:strVal val="visible"/>
                                      </p:to>
                                    </p:set>
                                    <p:animEffect filter="wipe(right)">
                                      <p:cBhvr>
                                        <p:cTn id="82" dur="250"/>
                                        <p:tgtEl>
                                          <p:spTgt spid="12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p:bldP spid="12298" grpId="0" bldLvl="0"/>
      <p:bldP spid="12299" grpId="0" bldLvl="0"/>
      <p:bldP spid="4"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val 4"/>
          <p:cNvSpPr/>
          <p:nvPr/>
        </p:nvSpPr>
        <p:spPr>
          <a:xfrm>
            <a:off x="5030785" y="1664589"/>
            <a:ext cx="1679106" cy="1687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4933594" y="3824162"/>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3"/>
                </a:solidFill>
                <a:latin typeface="微软雅黑" pitchFamily="34" charset="-122"/>
                <a:ea typeface="微软雅黑" pitchFamily="34" charset="-122"/>
              </a:rPr>
              <a:t>市场分析</a:t>
            </a:r>
            <a:endParaRPr lang="zh-CN" altLang="en-US" sz="3200" kern="0" dirty="0">
              <a:solidFill>
                <a:schemeClr val="accent3"/>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5205187" y="2245574"/>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03</a:t>
            </a:r>
          </a:p>
        </p:txBody>
      </p:sp>
      <p:sp>
        <p:nvSpPr>
          <p:cNvPr id="27" name="矩形 26">
            <a:extLst>
              <a:ext uri="{FF2B5EF4-FFF2-40B4-BE49-F238E27FC236}">
                <a16:creationId xmlns="" xmlns:a16="http://schemas.microsoft.com/office/drawing/2014/main" id="{42695B73-0652-4F7C-8DB7-B415C73A2826}"/>
              </a:ext>
            </a:extLst>
          </p:cNvPr>
          <p:cNvSpPr/>
          <p:nvPr/>
        </p:nvSpPr>
        <p:spPr>
          <a:xfrm>
            <a:off x="3447098" y="4475656"/>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95020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a:grpSpLocks/>
          </p:cNvGrpSpPr>
          <p:nvPr/>
        </p:nvGrpSpPr>
        <p:grpSpPr bwMode="auto">
          <a:xfrm>
            <a:off x="4481482" y="2398185"/>
            <a:ext cx="2928563" cy="3335866"/>
            <a:chOff x="3360585" y="1637866"/>
            <a:chExt cx="2197100" cy="2500530"/>
          </a:xfrm>
        </p:grpSpPr>
        <p:sp>
          <p:nvSpPr>
            <p:cNvPr id="12" name="Freeform 6"/>
            <p:cNvSpPr/>
            <p:nvPr/>
          </p:nvSpPr>
          <p:spPr bwMode="auto">
            <a:xfrm>
              <a:off x="4459135" y="3208630"/>
              <a:ext cx="1035050" cy="929766"/>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chemeClr val="accent2"/>
            </a:solidFill>
            <a:ln>
              <a:noFill/>
            </a:ln>
          </p:spPr>
          <p:txBody>
            <a:bodyPr/>
            <a:lstStyle/>
            <a:p>
              <a:pPr>
                <a:defRPr/>
              </a:pPr>
              <a:endParaRPr lang="zh-CN" altLang="en-US" sz="2399" kern="0">
                <a:solidFill>
                  <a:sysClr val="windowText" lastClr="000000"/>
                </a:solidFill>
              </a:endParaRPr>
            </a:p>
          </p:txBody>
        </p:sp>
        <p:sp>
          <p:nvSpPr>
            <p:cNvPr id="13" name="Freeform 7"/>
            <p:cNvSpPr/>
            <p:nvPr/>
          </p:nvSpPr>
          <p:spPr bwMode="auto">
            <a:xfrm>
              <a:off x="3424085" y="3208630"/>
              <a:ext cx="1035050" cy="929766"/>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chemeClr val="accent2"/>
            </a:solidFill>
            <a:ln>
              <a:noFill/>
            </a:ln>
          </p:spPr>
          <p:txBody>
            <a:bodyPr/>
            <a:lstStyle/>
            <a:p>
              <a:pPr>
                <a:defRPr/>
              </a:pPr>
              <a:endParaRPr lang="zh-CN" altLang="en-US" sz="2399" kern="0">
                <a:solidFill>
                  <a:sysClr val="windowText" lastClr="000000"/>
                </a:solidFill>
              </a:endParaRPr>
            </a:p>
          </p:txBody>
        </p:sp>
        <p:sp>
          <p:nvSpPr>
            <p:cNvPr id="14" name="Freeform 8"/>
            <p:cNvSpPr/>
            <p:nvPr/>
          </p:nvSpPr>
          <p:spPr bwMode="auto">
            <a:xfrm>
              <a:off x="3360585" y="1637866"/>
              <a:ext cx="1035050" cy="947218"/>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chemeClr val="accent1"/>
            </a:solidFill>
            <a:ln>
              <a:noFill/>
            </a:ln>
          </p:spPr>
          <p:txBody>
            <a:bodyPr/>
            <a:lstStyle/>
            <a:p>
              <a:pPr>
                <a:defRPr/>
              </a:pPr>
              <a:endParaRPr lang="zh-CN" altLang="en-US" sz="2399" kern="0">
                <a:solidFill>
                  <a:sysClr val="windowText" lastClr="000000"/>
                </a:solidFill>
              </a:endParaRPr>
            </a:p>
          </p:txBody>
        </p:sp>
        <p:sp>
          <p:nvSpPr>
            <p:cNvPr id="15" name="Freeform 9"/>
            <p:cNvSpPr/>
            <p:nvPr/>
          </p:nvSpPr>
          <p:spPr bwMode="auto">
            <a:xfrm>
              <a:off x="3360585" y="2234439"/>
              <a:ext cx="604837" cy="1194732"/>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chemeClr val="accent3"/>
            </a:solidFill>
            <a:ln>
              <a:noFill/>
            </a:ln>
          </p:spPr>
          <p:txBody>
            <a:bodyPr/>
            <a:lstStyle/>
            <a:p>
              <a:pPr>
                <a:defRPr/>
              </a:pPr>
              <a:endParaRPr lang="zh-CN" altLang="en-US" sz="2399" kern="0">
                <a:solidFill>
                  <a:sysClr val="windowText" lastClr="000000"/>
                </a:solidFill>
              </a:endParaRPr>
            </a:p>
          </p:txBody>
        </p:sp>
        <p:sp>
          <p:nvSpPr>
            <p:cNvPr id="16" name="Freeform 10"/>
            <p:cNvSpPr/>
            <p:nvPr/>
          </p:nvSpPr>
          <p:spPr bwMode="auto">
            <a:xfrm>
              <a:off x="4522635" y="1637866"/>
              <a:ext cx="1035050" cy="947218"/>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chemeClr val="accent1"/>
            </a:solidFill>
            <a:ln>
              <a:noFill/>
            </a:ln>
          </p:spPr>
          <p:txBody>
            <a:bodyPr/>
            <a:lstStyle/>
            <a:p>
              <a:pPr>
                <a:defRPr/>
              </a:pPr>
              <a:endParaRPr lang="zh-CN" altLang="en-US" sz="2399" kern="0">
                <a:solidFill>
                  <a:sysClr val="windowText" lastClr="000000"/>
                </a:solidFill>
              </a:endParaRPr>
            </a:p>
          </p:txBody>
        </p:sp>
        <p:sp>
          <p:nvSpPr>
            <p:cNvPr id="17" name="Freeform 11"/>
            <p:cNvSpPr/>
            <p:nvPr/>
          </p:nvSpPr>
          <p:spPr bwMode="auto">
            <a:xfrm>
              <a:off x="4952847" y="2234439"/>
              <a:ext cx="604838" cy="1194732"/>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chemeClr val="accent3"/>
            </a:solidFill>
            <a:ln>
              <a:noFill/>
            </a:ln>
          </p:spPr>
          <p:txBody>
            <a:bodyPr/>
            <a:lstStyle/>
            <a:p>
              <a:pPr>
                <a:defRPr/>
              </a:pPr>
              <a:endParaRPr lang="zh-CN" altLang="en-US" sz="2399" kern="0">
                <a:solidFill>
                  <a:sysClr val="windowText" lastClr="000000"/>
                </a:solidFill>
              </a:endParaRPr>
            </a:p>
          </p:txBody>
        </p:sp>
      </p:grpSp>
      <p:sp>
        <p:nvSpPr>
          <p:cNvPr id="18" name="Freeform 12"/>
          <p:cNvSpPr/>
          <p:nvPr/>
        </p:nvSpPr>
        <p:spPr bwMode="auto">
          <a:xfrm>
            <a:off x="5365978" y="3752851"/>
            <a:ext cx="579788" cy="867833"/>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chemeClr val="accent3"/>
          </a:solidFill>
          <a:ln>
            <a:noFill/>
          </a:ln>
        </p:spPr>
        <p:txBody>
          <a:bodyPr/>
          <a:lstStyle/>
          <a:p>
            <a:pPr>
              <a:defRPr/>
            </a:pPr>
            <a:endParaRPr lang="zh-CN" altLang="en-US" sz="2399" kern="0">
              <a:solidFill>
                <a:sysClr val="windowText" lastClr="000000"/>
              </a:solidFill>
            </a:endParaRPr>
          </a:p>
        </p:txBody>
      </p:sp>
      <p:sp>
        <p:nvSpPr>
          <p:cNvPr id="19" name="Freeform 13"/>
          <p:cNvSpPr/>
          <p:nvPr/>
        </p:nvSpPr>
        <p:spPr bwMode="auto">
          <a:xfrm>
            <a:off x="5446385" y="3464984"/>
            <a:ext cx="998758" cy="575733"/>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chemeClr val="accent1"/>
          </a:solidFill>
          <a:ln>
            <a:noFill/>
          </a:ln>
        </p:spPr>
        <p:txBody>
          <a:bodyPr/>
          <a:lstStyle/>
          <a:p>
            <a:pPr>
              <a:defRPr/>
            </a:pPr>
            <a:endParaRPr lang="zh-CN" altLang="en-US" sz="2399" kern="0">
              <a:solidFill>
                <a:sysClr val="windowText" lastClr="000000"/>
              </a:solidFill>
            </a:endParaRPr>
          </a:p>
        </p:txBody>
      </p:sp>
      <p:sp>
        <p:nvSpPr>
          <p:cNvPr id="20" name="Freeform 14"/>
          <p:cNvSpPr/>
          <p:nvPr/>
        </p:nvSpPr>
        <p:spPr bwMode="auto">
          <a:xfrm>
            <a:off x="5945766" y="3752851"/>
            <a:ext cx="577671" cy="867833"/>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accent2"/>
          </a:solidFill>
          <a:ln>
            <a:noFill/>
          </a:ln>
        </p:spPr>
        <p:txBody>
          <a:bodyPr/>
          <a:lstStyle/>
          <a:p>
            <a:pPr>
              <a:defRPr/>
            </a:pPr>
            <a:endParaRPr lang="zh-CN" altLang="en-US" sz="2399" kern="0">
              <a:solidFill>
                <a:sysClr val="windowText" lastClr="000000"/>
              </a:solidFill>
            </a:endParaRPr>
          </a:p>
        </p:txBody>
      </p:sp>
      <p:grpSp>
        <p:nvGrpSpPr>
          <p:cNvPr id="4" name="组合 20"/>
          <p:cNvGrpSpPr>
            <a:grpSpLocks/>
          </p:cNvGrpSpPr>
          <p:nvPr/>
        </p:nvGrpSpPr>
        <p:grpSpPr bwMode="auto">
          <a:xfrm>
            <a:off x="1104327" y="2667001"/>
            <a:ext cx="4066978" cy="158751"/>
            <a:chOff x="1161799" y="2300503"/>
            <a:chExt cx="3050161" cy="118384"/>
          </a:xfrm>
        </p:grpSpPr>
        <p:cxnSp>
          <p:nvCxnSpPr>
            <p:cNvPr id="51221" name="直接连接符 21"/>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22" name="直接连接符 22"/>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24" name="椭圆 23"/>
          <p:cNvSpPr/>
          <p:nvPr/>
        </p:nvSpPr>
        <p:spPr>
          <a:xfrm>
            <a:off x="5126868" y="2794002"/>
            <a:ext cx="124845" cy="122766"/>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sp>
        <p:nvSpPr>
          <p:cNvPr id="25" name="矩形 24"/>
          <p:cNvSpPr>
            <a:spLocks noChangeArrowheads="1"/>
          </p:cNvSpPr>
          <p:nvPr/>
        </p:nvSpPr>
        <p:spPr bwMode="auto">
          <a:xfrm>
            <a:off x="1146647" y="2012950"/>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26" name="椭圆 25"/>
          <p:cNvSpPr/>
          <p:nvPr/>
        </p:nvSpPr>
        <p:spPr>
          <a:xfrm>
            <a:off x="4481482" y="3915834"/>
            <a:ext cx="126961" cy="122766"/>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cxnSp>
        <p:nvCxnSpPr>
          <p:cNvPr id="27" name="直接连接符 26"/>
          <p:cNvCxnSpPr>
            <a:cxnSpLocks noChangeShapeType="1"/>
          </p:cNvCxnSpPr>
          <p:nvPr/>
        </p:nvCxnSpPr>
        <p:spPr bwMode="auto">
          <a:xfrm flipH="1">
            <a:off x="1146645" y="3977217"/>
            <a:ext cx="333483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28" name="矩形 27"/>
          <p:cNvSpPr>
            <a:spLocks noChangeArrowheads="1"/>
          </p:cNvSpPr>
          <p:nvPr/>
        </p:nvSpPr>
        <p:spPr bwMode="auto">
          <a:xfrm>
            <a:off x="1146647" y="3357033"/>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a:solidFill>
                <a:schemeClr val="tx1">
                  <a:lumMod val="50000"/>
                  <a:lumOff val="50000"/>
                </a:schemeClr>
              </a:solidFill>
              <a:latin typeface="微软雅黑" pitchFamily="34" charset="-122"/>
              <a:ea typeface="微软雅黑" pitchFamily="34" charset="-122"/>
            </a:endParaRPr>
          </a:p>
        </p:txBody>
      </p:sp>
      <p:grpSp>
        <p:nvGrpSpPr>
          <p:cNvPr id="5" name="组合 28"/>
          <p:cNvGrpSpPr>
            <a:grpSpLocks/>
          </p:cNvGrpSpPr>
          <p:nvPr/>
        </p:nvGrpSpPr>
        <p:grpSpPr bwMode="auto">
          <a:xfrm flipV="1">
            <a:off x="1146645" y="5329768"/>
            <a:ext cx="4079674" cy="158751"/>
            <a:chOff x="1150420" y="2300503"/>
            <a:chExt cx="3061540" cy="118384"/>
          </a:xfrm>
        </p:grpSpPr>
        <p:cxnSp>
          <p:nvCxnSpPr>
            <p:cNvPr id="51229" name="直接连接符 29"/>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30" name="直接连接符 30"/>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32" name="椭圆 31"/>
          <p:cNvSpPr/>
          <p:nvPr/>
        </p:nvSpPr>
        <p:spPr>
          <a:xfrm>
            <a:off x="5224205" y="5213351"/>
            <a:ext cx="124845" cy="12488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sp>
        <p:nvSpPr>
          <p:cNvPr id="33" name="矩形 32"/>
          <p:cNvSpPr>
            <a:spLocks noChangeArrowheads="1"/>
          </p:cNvSpPr>
          <p:nvPr/>
        </p:nvSpPr>
        <p:spPr bwMode="auto">
          <a:xfrm>
            <a:off x="1201663" y="4878916"/>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a:solidFill>
                <a:schemeClr val="tx1">
                  <a:lumMod val="50000"/>
                  <a:lumOff val="50000"/>
                </a:schemeClr>
              </a:solidFill>
              <a:latin typeface="微软雅黑" pitchFamily="34" charset="-122"/>
              <a:ea typeface="微软雅黑" pitchFamily="34" charset="-122"/>
            </a:endParaRPr>
          </a:p>
        </p:txBody>
      </p:sp>
      <p:grpSp>
        <p:nvGrpSpPr>
          <p:cNvPr id="6" name="组合 33"/>
          <p:cNvGrpSpPr>
            <a:grpSpLocks/>
          </p:cNvGrpSpPr>
          <p:nvPr/>
        </p:nvGrpSpPr>
        <p:grpSpPr bwMode="auto">
          <a:xfrm flipH="1">
            <a:off x="6728691" y="2667001"/>
            <a:ext cx="4064861" cy="156633"/>
            <a:chOff x="1161799" y="2300503"/>
            <a:chExt cx="3050161" cy="118384"/>
          </a:xfrm>
        </p:grpSpPr>
        <p:cxnSp>
          <p:nvCxnSpPr>
            <p:cNvPr id="51234" name="直接连接符 34"/>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35" name="直接连接符 35"/>
            <p:cNvCxnSpPr>
              <a:cxnSpLocks noChangeShapeType="1"/>
            </p:cNvCxnSpPr>
            <p:nvPr/>
          </p:nvCxnSpPr>
          <p:spPr bwMode="auto">
            <a:xfrm flipH="1">
              <a:off x="1161799" y="2300503"/>
              <a:ext cx="2931778"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37" name="椭圆 36"/>
          <p:cNvSpPr/>
          <p:nvPr/>
        </p:nvSpPr>
        <p:spPr>
          <a:xfrm>
            <a:off x="6635584" y="2794002"/>
            <a:ext cx="126961" cy="122766"/>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sp>
        <p:nvSpPr>
          <p:cNvPr id="38" name="矩形 37"/>
          <p:cNvSpPr>
            <a:spLocks noChangeArrowheads="1"/>
          </p:cNvSpPr>
          <p:nvPr/>
        </p:nvSpPr>
        <p:spPr bwMode="auto">
          <a:xfrm>
            <a:off x="8106215" y="2133600"/>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a:solidFill>
                <a:schemeClr val="tx1">
                  <a:lumMod val="50000"/>
                  <a:lumOff val="50000"/>
                </a:schemeClr>
              </a:solidFill>
              <a:latin typeface="微软雅黑" pitchFamily="34" charset="-122"/>
              <a:ea typeface="微软雅黑" pitchFamily="34" charset="-122"/>
            </a:endParaRPr>
          </a:p>
        </p:txBody>
      </p:sp>
      <p:sp>
        <p:nvSpPr>
          <p:cNvPr id="39" name="椭圆 38"/>
          <p:cNvSpPr/>
          <p:nvPr/>
        </p:nvSpPr>
        <p:spPr>
          <a:xfrm>
            <a:off x="7261924" y="3928534"/>
            <a:ext cx="126961" cy="124884"/>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cxnSp>
        <p:nvCxnSpPr>
          <p:cNvPr id="40" name="直接连接符 39"/>
          <p:cNvCxnSpPr>
            <a:cxnSpLocks noChangeShapeType="1"/>
          </p:cNvCxnSpPr>
          <p:nvPr/>
        </p:nvCxnSpPr>
        <p:spPr bwMode="auto">
          <a:xfrm flipH="1">
            <a:off x="7410045" y="3996266"/>
            <a:ext cx="333483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sp>
        <p:nvSpPr>
          <p:cNvPr id="41" name="矩形 40"/>
          <p:cNvSpPr>
            <a:spLocks noChangeArrowheads="1"/>
          </p:cNvSpPr>
          <p:nvPr/>
        </p:nvSpPr>
        <p:spPr bwMode="auto">
          <a:xfrm>
            <a:off x="8106215" y="3357033"/>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a:solidFill>
                <a:schemeClr val="tx1">
                  <a:lumMod val="50000"/>
                  <a:lumOff val="50000"/>
                </a:schemeClr>
              </a:solidFill>
              <a:latin typeface="微软雅黑" pitchFamily="34" charset="-122"/>
              <a:ea typeface="微软雅黑" pitchFamily="34" charset="-122"/>
            </a:endParaRPr>
          </a:p>
        </p:txBody>
      </p:sp>
      <p:grpSp>
        <p:nvGrpSpPr>
          <p:cNvPr id="7" name="组合 41"/>
          <p:cNvGrpSpPr>
            <a:grpSpLocks/>
          </p:cNvGrpSpPr>
          <p:nvPr/>
        </p:nvGrpSpPr>
        <p:grpSpPr bwMode="auto">
          <a:xfrm flipH="1" flipV="1">
            <a:off x="6667324" y="5329768"/>
            <a:ext cx="4079674" cy="158751"/>
            <a:chOff x="1150420" y="2300503"/>
            <a:chExt cx="3061540" cy="118384"/>
          </a:xfrm>
        </p:grpSpPr>
        <p:cxnSp>
          <p:nvCxnSpPr>
            <p:cNvPr id="51242" name="直接连接符 42"/>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1243" name="直接连接符 43"/>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51" name="椭圆 50"/>
          <p:cNvSpPr/>
          <p:nvPr/>
        </p:nvSpPr>
        <p:spPr>
          <a:xfrm>
            <a:off x="6567872" y="5213351"/>
            <a:ext cx="126961" cy="124883"/>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a:defRPr/>
            </a:pPr>
            <a:endParaRPr lang="zh-CN" altLang="en-US" sz="2399" kern="0">
              <a:solidFill>
                <a:sysClr val="window" lastClr="FFFFFF"/>
              </a:solidFill>
              <a:latin typeface="Calibri"/>
              <a:ea typeface="宋体"/>
            </a:endParaRPr>
          </a:p>
        </p:txBody>
      </p:sp>
      <p:sp>
        <p:nvSpPr>
          <p:cNvPr id="53" name="矩形 52"/>
          <p:cNvSpPr>
            <a:spLocks noChangeArrowheads="1"/>
          </p:cNvSpPr>
          <p:nvPr/>
        </p:nvSpPr>
        <p:spPr bwMode="auto">
          <a:xfrm>
            <a:off x="8106215" y="4847166"/>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20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20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290285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300" fill="hold"/>
                                        <p:tgtEl>
                                          <p:spTgt spid="18"/>
                                        </p:tgtEl>
                                        <p:attrNameLst>
                                          <p:attrName>ppt_x</p:attrName>
                                        </p:attrNameLst>
                                      </p:cBhvr>
                                      <p:tavLst>
                                        <p:tav tm="0">
                                          <p:val>
                                            <p:strVal val="0-#ppt_w/2"/>
                                          </p:val>
                                        </p:tav>
                                        <p:tav tm="100000">
                                          <p:val>
                                            <p:strVal val="#ppt_x"/>
                                          </p:val>
                                        </p:tav>
                                      </p:tavLst>
                                    </p:anim>
                                    <p:anim calcmode="lin" valueType="num">
                                      <p:cBhvr additive="base">
                                        <p:cTn id="8" dur="3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300" fill="hold"/>
                                        <p:tgtEl>
                                          <p:spTgt spid="20"/>
                                        </p:tgtEl>
                                        <p:attrNameLst>
                                          <p:attrName>ppt_x</p:attrName>
                                        </p:attrNameLst>
                                      </p:cBhvr>
                                      <p:tavLst>
                                        <p:tav tm="0">
                                          <p:val>
                                            <p:strVal val="1+#ppt_w/2"/>
                                          </p:val>
                                        </p:tav>
                                        <p:tav tm="100000">
                                          <p:val>
                                            <p:strVal val="#ppt_x"/>
                                          </p:val>
                                        </p:tav>
                                      </p:tavLst>
                                    </p:anim>
                                    <p:anim calcmode="lin" valueType="num">
                                      <p:cBhvr additive="base">
                                        <p:cTn id="12" dur="3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fill="hold"/>
                                        <p:tgtEl>
                                          <p:spTgt spid="19"/>
                                        </p:tgtEl>
                                        <p:attrNameLst>
                                          <p:attrName>ppt_x</p:attrName>
                                        </p:attrNameLst>
                                      </p:cBhvr>
                                      <p:tavLst>
                                        <p:tav tm="0">
                                          <p:val>
                                            <p:strVal val="#ppt_x"/>
                                          </p:val>
                                        </p:tav>
                                        <p:tav tm="100000">
                                          <p:val>
                                            <p:strVal val="#ppt_x"/>
                                          </p:val>
                                        </p:tav>
                                      </p:tavLst>
                                    </p:anim>
                                    <p:anim calcmode="lin" valueType="num">
                                      <p:cBhvr additive="base">
                                        <p:cTn id="16" dur="300" fill="hold"/>
                                        <p:tgtEl>
                                          <p:spTgt spid="19"/>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3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3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 calcmode="lin" valueType="num">
                                      <p:cBhvr>
                                        <p:cTn id="25" dur="500" fill="hold"/>
                                        <p:tgtEl>
                                          <p:spTgt spid="3"/>
                                        </p:tgtEl>
                                        <p:attrNameLst>
                                          <p:attrName>style.rotation</p:attrName>
                                        </p:attrNameLst>
                                      </p:cBhvr>
                                      <p:tavLst>
                                        <p:tav tm="0">
                                          <p:val>
                                            <p:fltVal val="90"/>
                                          </p:val>
                                        </p:tav>
                                        <p:tav tm="100000">
                                          <p:val>
                                            <p:fltVal val="0"/>
                                          </p:val>
                                        </p:tav>
                                      </p:tavLst>
                                    </p:anim>
                                    <p:animEffect transition="in" filter="fade">
                                      <p:cBhvr>
                                        <p:cTn id="26" dur="500"/>
                                        <p:tgtEl>
                                          <p:spTgt spid="3"/>
                                        </p:tgtEl>
                                      </p:cBhvr>
                                    </p:animEffect>
                                  </p:childTnLst>
                                </p:cTn>
                              </p:par>
                            </p:childTnLst>
                          </p:cTn>
                        </p:par>
                        <p:par>
                          <p:cTn id="27" fill="hold" nodeType="afterGroup">
                            <p:stCondLst>
                              <p:cond delay="800"/>
                            </p:stCondLst>
                            <p:childTnLst>
                              <p:par>
                                <p:cTn id="28" presetID="10" presetClass="entr" presetSubtype="0" repeatCount="300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50"/>
                                        <p:tgtEl>
                                          <p:spTgt spid="24"/>
                                        </p:tgtEl>
                                      </p:cBhvr>
                                    </p:animEffect>
                                  </p:childTnLst>
                                </p:cTn>
                              </p:par>
                            </p:childTnLst>
                          </p:cTn>
                        </p:par>
                        <p:par>
                          <p:cTn id="31" fill="hold" nodeType="afterGroup">
                            <p:stCondLst>
                              <p:cond delay="1250"/>
                            </p:stCondLst>
                            <p:childTnLst>
                              <p:par>
                                <p:cTn id="32" presetID="22" presetClass="entr" presetSubtype="2"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right)">
                                      <p:cBhvr>
                                        <p:cTn id="34" dur="300"/>
                                        <p:tgtEl>
                                          <p:spTgt spid="4"/>
                                        </p:tgtEl>
                                      </p:cBhvr>
                                    </p:animEffect>
                                  </p:childTnLst>
                                </p:cTn>
                              </p:par>
                            </p:childTnLst>
                          </p:cTn>
                        </p:par>
                        <p:par>
                          <p:cTn id="35" fill="hold" nodeType="afterGroup">
                            <p:stCondLst>
                              <p:cond delay="1550"/>
                            </p:stCondLst>
                            <p:childTnLst>
                              <p:par>
                                <p:cTn id="36" presetID="2" presetClass="entr" presetSubtype="2"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300" fill="hold"/>
                                        <p:tgtEl>
                                          <p:spTgt spid="25"/>
                                        </p:tgtEl>
                                        <p:attrNameLst>
                                          <p:attrName>ppt_x</p:attrName>
                                        </p:attrNameLst>
                                      </p:cBhvr>
                                      <p:tavLst>
                                        <p:tav tm="0">
                                          <p:val>
                                            <p:strVal val="1+#ppt_w/2"/>
                                          </p:val>
                                        </p:tav>
                                        <p:tav tm="100000">
                                          <p:val>
                                            <p:strVal val="#ppt_x"/>
                                          </p:val>
                                        </p:tav>
                                      </p:tavLst>
                                    </p:anim>
                                    <p:anim calcmode="lin" valueType="num">
                                      <p:cBhvr additive="base">
                                        <p:cTn id="39" dur="300" fill="hold"/>
                                        <p:tgtEl>
                                          <p:spTgt spid="25"/>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1850"/>
                            </p:stCondLst>
                            <p:childTnLst>
                              <p:par>
                                <p:cTn id="41" presetID="10" presetClass="entr" presetSubtype="0" repeatCount="300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50"/>
                                        <p:tgtEl>
                                          <p:spTgt spid="26"/>
                                        </p:tgtEl>
                                      </p:cBhvr>
                                    </p:animEffect>
                                  </p:childTnLst>
                                </p:cTn>
                              </p:par>
                            </p:childTnLst>
                          </p:cTn>
                        </p:par>
                        <p:par>
                          <p:cTn id="44" fill="hold" nodeType="afterGroup">
                            <p:stCondLst>
                              <p:cond delay="2300"/>
                            </p:stCondLst>
                            <p:childTnLst>
                              <p:par>
                                <p:cTn id="45" presetID="22" presetClass="entr" presetSubtype="2"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300"/>
                                        <p:tgtEl>
                                          <p:spTgt spid="27"/>
                                        </p:tgtEl>
                                      </p:cBhvr>
                                    </p:animEffect>
                                  </p:childTnLst>
                                </p:cTn>
                              </p:par>
                            </p:childTnLst>
                          </p:cTn>
                        </p:par>
                        <p:par>
                          <p:cTn id="48" fill="hold" nodeType="afterGroup">
                            <p:stCondLst>
                              <p:cond delay="2600"/>
                            </p:stCondLst>
                            <p:childTnLst>
                              <p:par>
                                <p:cTn id="49" presetID="2" presetClass="entr" presetSubtype="2"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300" fill="hold"/>
                                        <p:tgtEl>
                                          <p:spTgt spid="28"/>
                                        </p:tgtEl>
                                        <p:attrNameLst>
                                          <p:attrName>ppt_x</p:attrName>
                                        </p:attrNameLst>
                                      </p:cBhvr>
                                      <p:tavLst>
                                        <p:tav tm="0">
                                          <p:val>
                                            <p:strVal val="1+#ppt_w/2"/>
                                          </p:val>
                                        </p:tav>
                                        <p:tav tm="100000">
                                          <p:val>
                                            <p:strVal val="#ppt_x"/>
                                          </p:val>
                                        </p:tav>
                                      </p:tavLst>
                                    </p:anim>
                                    <p:anim calcmode="lin" valueType="num">
                                      <p:cBhvr additive="base">
                                        <p:cTn id="52" dur="300" fill="hold"/>
                                        <p:tgtEl>
                                          <p:spTgt spid="2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2900"/>
                            </p:stCondLst>
                            <p:childTnLst>
                              <p:par>
                                <p:cTn id="54" presetID="10" presetClass="entr" presetSubtype="0" repeatCount="3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50"/>
                                        <p:tgtEl>
                                          <p:spTgt spid="32"/>
                                        </p:tgtEl>
                                      </p:cBhvr>
                                    </p:animEffect>
                                  </p:childTnLst>
                                </p:cTn>
                              </p:par>
                            </p:childTnLst>
                          </p:cTn>
                        </p:par>
                        <p:par>
                          <p:cTn id="57" fill="hold" nodeType="afterGroup">
                            <p:stCondLst>
                              <p:cond delay="3350"/>
                            </p:stCondLst>
                            <p:childTnLst>
                              <p:par>
                                <p:cTn id="58" presetID="22" presetClass="entr" presetSubtype="2"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300"/>
                                        <p:tgtEl>
                                          <p:spTgt spid="5"/>
                                        </p:tgtEl>
                                      </p:cBhvr>
                                    </p:animEffect>
                                  </p:childTnLst>
                                </p:cTn>
                              </p:par>
                            </p:childTnLst>
                          </p:cTn>
                        </p:par>
                        <p:par>
                          <p:cTn id="61" fill="hold" nodeType="afterGroup">
                            <p:stCondLst>
                              <p:cond delay="3650"/>
                            </p:stCondLst>
                            <p:childTnLst>
                              <p:par>
                                <p:cTn id="62" presetID="2" presetClass="entr" presetSubtype="2"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300" fill="hold"/>
                                        <p:tgtEl>
                                          <p:spTgt spid="33"/>
                                        </p:tgtEl>
                                        <p:attrNameLst>
                                          <p:attrName>ppt_x</p:attrName>
                                        </p:attrNameLst>
                                      </p:cBhvr>
                                      <p:tavLst>
                                        <p:tav tm="0">
                                          <p:val>
                                            <p:strVal val="1+#ppt_w/2"/>
                                          </p:val>
                                        </p:tav>
                                        <p:tav tm="100000">
                                          <p:val>
                                            <p:strVal val="#ppt_x"/>
                                          </p:val>
                                        </p:tav>
                                      </p:tavLst>
                                    </p:anim>
                                    <p:anim calcmode="lin" valueType="num">
                                      <p:cBhvr additive="base">
                                        <p:cTn id="65" dur="300" fill="hold"/>
                                        <p:tgtEl>
                                          <p:spTgt spid="33"/>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3950"/>
                            </p:stCondLst>
                            <p:childTnLst>
                              <p:par>
                                <p:cTn id="67" presetID="10" presetClass="entr" presetSubtype="0" repeatCount="3000"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150"/>
                                        <p:tgtEl>
                                          <p:spTgt spid="37"/>
                                        </p:tgtEl>
                                      </p:cBhvr>
                                    </p:animEffect>
                                  </p:childTnLst>
                                </p:cTn>
                              </p:par>
                            </p:childTnLst>
                          </p:cTn>
                        </p:par>
                        <p:par>
                          <p:cTn id="70" fill="hold" nodeType="afterGroup">
                            <p:stCondLst>
                              <p:cond delay="4400"/>
                            </p:stCondLst>
                            <p:childTnLst>
                              <p:par>
                                <p:cTn id="71" presetID="22" presetClass="entr" presetSubtype="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300"/>
                                        <p:tgtEl>
                                          <p:spTgt spid="6"/>
                                        </p:tgtEl>
                                      </p:cBhvr>
                                    </p:animEffect>
                                  </p:childTnLst>
                                </p:cTn>
                              </p:par>
                            </p:childTnLst>
                          </p:cTn>
                        </p:par>
                        <p:par>
                          <p:cTn id="74" fill="hold" nodeType="afterGroup">
                            <p:stCondLst>
                              <p:cond delay="4700"/>
                            </p:stCondLst>
                            <p:childTnLst>
                              <p:par>
                                <p:cTn id="75" presetID="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300" fill="hold"/>
                                        <p:tgtEl>
                                          <p:spTgt spid="38"/>
                                        </p:tgtEl>
                                        <p:attrNameLst>
                                          <p:attrName>ppt_x</p:attrName>
                                        </p:attrNameLst>
                                      </p:cBhvr>
                                      <p:tavLst>
                                        <p:tav tm="0">
                                          <p:val>
                                            <p:strVal val="1+#ppt_w/2"/>
                                          </p:val>
                                        </p:tav>
                                        <p:tav tm="100000">
                                          <p:val>
                                            <p:strVal val="#ppt_x"/>
                                          </p:val>
                                        </p:tav>
                                      </p:tavLst>
                                    </p:anim>
                                    <p:anim calcmode="lin" valueType="num">
                                      <p:cBhvr additive="base">
                                        <p:cTn id="78" dur="300" fill="hold"/>
                                        <p:tgtEl>
                                          <p:spTgt spid="38"/>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5000"/>
                            </p:stCondLst>
                            <p:childTnLst>
                              <p:par>
                                <p:cTn id="80" presetID="10" presetClass="entr" presetSubtype="0" repeatCount="3000"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50"/>
                                        <p:tgtEl>
                                          <p:spTgt spid="39"/>
                                        </p:tgtEl>
                                      </p:cBhvr>
                                    </p:animEffect>
                                  </p:childTnLst>
                                </p:cTn>
                              </p:par>
                            </p:childTnLst>
                          </p:cTn>
                        </p:par>
                        <p:par>
                          <p:cTn id="83" fill="hold" nodeType="afterGroup">
                            <p:stCondLst>
                              <p:cond delay="5450"/>
                            </p:stCondLst>
                            <p:childTnLst>
                              <p:par>
                                <p:cTn id="84" presetID="22" presetClass="entr" presetSubtype="8" fill="hold" nodeType="after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left)">
                                      <p:cBhvr>
                                        <p:cTn id="86" dur="300"/>
                                        <p:tgtEl>
                                          <p:spTgt spid="40"/>
                                        </p:tgtEl>
                                      </p:cBhvr>
                                    </p:animEffect>
                                  </p:childTnLst>
                                </p:cTn>
                              </p:par>
                            </p:childTnLst>
                          </p:cTn>
                        </p:par>
                        <p:par>
                          <p:cTn id="87" fill="hold" nodeType="afterGroup">
                            <p:stCondLst>
                              <p:cond delay="5750"/>
                            </p:stCondLst>
                            <p:childTnLst>
                              <p:par>
                                <p:cTn id="88" presetID="2" presetClass="entr" presetSubtype="2"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additive="base">
                                        <p:cTn id="90" dur="300" fill="hold"/>
                                        <p:tgtEl>
                                          <p:spTgt spid="41"/>
                                        </p:tgtEl>
                                        <p:attrNameLst>
                                          <p:attrName>ppt_x</p:attrName>
                                        </p:attrNameLst>
                                      </p:cBhvr>
                                      <p:tavLst>
                                        <p:tav tm="0">
                                          <p:val>
                                            <p:strVal val="1+#ppt_w/2"/>
                                          </p:val>
                                        </p:tav>
                                        <p:tav tm="100000">
                                          <p:val>
                                            <p:strVal val="#ppt_x"/>
                                          </p:val>
                                        </p:tav>
                                      </p:tavLst>
                                    </p:anim>
                                    <p:anim calcmode="lin" valueType="num">
                                      <p:cBhvr additive="base">
                                        <p:cTn id="91" dur="300" fill="hold"/>
                                        <p:tgtEl>
                                          <p:spTgt spid="41"/>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6050"/>
                            </p:stCondLst>
                            <p:childTnLst>
                              <p:par>
                                <p:cTn id="93" presetID="10" presetClass="entr" presetSubtype="0" repeatCount="300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150"/>
                                        <p:tgtEl>
                                          <p:spTgt spid="51"/>
                                        </p:tgtEl>
                                      </p:cBhvr>
                                    </p:animEffect>
                                  </p:childTnLst>
                                </p:cTn>
                              </p:par>
                            </p:childTnLst>
                          </p:cTn>
                        </p:par>
                        <p:par>
                          <p:cTn id="96" fill="hold" nodeType="afterGroup">
                            <p:stCondLst>
                              <p:cond delay="6500"/>
                            </p:stCondLst>
                            <p:childTnLst>
                              <p:par>
                                <p:cTn id="97" presetID="22" presetClass="entr" presetSubtype="8" fill="hold" nodeType="after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300"/>
                                        <p:tgtEl>
                                          <p:spTgt spid="7"/>
                                        </p:tgtEl>
                                      </p:cBhvr>
                                    </p:animEffect>
                                  </p:childTnLst>
                                </p:cTn>
                              </p:par>
                            </p:childTnLst>
                          </p:cTn>
                        </p:par>
                        <p:par>
                          <p:cTn id="100" fill="hold" nodeType="afterGroup">
                            <p:stCondLst>
                              <p:cond delay="6800"/>
                            </p:stCondLst>
                            <p:childTnLst>
                              <p:par>
                                <p:cTn id="101" presetID="2" presetClass="entr" presetSubtype="2"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 calcmode="lin" valueType="num">
                                      <p:cBhvr additive="base">
                                        <p:cTn id="103" dur="300" fill="hold"/>
                                        <p:tgtEl>
                                          <p:spTgt spid="53"/>
                                        </p:tgtEl>
                                        <p:attrNameLst>
                                          <p:attrName>ppt_x</p:attrName>
                                        </p:attrNameLst>
                                      </p:cBhvr>
                                      <p:tavLst>
                                        <p:tav tm="0">
                                          <p:val>
                                            <p:strVal val="1+#ppt_w/2"/>
                                          </p:val>
                                        </p:tav>
                                        <p:tav tm="100000">
                                          <p:val>
                                            <p:strVal val="#ppt_x"/>
                                          </p:val>
                                        </p:tav>
                                      </p:tavLst>
                                    </p:anim>
                                    <p:anim calcmode="lin" valueType="num">
                                      <p:cBhvr additive="base">
                                        <p:cTn id="104"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animBg="1"/>
      <p:bldP spid="28" grpId="0"/>
      <p:bldP spid="32" grpId="0" animBg="1"/>
      <p:bldP spid="33" grpId="0"/>
      <p:bldP spid="37" grpId="0" animBg="1"/>
      <p:bldP spid="38" grpId="0"/>
      <p:bldP spid="39" grpId="0" animBg="1"/>
      <p:bldP spid="41" grpId="0"/>
      <p:bldP spid="51"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spect="1"/>
          </p:cNvSpPr>
          <p:nvPr/>
        </p:nvSpPr>
        <p:spPr>
          <a:xfrm>
            <a:off x="1300320" y="2236788"/>
            <a:ext cx="1799571" cy="180022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1" hangingPunct="1">
              <a:defRPr/>
            </a:pPr>
            <a:endParaRPr lang="zh-CN" altLang="zh-CN" sz="1866" dirty="0">
              <a:solidFill>
                <a:srgbClr val="3C3C3C"/>
              </a:solidFill>
              <a:latin typeface="微软雅黑" panose="020B0503020204020204" pitchFamily="34" charset="-122"/>
              <a:ea typeface="微软雅黑" panose="020B0503020204020204" pitchFamily="34" charset="-122"/>
            </a:endParaRPr>
          </a:p>
        </p:txBody>
      </p:sp>
      <p:sp>
        <p:nvSpPr>
          <p:cNvPr id="9" name="Oval 8"/>
          <p:cNvSpPr>
            <a:spLocks noChangeAspect="1"/>
          </p:cNvSpPr>
          <p:nvPr/>
        </p:nvSpPr>
        <p:spPr>
          <a:xfrm>
            <a:off x="5232715" y="2236788"/>
            <a:ext cx="1799571" cy="180022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1" hangingPunct="1">
              <a:defRPr/>
            </a:pPr>
            <a:endParaRPr lang="zh-CN" altLang="zh-CN" sz="1866" dirty="0">
              <a:solidFill>
                <a:srgbClr val="3C3C3C"/>
              </a:solidFill>
              <a:latin typeface="微软雅黑" panose="020B0503020204020204" pitchFamily="34" charset="-122"/>
              <a:ea typeface="微软雅黑" panose="020B0503020204020204" pitchFamily="34" charset="-122"/>
            </a:endParaRPr>
          </a:p>
        </p:txBody>
      </p:sp>
      <p:sp>
        <p:nvSpPr>
          <p:cNvPr id="11" name="Oval 10"/>
          <p:cNvSpPr>
            <a:spLocks noChangeAspect="1"/>
          </p:cNvSpPr>
          <p:nvPr/>
        </p:nvSpPr>
        <p:spPr>
          <a:xfrm>
            <a:off x="9165111" y="2236788"/>
            <a:ext cx="1799571" cy="180022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1" hangingPunct="1">
              <a:defRPr/>
            </a:pPr>
            <a:endParaRPr lang="zh-CN" altLang="zh-CN" sz="1866" dirty="0">
              <a:solidFill>
                <a:srgbClr val="3C3C3C"/>
              </a:solidFill>
              <a:latin typeface="微软雅黑" panose="020B0503020204020204" pitchFamily="34" charset="-122"/>
              <a:ea typeface="微软雅黑" panose="020B0503020204020204" pitchFamily="34" charset="-122"/>
            </a:endParaRPr>
          </a:p>
        </p:txBody>
      </p:sp>
      <p:cxnSp>
        <p:nvCxnSpPr>
          <p:cNvPr id="12" name="Straight Connector 11"/>
          <p:cNvCxnSpPr/>
          <p:nvPr/>
        </p:nvCxnSpPr>
        <p:spPr>
          <a:xfrm>
            <a:off x="2200104" y="4144964"/>
            <a:ext cx="0" cy="407987"/>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itle 13"/>
          <p:cNvSpPr txBox="1">
            <a:spLocks/>
          </p:cNvSpPr>
          <p:nvPr/>
        </p:nvSpPr>
        <p:spPr bwMode="auto">
          <a:xfrm>
            <a:off x="1300320" y="4514852"/>
            <a:ext cx="179957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83" tIns="43341" rIns="86683" bIns="43341"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cxnSp>
        <p:nvCxnSpPr>
          <p:cNvPr id="14" name="Straight Connector 13"/>
          <p:cNvCxnSpPr/>
          <p:nvPr/>
        </p:nvCxnSpPr>
        <p:spPr>
          <a:xfrm>
            <a:off x="4166301" y="4397376"/>
            <a:ext cx="0" cy="1809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itle 13"/>
          <p:cNvSpPr txBox="1">
            <a:spLocks/>
          </p:cNvSpPr>
          <p:nvPr/>
        </p:nvSpPr>
        <p:spPr bwMode="auto">
          <a:xfrm>
            <a:off x="3266518" y="4552952"/>
            <a:ext cx="179957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83" tIns="43341" rIns="86683" bIns="43341"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cxnSp>
        <p:nvCxnSpPr>
          <p:cNvPr id="16" name="Straight Connector 15"/>
          <p:cNvCxnSpPr/>
          <p:nvPr/>
        </p:nvCxnSpPr>
        <p:spPr>
          <a:xfrm>
            <a:off x="6130912" y="4183065"/>
            <a:ext cx="0" cy="407987"/>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itle 13"/>
          <p:cNvSpPr txBox="1">
            <a:spLocks/>
          </p:cNvSpPr>
          <p:nvPr/>
        </p:nvSpPr>
        <p:spPr bwMode="auto">
          <a:xfrm>
            <a:off x="5231129" y="4552952"/>
            <a:ext cx="179957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83" tIns="43341" rIns="86683" bIns="43341"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cxnSp>
        <p:nvCxnSpPr>
          <p:cNvPr id="18" name="Straight Connector 17"/>
          <p:cNvCxnSpPr/>
          <p:nvPr/>
        </p:nvCxnSpPr>
        <p:spPr>
          <a:xfrm>
            <a:off x="8093937" y="4437064"/>
            <a:ext cx="0" cy="1809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itle 13"/>
          <p:cNvSpPr txBox="1">
            <a:spLocks/>
          </p:cNvSpPr>
          <p:nvPr/>
        </p:nvSpPr>
        <p:spPr bwMode="auto">
          <a:xfrm>
            <a:off x="7195739" y="4592640"/>
            <a:ext cx="1799571" cy="93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83" tIns="43341" rIns="86683" bIns="43341"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cxnSp>
        <p:nvCxnSpPr>
          <p:cNvPr id="23" name="Straight Connector 22"/>
          <p:cNvCxnSpPr/>
          <p:nvPr/>
        </p:nvCxnSpPr>
        <p:spPr>
          <a:xfrm>
            <a:off x="10056960" y="4222751"/>
            <a:ext cx="0" cy="407987"/>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itle 13"/>
          <p:cNvSpPr txBox="1">
            <a:spLocks/>
          </p:cNvSpPr>
          <p:nvPr/>
        </p:nvSpPr>
        <p:spPr bwMode="auto">
          <a:xfrm>
            <a:off x="9158763" y="4592640"/>
            <a:ext cx="1799571" cy="93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683" tIns="43341" rIns="86683" bIns="43341"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
        <p:nvSpPr>
          <p:cNvPr id="8" name="Oval 7"/>
          <p:cNvSpPr>
            <a:spLocks noChangeAspect="1"/>
          </p:cNvSpPr>
          <p:nvPr/>
        </p:nvSpPr>
        <p:spPr>
          <a:xfrm>
            <a:off x="2903113" y="1795464"/>
            <a:ext cx="2518448" cy="2520951"/>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1" hangingPunct="1">
              <a:defRPr/>
            </a:pPr>
            <a:endParaRPr lang="zh-CN" altLang="zh-CN" sz="1866" dirty="0">
              <a:solidFill>
                <a:srgbClr val="3C3C3C"/>
              </a:solidFill>
              <a:latin typeface="微软雅黑" panose="020B0503020204020204" pitchFamily="34" charset="-122"/>
              <a:ea typeface="微软雅黑" panose="020B0503020204020204" pitchFamily="34" charset="-122"/>
            </a:endParaRPr>
          </a:p>
        </p:txBody>
      </p:sp>
      <p:sp>
        <p:nvSpPr>
          <p:cNvPr id="10" name="Oval 9"/>
          <p:cNvSpPr>
            <a:spLocks noChangeAspect="1"/>
          </p:cNvSpPr>
          <p:nvPr/>
        </p:nvSpPr>
        <p:spPr>
          <a:xfrm>
            <a:off x="6835507" y="1824039"/>
            <a:ext cx="2518448" cy="2520951"/>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1" hangingPunct="1">
              <a:defRPr/>
            </a:pPr>
            <a:endParaRPr lang="zh-CN" altLang="zh-CN" sz="1866" dirty="0">
              <a:solidFill>
                <a:srgbClr val="3C3C3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314694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15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50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150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nodeType="withEffect">
                                  <p:stCondLst>
                                    <p:cond delay="50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grpId="0" nodeType="withEffect">
                                  <p:stCondLst>
                                    <p:cond delay="150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500"/>
                                        <p:tgtEl>
                                          <p:spTgt spid="20"/>
                                        </p:tgtEl>
                                      </p:cBhvr>
                                    </p:animEffect>
                                  </p:childTnLst>
                                </p:cTn>
                              </p:par>
                              <p:par>
                                <p:cTn id="49" presetID="22" presetClass="entr" presetSubtype="4" fill="hold" nodeType="withEffect">
                                  <p:stCondLst>
                                    <p:cond delay="50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par>
                                <p:cTn id="52" presetID="22" presetClass="entr" presetSubtype="4" fill="hold" grpId="0" nodeType="withEffect">
                                  <p:stCondLst>
                                    <p:cond delay="1500"/>
                                  </p:stCondLst>
                                  <p:childTnLst>
                                    <p:set>
                                      <p:cBhvr>
                                        <p:cTn id="53" dur="1" fill="hold">
                                          <p:stCondLst>
                                            <p:cond delay="0"/>
                                          </p:stCondLst>
                                        </p:cTn>
                                        <p:tgtEl>
                                          <p:spTgt spid="24"/>
                                        </p:tgtEl>
                                        <p:attrNameLst>
                                          <p:attrName>style.visibility</p:attrName>
                                        </p:attrNameLst>
                                      </p:cBhvr>
                                      <p:to>
                                        <p:strVal val="visible"/>
                                      </p:to>
                                    </p:set>
                                    <p:animEffect transition="in" filter="wipe(down)">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p:bldP spid="15" grpId="0"/>
      <p:bldP spid="17" grpId="0"/>
      <p:bldP spid="20" grpId="0"/>
      <p:bldP spid="24" grpId="0"/>
      <p:bldP spid="8"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4"/>
          <p:cNvSpPr>
            <a:spLocks noEditPoints="1"/>
          </p:cNvSpPr>
          <p:nvPr/>
        </p:nvSpPr>
        <p:spPr bwMode="auto">
          <a:xfrm>
            <a:off x="1878788" y="2277534"/>
            <a:ext cx="2687337" cy="791633"/>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12" name="Rectangle 105"/>
          <p:cNvSpPr>
            <a:spLocks noChangeArrowheads="1"/>
          </p:cNvSpPr>
          <p:nvPr/>
        </p:nvSpPr>
        <p:spPr bwMode="auto">
          <a:xfrm>
            <a:off x="2029022" y="2429934"/>
            <a:ext cx="526888"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3" name="Rectangle 106"/>
          <p:cNvSpPr>
            <a:spLocks noChangeArrowheads="1"/>
          </p:cNvSpPr>
          <p:nvPr/>
        </p:nvSpPr>
        <p:spPr bwMode="auto">
          <a:xfrm>
            <a:off x="2589768" y="2429934"/>
            <a:ext cx="535351"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4" name="Rectangle 107"/>
          <p:cNvSpPr>
            <a:spLocks noChangeArrowheads="1"/>
          </p:cNvSpPr>
          <p:nvPr/>
        </p:nvSpPr>
        <p:spPr bwMode="auto">
          <a:xfrm>
            <a:off x="3161090" y="2429934"/>
            <a:ext cx="524771"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5" name="Rectangle 108"/>
          <p:cNvSpPr>
            <a:spLocks noChangeArrowheads="1"/>
          </p:cNvSpPr>
          <p:nvPr/>
        </p:nvSpPr>
        <p:spPr bwMode="auto">
          <a:xfrm>
            <a:off x="3721833" y="2429934"/>
            <a:ext cx="533235"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6" name="Freeform 109"/>
          <p:cNvSpPr>
            <a:spLocks noEditPoints="1"/>
          </p:cNvSpPr>
          <p:nvPr/>
        </p:nvSpPr>
        <p:spPr bwMode="auto">
          <a:xfrm>
            <a:off x="1878788" y="3141134"/>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17" name="Rectangle 110"/>
          <p:cNvSpPr>
            <a:spLocks noChangeArrowheads="1"/>
          </p:cNvSpPr>
          <p:nvPr/>
        </p:nvSpPr>
        <p:spPr bwMode="auto">
          <a:xfrm>
            <a:off x="2029022" y="3282950"/>
            <a:ext cx="526888"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18" name="Rectangle 111"/>
          <p:cNvSpPr>
            <a:spLocks noChangeArrowheads="1"/>
          </p:cNvSpPr>
          <p:nvPr/>
        </p:nvSpPr>
        <p:spPr bwMode="auto">
          <a:xfrm>
            <a:off x="2589768" y="3282950"/>
            <a:ext cx="535351"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19" name="Rectangle 112"/>
          <p:cNvSpPr>
            <a:spLocks noChangeArrowheads="1"/>
          </p:cNvSpPr>
          <p:nvPr/>
        </p:nvSpPr>
        <p:spPr bwMode="auto">
          <a:xfrm>
            <a:off x="3161090" y="3282950"/>
            <a:ext cx="524771"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20" name="Rectangle 113"/>
          <p:cNvSpPr>
            <a:spLocks noChangeArrowheads="1"/>
          </p:cNvSpPr>
          <p:nvPr/>
        </p:nvSpPr>
        <p:spPr bwMode="auto">
          <a:xfrm>
            <a:off x="3721833" y="3282950"/>
            <a:ext cx="533235"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1" name="Freeform 114"/>
          <p:cNvSpPr>
            <a:spLocks noEditPoints="1"/>
          </p:cNvSpPr>
          <p:nvPr/>
        </p:nvSpPr>
        <p:spPr bwMode="auto">
          <a:xfrm>
            <a:off x="1878788" y="3989919"/>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22" name="Rectangle 115"/>
          <p:cNvSpPr>
            <a:spLocks noChangeArrowheads="1"/>
          </p:cNvSpPr>
          <p:nvPr/>
        </p:nvSpPr>
        <p:spPr bwMode="auto">
          <a:xfrm>
            <a:off x="2029022" y="4133851"/>
            <a:ext cx="526888" cy="497416"/>
          </a:xfrm>
          <a:prstGeom prst="rect">
            <a:avLst/>
          </a:prstGeom>
          <a:solidFill>
            <a:schemeClr val="accent3"/>
          </a:solidFill>
          <a:ln>
            <a:noFill/>
          </a:ln>
        </p:spPr>
        <p:txBody>
          <a:bodyPr/>
          <a:lstStyle/>
          <a:p>
            <a:pPr>
              <a:buFontTx/>
              <a:buNone/>
              <a:defRPr/>
            </a:pPr>
            <a:endParaRPr lang="zh-CN" altLang="en-US" sz="2399" kern="0">
              <a:solidFill>
                <a:prstClr val="black"/>
              </a:solidFill>
            </a:endParaRPr>
          </a:p>
        </p:txBody>
      </p:sp>
      <p:sp>
        <p:nvSpPr>
          <p:cNvPr id="23" name="Rectangle 116"/>
          <p:cNvSpPr>
            <a:spLocks noChangeArrowheads="1"/>
          </p:cNvSpPr>
          <p:nvPr/>
        </p:nvSpPr>
        <p:spPr bwMode="auto">
          <a:xfrm>
            <a:off x="2589768" y="4133851"/>
            <a:ext cx="535351" cy="497416"/>
          </a:xfrm>
          <a:prstGeom prst="rect">
            <a:avLst/>
          </a:prstGeom>
          <a:solidFill>
            <a:schemeClr val="accent3"/>
          </a:solidFill>
          <a:ln>
            <a:noFill/>
          </a:ln>
        </p:spPr>
        <p:txBody>
          <a:bodyPr/>
          <a:lstStyle/>
          <a:p>
            <a:pPr>
              <a:buFontTx/>
              <a:buNone/>
              <a:defRPr/>
            </a:pPr>
            <a:endParaRPr lang="zh-CN" altLang="en-US" sz="2399" kern="0">
              <a:solidFill>
                <a:prstClr val="black"/>
              </a:solidFill>
            </a:endParaRPr>
          </a:p>
        </p:txBody>
      </p:sp>
      <p:sp>
        <p:nvSpPr>
          <p:cNvPr id="24" name="Rectangle 117"/>
          <p:cNvSpPr>
            <a:spLocks noChangeArrowheads="1"/>
          </p:cNvSpPr>
          <p:nvPr/>
        </p:nvSpPr>
        <p:spPr bwMode="auto">
          <a:xfrm>
            <a:off x="3161090" y="4133851"/>
            <a:ext cx="524771" cy="497416"/>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5" name="Rectangle 118"/>
          <p:cNvSpPr>
            <a:spLocks noChangeArrowheads="1"/>
          </p:cNvSpPr>
          <p:nvPr/>
        </p:nvSpPr>
        <p:spPr bwMode="auto">
          <a:xfrm>
            <a:off x="3721833" y="4133851"/>
            <a:ext cx="533235" cy="497416"/>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6" name="Freeform 119"/>
          <p:cNvSpPr>
            <a:spLocks noEditPoints="1"/>
          </p:cNvSpPr>
          <p:nvPr/>
        </p:nvSpPr>
        <p:spPr bwMode="auto">
          <a:xfrm>
            <a:off x="1878788" y="4853519"/>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27" name="Rectangle 120"/>
          <p:cNvSpPr>
            <a:spLocks noChangeArrowheads="1"/>
          </p:cNvSpPr>
          <p:nvPr/>
        </p:nvSpPr>
        <p:spPr bwMode="auto">
          <a:xfrm>
            <a:off x="2029022" y="4995334"/>
            <a:ext cx="526888" cy="499534"/>
          </a:xfrm>
          <a:prstGeom prst="rect">
            <a:avLst/>
          </a:prstGeom>
          <a:solidFill>
            <a:schemeClr val="accent4"/>
          </a:solidFill>
          <a:ln>
            <a:noFill/>
          </a:ln>
          <a:extLst/>
        </p:spPr>
        <p:txBody>
          <a:bodyPr/>
          <a:lstStyle/>
          <a:p>
            <a:pPr>
              <a:buFontTx/>
              <a:buNone/>
              <a:defRPr/>
            </a:pPr>
            <a:endParaRPr lang="zh-CN" altLang="en-US" sz="2399" kern="0">
              <a:solidFill>
                <a:prstClr val="black"/>
              </a:solidFill>
            </a:endParaRPr>
          </a:p>
        </p:txBody>
      </p:sp>
      <p:sp>
        <p:nvSpPr>
          <p:cNvPr id="28" name="Rectangle 121"/>
          <p:cNvSpPr>
            <a:spLocks noChangeArrowheads="1"/>
          </p:cNvSpPr>
          <p:nvPr/>
        </p:nvSpPr>
        <p:spPr bwMode="auto">
          <a:xfrm>
            <a:off x="2589768" y="4995334"/>
            <a:ext cx="535351"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9" name="Rectangle 122"/>
          <p:cNvSpPr>
            <a:spLocks noChangeArrowheads="1"/>
          </p:cNvSpPr>
          <p:nvPr/>
        </p:nvSpPr>
        <p:spPr bwMode="auto">
          <a:xfrm>
            <a:off x="3161090" y="4995334"/>
            <a:ext cx="524771"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30" name="Rectangle 123"/>
          <p:cNvSpPr>
            <a:spLocks noChangeArrowheads="1"/>
          </p:cNvSpPr>
          <p:nvPr/>
        </p:nvSpPr>
        <p:spPr bwMode="auto">
          <a:xfrm>
            <a:off x="3721833" y="4995334"/>
            <a:ext cx="533235"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cxnSp>
        <p:nvCxnSpPr>
          <p:cNvPr id="31" name="直接连接符 30"/>
          <p:cNvCxnSpPr>
            <a:cxnSpLocks noChangeShapeType="1"/>
          </p:cNvCxnSpPr>
          <p:nvPr/>
        </p:nvCxnSpPr>
        <p:spPr bwMode="auto">
          <a:xfrm>
            <a:off x="4697316" y="26923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3" name="组合 31"/>
          <p:cNvGrpSpPr>
            <a:grpSpLocks/>
          </p:cNvGrpSpPr>
          <p:nvPr/>
        </p:nvGrpSpPr>
        <p:grpSpPr bwMode="auto">
          <a:xfrm>
            <a:off x="7054555" y="2508251"/>
            <a:ext cx="404158" cy="368300"/>
            <a:chOff x="3842185" y="3147814"/>
            <a:chExt cx="1016001" cy="958850"/>
          </a:xfrm>
        </p:grpSpPr>
        <p:sp>
          <p:nvSpPr>
            <p:cNvPr id="33"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34"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35" name="矩形 34"/>
          <p:cNvSpPr>
            <a:spLocks noChangeArrowheads="1"/>
          </p:cNvSpPr>
          <p:nvPr/>
        </p:nvSpPr>
        <p:spPr bwMode="auto">
          <a:xfrm>
            <a:off x="7632228" y="2470336"/>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dirty="0">
              <a:solidFill>
                <a:schemeClr val="tx1">
                  <a:lumMod val="50000"/>
                  <a:lumOff val="50000"/>
                </a:schemeClr>
              </a:solidFill>
              <a:latin typeface="微软雅黑" pitchFamily="34" charset="-122"/>
              <a:ea typeface="微软雅黑" pitchFamily="34" charset="-122"/>
            </a:endParaRPr>
          </a:p>
        </p:txBody>
      </p:sp>
      <p:cxnSp>
        <p:nvCxnSpPr>
          <p:cNvPr id="36" name="直接连接符 35"/>
          <p:cNvCxnSpPr>
            <a:cxnSpLocks noChangeShapeType="1"/>
          </p:cNvCxnSpPr>
          <p:nvPr/>
        </p:nvCxnSpPr>
        <p:spPr bwMode="auto">
          <a:xfrm>
            <a:off x="4697316" y="35432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4" name="组合 36"/>
          <p:cNvGrpSpPr>
            <a:grpSpLocks/>
          </p:cNvGrpSpPr>
          <p:nvPr/>
        </p:nvGrpSpPr>
        <p:grpSpPr bwMode="auto">
          <a:xfrm>
            <a:off x="7054555" y="3359151"/>
            <a:ext cx="404158" cy="368300"/>
            <a:chOff x="3842185" y="3147814"/>
            <a:chExt cx="1016001" cy="958850"/>
          </a:xfrm>
        </p:grpSpPr>
        <p:sp>
          <p:nvSpPr>
            <p:cNvPr id="38"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39"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40" name="矩形 39"/>
          <p:cNvSpPr>
            <a:spLocks noChangeArrowheads="1"/>
          </p:cNvSpPr>
          <p:nvPr/>
        </p:nvSpPr>
        <p:spPr bwMode="auto">
          <a:xfrm>
            <a:off x="7632228" y="3336054"/>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cxnSp>
        <p:nvCxnSpPr>
          <p:cNvPr id="41" name="直接连接符 40"/>
          <p:cNvCxnSpPr>
            <a:cxnSpLocks noChangeShapeType="1"/>
          </p:cNvCxnSpPr>
          <p:nvPr/>
        </p:nvCxnSpPr>
        <p:spPr bwMode="auto">
          <a:xfrm>
            <a:off x="4697316" y="43941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5" name="组合 41"/>
          <p:cNvGrpSpPr>
            <a:grpSpLocks/>
          </p:cNvGrpSpPr>
          <p:nvPr/>
        </p:nvGrpSpPr>
        <p:grpSpPr bwMode="auto">
          <a:xfrm>
            <a:off x="7054555" y="4210051"/>
            <a:ext cx="404158" cy="368300"/>
            <a:chOff x="3842185" y="3147814"/>
            <a:chExt cx="1016001" cy="958850"/>
          </a:xfrm>
        </p:grpSpPr>
        <p:sp>
          <p:nvSpPr>
            <p:cNvPr id="43"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44"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51" name="矩形 50"/>
          <p:cNvSpPr>
            <a:spLocks noChangeArrowheads="1"/>
          </p:cNvSpPr>
          <p:nvPr/>
        </p:nvSpPr>
        <p:spPr bwMode="auto">
          <a:xfrm>
            <a:off x="7632228" y="4203887"/>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cxnSp>
        <p:nvCxnSpPr>
          <p:cNvPr id="53" name="直接连接符 52"/>
          <p:cNvCxnSpPr>
            <a:cxnSpLocks noChangeShapeType="1"/>
          </p:cNvCxnSpPr>
          <p:nvPr/>
        </p:nvCxnSpPr>
        <p:spPr bwMode="auto">
          <a:xfrm>
            <a:off x="4697316" y="5245101"/>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6" name="组合 53"/>
          <p:cNvGrpSpPr>
            <a:grpSpLocks/>
          </p:cNvGrpSpPr>
          <p:nvPr/>
        </p:nvGrpSpPr>
        <p:grpSpPr bwMode="auto">
          <a:xfrm>
            <a:off x="7054555" y="5063067"/>
            <a:ext cx="404158" cy="366184"/>
            <a:chOff x="3842185" y="3147814"/>
            <a:chExt cx="1016001" cy="958850"/>
          </a:xfrm>
        </p:grpSpPr>
        <p:sp>
          <p:nvSpPr>
            <p:cNvPr id="55"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56" name="Freeform 47"/>
            <p:cNvSpPr/>
            <p:nvPr/>
          </p:nvSpPr>
          <p:spPr bwMode="auto">
            <a:xfrm>
              <a:off x="4368803" y="3397227"/>
              <a:ext cx="489383" cy="709437"/>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dirty="0">
                <a:solidFill>
                  <a:prstClr val="black"/>
                </a:solidFill>
              </a:endParaRPr>
            </a:p>
          </p:txBody>
        </p:sp>
      </p:grpSp>
      <p:sp>
        <p:nvSpPr>
          <p:cNvPr id="57" name="矩形 56"/>
          <p:cNvSpPr>
            <a:spLocks noChangeArrowheads="1"/>
          </p:cNvSpPr>
          <p:nvPr/>
        </p:nvSpPr>
        <p:spPr bwMode="auto">
          <a:xfrm>
            <a:off x="7632228" y="5027084"/>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sp>
        <p:nvSpPr>
          <p:cNvPr id="58" name="矩形 57"/>
          <p:cNvSpPr>
            <a:spLocks noChangeArrowheads="1"/>
          </p:cNvSpPr>
          <p:nvPr/>
        </p:nvSpPr>
        <p:spPr bwMode="auto">
          <a:xfrm>
            <a:off x="4987211" y="2357967"/>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100%</a:t>
            </a:r>
          </a:p>
        </p:txBody>
      </p:sp>
      <p:sp>
        <p:nvSpPr>
          <p:cNvPr id="59" name="矩形 58"/>
          <p:cNvSpPr>
            <a:spLocks noChangeArrowheads="1"/>
          </p:cNvSpPr>
          <p:nvPr/>
        </p:nvSpPr>
        <p:spPr bwMode="auto">
          <a:xfrm>
            <a:off x="5251713" y="3213101"/>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75%</a:t>
            </a:r>
          </a:p>
        </p:txBody>
      </p:sp>
      <p:sp>
        <p:nvSpPr>
          <p:cNvPr id="60" name="矩形 59"/>
          <p:cNvSpPr>
            <a:spLocks noChangeArrowheads="1"/>
          </p:cNvSpPr>
          <p:nvPr/>
        </p:nvSpPr>
        <p:spPr bwMode="auto">
          <a:xfrm>
            <a:off x="5251713" y="4078819"/>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50%</a:t>
            </a:r>
          </a:p>
        </p:txBody>
      </p:sp>
      <p:sp>
        <p:nvSpPr>
          <p:cNvPr id="61" name="矩形 60"/>
          <p:cNvSpPr>
            <a:spLocks noChangeArrowheads="1"/>
          </p:cNvSpPr>
          <p:nvPr/>
        </p:nvSpPr>
        <p:spPr bwMode="auto">
          <a:xfrm>
            <a:off x="5251713" y="4942418"/>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25%</a:t>
            </a:r>
          </a:p>
        </p:txBody>
      </p:sp>
    </p:spTree>
    <p:extLst>
      <p:ext uri="{BB962C8B-B14F-4D97-AF65-F5344CB8AC3E}">
        <p14:creationId xmlns:p14="http://schemas.microsoft.com/office/powerpoint/2010/main" val="26204994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3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3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par>
                          <p:cTn id="17" fill="hold" nodeType="afterGroup">
                            <p:stCondLst>
                              <p:cond delay="3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
                                        <p:tgtEl>
                                          <p:spTgt spid="12"/>
                                        </p:tgtEl>
                                      </p:cBhvr>
                                    </p:animEffect>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
                                        <p:tgtEl>
                                          <p:spTgt spid="13"/>
                                        </p:tgtEl>
                                      </p:cBhvr>
                                    </p:animEffect>
                                  </p:childTnLst>
                                </p:cTn>
                              </p:par>
                            </p:childTnLst>
                          </p:cTn>
                        </p:par>
                        <p:par>
                          <p:cTn id="25" fill="hold" nodeType="afterGroup">
                            <p:stCondLst>
                              <p:cond delay="7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
                                        <p:tgtEl>
                                          <p:spTgt spid="14"/>
                                        </p:tgtEl>
                                      </p:cBhvr>
                                    </p:animEffect>
                                  </p:childTnLst>
                                </p:cTn>
                              </p:par>
                            </p:childTnLst>
                          </p:cTn>
                        </p:par>
                        <p:par>
                          <p:cTn id="29" fill="hold" nodeType="afterGroup">
                            <p:stCondLst>
                              <p:cond delay="9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200"/>
                                        <p:tgtEl>
                                          <p:spTgt spid="15"/>
                                        </p:tgtEl>
                                      </p:cBhvr>
                                    </p:animEffect>
                                  </p:childTnLst>
                                </p:cTn>
                              </p:par>
                            </p:childTnLst>
                          </p:cTn>
                        </p:par>
                        <p:par>
                          <p:cTn id="33" fill="hold" nodeType="afterGroup">
                            <p:stCondLst>
                              <p:cond delay="11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200"/>
                                        <p:tgtEl>
                                          <p:spTgt spid="17"/>
                                        </p:tgtEl>
                                      </p:cBhvr>
                                    </p:animEffect>
                                  </p:childTnLst>
                                </p:cTn>
                              </p:par>
                            </p:childTnLst>
                          </p:cTn>
                        </p:par>
                        <p:par>
                          <p:cTn id="37" fill="hold" nodeType="afterGroup">
                            <p:stCondLst>
                              <p:cond delay="13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00"/>
                                        <p:tgtEl>
                                          <p:spTgt spid="18"/>
                                        </p:tgtEl>
                                      </p:cBhvr>
                                    </p:animEffect>
                                  </p:childTnLst>
                                </p:cTn>
                              </p:par>
                            </p:childTnLst>
                          </p:cTn>
                        </p:par>
                        <p:par>
                          <p:cTn id="41" fill="hold" nodeType="afterGroup">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200"/>
                                        <p:tgtEl>
                                          <p:spTgt spid="19"/>
                                        </p:tgtEl>
                                      </p:cBhvr>
                                    </p:animEffect>
                                  </p:childTnLst>
                                </p:cTn>
                              </p:par>
                            </p:childTnLst>
                          </p:cTn>
                        </p:par>
                        <p:par>
                          <p:cTn id="45" fill="hold" nodeType="afterGroup">
                            <p:stCondLst>
                              <p:cond delay="17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00"/>
                                        <p:tgtEl>
                                          <p:spTgt spid="20"/>
                                        </p:tgtEl>
                                      </p:cBhvr>
                                    </p:animEffect>
                                  </p:childTnLst>
                                </p:cTn>
                              </p:par>
                            </p:childTnLst>
                          </p:cTn>
                        </p:par>
                        <p:par>
                          <p:cTn id="49" fill="hold" nodeType="afterGroup">
                            <p:stCondLst>
                              <p:cond delay="190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200"/>
                                        <p:tgtEl>
                                          <p:spTgt spid="22"/>
                                        </p:tgtEl>
                                      </p:cBhvr>
                                    </p:animEffect>
                                  </p:childTnLst>
                                </p:cTn>
                              </p:par>
                            </p:childTnLst>
                          </p:cTn>
                        </p:par>
                        <p:par>
                          <p:cTn id="53" fill="hold" nodeType="afterGroup">
                            <p:stCondLst>
                              <p:cond delay="210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00"/>
                                        <p:tgtEl>
                                          <p:spTgt spid="23"/>
                                        </p:tgtEl>
                                      </p:cBhvr>
                                    </p:animEffect>
                                  </p:childTnLst>
                                </p:cTn>
                              </p:par>
                            </p:childTnLst>
                          </p:cTn>
                        </p:par>
                        <p:par>
                          <p:cTn id="57" fill="hold" nodeType="afterGroup">
                            <p:stCondLst>
                              <p:cond delay="2300"/>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200"/>
                                        <p:tgtEl>
                                          <p:spTgt spid="24"/>
                                        </p:tgtEl>
                                      </p:cBhvr>
                                    </p:animEffect>
                                  </p:childTnLst>
                                </p:cTn>
                              </p:par>
                            </p:childTnLst>
                          </p:cTn>
                        </p:par>
                        <p:par>
                          <p:cTn id="61" fill="hold" nodeType="afterGroup">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200"/>
                                        <p:tgtEl>
                                          <p:spTgt spid="25"/>
                                        </p:tgtEl>
                                      </p:cBhvr>
                                    </p:animEffect>
                                  </p:childTnLst>
                                </p:cTn>
                              </p:par>
                            </p:childTnLst>
                          </p:cTn>
                        </p:par>
                        <p:par>
                          <p:cTn id="65" fill="hold" nodeType="afterGroup">
                            <p:stCondLst>
                              <p:cond delay="2700"/>
                            </p:stCondLst>
                            <p:childTnLst>
                              <p:par>
                                <p:cTn id="66" presetID="10"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200"/>
                                        <p:tgtEl>
                                          <p:spTgt spid="27"/>
                                        </p:tgtEl>
                                      </p:cBhvr>
                                    </p:animEffect>
                                  </p:childTnLst>
                                </p:cTn>
                              </p:par>
                            </p:childTnLst>
                          </p:cTn>
                        </p:par>
                        <p:par>
                          <p:cTn id="69" fill="hold" nodeType="afterGroup">
                            <p:stCondLst>
                              <p:cond delay="2900"/>
                            </p:stCondLst>
                            <p:childTnLst>
                              <p:par>
                                <p:cTn id="70" presetID="10"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200"/>
                                        <p:tgtEl>
                                          <p:spTgt spid="28"/>
                                        </p:tgtEl>
                                      </p:cBhvr>
                                    </p:animEffect>
                                  </p:childTnLst>
                                </p:cTn>
                              </p:par>
                            </p:childTnLst>
                          </p:cTn>
                        </p:par>
                        <p:par>
                          <p:cTn id="73" fill="hold" nodeType="afterGroup">
                            <p:stCondLst>
                              <p:cond delay="3100"/>
                            </p:stCondLst>
                            <p:childTnLst>
                              <p:par>
                                <p:cTn id="74" presetID="10" presetClass="entr" presetSubtype="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200"/>
                                        <p:tgtEl>
                                          <p:spTgt spid="29"/>
                                        </p:tgtEl>
                                      </p:cBhvr>
                                    </p:animEffect>
                                  </p:childTnLst>
                                </p:cTn>
                              </p:par>
                            </p:childTnLst>
                          </p:cTn>
                        </p:par>
                        <p:par>
                          <p:cTn id="77" fill="hold" nodeType="afterGroup">
                            <p:stCondLst>
                              <p:cond delay="3300"/>
                            </p:stCondLst>
                            <p:childTnLst>
                              <p:par>
                                <p:cTn id="78" presetID="10"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200"/>
                                        <p:tgtEl>
                                          <p:spTgt spid="30"/>
                                        </p:tgtEl>
                                      </p:cBhvr>
                                    </p:animEffect>
                                  </p:childTnLst>
                                </p:cTn>
                              </p:par>
                            </p:childTnLst>
                          </p:cTn>
                        </p:par>
                        <p:par>
                          <p:cTn id="81" fill="hold" nodeType="afterGroup">
                            <p:stCondLst>
                              <p:cond delay="3500"/>
                            </p:stCondLst>
                            <p:childTnLst>
                              <p:par>
                                <p:cTn id="82" presetID="22" presetClass="entr" presetSubtype="4"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300"/>
                                        <p:tgtEl>
                                          <p:spTgt spid="31"/>
                                        </p:tgtEl>
                                      </p:cBhvr>
                                    </p:animEffect>
                                  </p:childTnLst>
                                </p:cTn>
                              </p:par>
                              <p:par>
                                <p:cTn id="85" presetID="42" presetClass="entr" presetSubtype="0"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300"/>
                                        <p:tgtEl>
                                          <p:spTgt spid="58"/>
                                        </p:tgtEl>
                                      </p:cBhvr>
                                    </p:animEffect>
                                    <p:anim calcmode="lin" valueType="num">
                                      <p:cBhvr>
                                        <p:cTn id="88" dur="300" fill="hold"/>
                                        <p:tgtEl>
                                          <p:spTgt spid="58"/>
                                        </p:tgtEl>
                                        <p:attrNameLst>
                                          <p:attrName>ppt_x</p:attrName>
                                        </p:attrNameLst>
                                      </p:cBhvr>
                                      <p:tavLst>
                                        <p:tav tm="0">
                                          <p:val>
                                            <p:strVal val="#ppt_x"/>
                                          </p:val>
                                        </p:tav>
                                        <p:tav tm="100000">
                                          <p:val>
                                            <p:strVal val="#ppt_x"/>
                                          </p:val>
                                        </p:tav>
                                      </p:tavLst>
                                    </p:anim>
                                    <p:anim calcmode="lin" valueType="num">
                                      <p:cBhvr>
                                        <p:cTn id="89" dur="300" fill="hold"/>
                                        <p:tgtEl>
                                          <p:spTgt spid="58"/>
                                        </p:tgtEl>
                                        <p:attrNameLst>
                                          <p:attrName>ppt_y</p:attrName>
                                        </p:attrNameLst>
                                      </p:cBhvr>
                                      <p:tavLst>
                                        <p:tav tm="0">
                                          <p:val>
                                            <p:strVal val="#ppt_y+.1"/>
                                          </p:val>
                                        </p:tav>
                                        <p:tav tm="100000">
                                          <p:val>
                                            <p:strVal val="#ppt_y"/>
                                          </p:val>
                                        </p:tav>
                                      </p:tavLst>
                                    </p:anim>
                                  </p:childTnLst>
                                </p:cTn>
                              </p:par>
                            </p:childTnLst>
                          </p:cTn>
                        </p:par>
                        <p:par>
                          <p:cTn id="90" fill="hold" nodeType="afterGroup">
                            <p:stCondLst>
                              <p:cond delay="3800"/>
                            </p:stCondLst>
                            <p:childTnLst>
                              <p:par>
                                <p:cTn id="91" presetID="2" presetClass="entr" presetSubtype="2" fill="hold" nodeType="afterEffect">
                                  <p:stCondLst>
                                    <p:cond delay="0"/>
                                  </p:stCondLst>
                                  <p:childTnLst>
                                    <p:set>
                                      <p:cBhvr>
                                        <p:cTn id="92" dur="1" fill="hold">
                                          <p:stCondLst>
                                            <p:cond delay="0"/>
                                          </p:stCondLst>
                                        </p:cTn>
                                        <p:tgtEl>
                                          <p:spTgt spid="3"/>
                                        </p:tgtEl>
                                        <p:attrNameLst>
                                          <p:attrName>style.visibility</p:attrName>
                                        </p:attrNameLst>
                                      </p:cBhvr>
                                      <p:to>
                                        <p:strVal val="visible"/>
                                      </p:to>
                                    </p:set>
                                    <p:anim calcmode="lin" valueType="num">
                                      <p:cBhvr additive="base">
                                        <p:cTn id="93" dur="300" fill="hold"/>
                                        <p:tgtEl>
                                          <p:spTgt spid="3"/>
                                        </p:tgtEl>
                                        <p:attrNameLst>
                                          <p:attrName>ppt_x</p:attrName>
                                        </p:attrNameLst>
                                      </p:cBhvr>
                                      <p:tavLst>
                                        <p:tav tm="0">
                                          <p:val>
                                            <p:strVal val="1+#ppt_w/2"/>
                                          </p:val>
                                        </p:tav>
                                        <p:tav tm="100000">
                                          <p:val>
                                            <p:strVal val="#ppt_x"/>
                                          </p:val>
                                        </p:tav>
                                      </p:tavLst>
                                    </p:anim>
                                    <p:anim calcmode="lin" valueType="num">
                                      <p:cBhvr additive="base">
                                        <p:cTn id="94" dur="300" fill="hold"/>
                                        <p:tgtEl>
                                          <p:spTgt spid="3"/>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4100"/>
                            </p:stCondLst>
                            <p:childTnLst>
                              <p:par>
                                <p:cTn id="96" presetID="6" presetClass="emph" presetSubtype="0" fill="hold" nodeType="afterEffect">
                                  <p:stCondLst>
                                    <p:cond delay="0"/>
                                  </p:stCondLst>
                                  <p:childTnLst>
                                    <p:animScale>
                                      <p:cBhvr>
                                        <p:cTn id="97" dur="100" fill="hold"/>
                                        <p:tgtEl>
                                          <p:spTgt spid="3"/>
                                        </p:tgtEl>
                                      </p:cBhvr>
                                      <p:by x="105000" y="105000"/>
                                    </p:animScale>
                                  </p:childTnLst>
                                </p:cTn>
                              </p:par>
                            </p:childTnLst>
                          </p:cTn>
                        </p:par>
                        <p:par>
                          <p:cTn id="98" fill="hold" nodeType="afterGroup">
                            <p:stCondLst>
                              <p:cond delay="4200"/>
                            </p:stCondLst>
                            <p:childTnLst>
                              <p:par>
                                <p:cTn id="99" presetID="6" presetClass="emph" presetSubtype="0" decel="100000" fill="hold" nodeType="afterEffect">
                                  <p:stCondLst>
                                    <p:cond delay="0"/>
                                  </p:stCondLst>
                                  <p:childTnLst>
                                    <p:animScale>
                                      <p:cBhvr>
                                        <p:cTn id="100" dur="100" fill="hold"/>
                                        <p:tgtEl>
                                          <p:spTgt spid="3"/>
                                        </p:tgtEl>
                                      </p:cBhvr>
                                      <p:by x="95000" y="95000"/>
                                    </p:animScale>
                                  </p:childTnLst>
                                </p:cTn>
                              </p:par>
                              <p:par>
                                <p:cTn id="101" presetID="47"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300"/>
                                        <p:tgtEl>
                                          <p:spTgt spid="35"/>
                                        </p:tgtEl>
                                      </p:cBhvr>
                                    </p:animEffect>
                                    <p:anim calcmode="lin" valueType="num">
                                      <p:cBhvr>
                                        <p:cTn id="104" dur="300" fill="hold"/>
                                        <p:tgtEl>
                                          <p:spTgt spid="35"/>
                                        </p:tgtEl>
                                        <p:attrNameLst>
                                          <p:attrName>ppt_x</p:attrName>
                                        </p:attrNameLst>
                                      </p:cBhvr>
                                      <p:tavLst>
                                        <p:tav tm="0">
                                          <p:val>
                                            <p:strVal val="#ppt_x"/>
                                          </p:val>
                                        </p:tav>
                                        <p:tav tm="100000">
                                          <p:val>
                                            <p:strVal val="#ppt_x"/>
                                          </p:val>
                                        </p:tav>
                                      </p:tavLst>
                                    </p:anim>
                                    <p:anim calcmode="lin" valueType="num">
                                      <p:cBhvr>
                                        <p:cTn id="105" dur="300" fill="hold"/>
                                        <p:tgtEl>
                                          <p:spTgt spid="35"/>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4500"/>
                            </p:stCondLst>
                            <p:childTnLst>
                              <p:par>
                                <p:cTn id="107" presetID="22" presetClass="entr" presetSubtype="4" fill="hold" nodeType="after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down)">
                                      <p:cBhvr>
                                        <p:cTn id="109" dur="300"/>
                                        <p:tgtEl>
                                          <p:spTgt spid="36"/>
                                        </p:tgtEl>
                                      </p:cBhvr>
                                    </p:animEffect>
                                  </p:childTnLst>
                                </p:cTn>
                              </p:par>
                              <p:par>
                                <p:cTn id="110" presetID="42" presetClass="entr" presetSubtype="0"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300"/>
                                        <p:tgtEl>
                                          <p:spTgt spid="59"/>
                                        </p:tgtEl>
                                      </p:cBhvr>
                                    </p:animEffect>
                                    <p:anim calcmode="lin" valueType="num">
                                      <p:cBhvr>
                                        <p:cTn id="113" dur="300" fill="hold"/>
                                        <p:tgtEl>
                                          <p:spTgt spid="59"/>
                                        </p:tgtEl>
                                        <p:attrNameLst>
                                          <p:attrName>ppt_x</p:attrName>
                                        </p:attrNameLst>
                                      </p:cBhvr>
                                      <p:tavLst>
                                        <p:tav tm="0">
                                          <p:val>
                                            <p:strVal val="#ppt_x"/>
                                          </p:val>
                                        </p:tav>
                                        <p:tav tm="100000">
                                          <p:val>
                                            <p:strVal val="#ppt_x"/>
                                          </p:val>
                                        </p:tav>
                                      </p:tavLst>
                                    </p:anim>
                                    <p:anim calcmode="lin" valueType="num">
                                      <p:cBhvr>
                                        <p:cTn id="114" dur="300" fill="hold"/>
                                        <p:tgtEl>
                                          <p:spTgt spid="59"/>
                                        </p:tgtEl>
                                        <p:attrNameLst>
                                          <p:attrName>ppt_y</p:attrName>
                                        </p:attrNameLst>
                                      </p:cBhvr>
                                      <p:tavLst>
                                        <p:tav tm="0">
                                          <p:val>
                                            <p:strVal val="#ppt_y+.1"/>
                                          </p:val>
                                        </p:tav>
                                        <p:tav tm="100000">
                                          <p:val>
                                            <p:strVal val="#ppt_y"/>
                                          </p:val>
                                        </p:tav>
                                      </p:tavLst>
                                    </p:anim>
                                  </p:childTnLst>
                                </p:cTn>
                              </p:par>
                            </p:childTnLst>
                          </p:cTn>
                        </p:par>
                        <p:par>
                          <p:cTn id="115" fill="hold" nodeType="afterGroup">
                            <p:stCondLst>
                              <p:cond delay="4800"/>
                            </p:stCondLst>
                            <p:childTnLst>
                              <p:par>
                                <p:cTn id="116" presetID="2" presetClass="entr" presetSubtype="2" fill="hold" nodeType="afterEffect">
                                  <p:stCondLst>
                                    <p:cond delay="0"/>
                                  </p:stCondLst>
                                  <p:childTnLst>
                                    <p:set>
                                      <p:cBhvr>
                                        <p:cTn id="117" dur="1" fill="hold">
                                          <p:stCondLst>
                                            <p:cond delay="0"/>
                                          </p:stCondLst>
                                        </p:cTn>
                                        <p:tgtEl>
                                          <p:spTgt spid="4"/>
                                        </p:tgtEl>
                                        <p:attrNameLst>
                                          <p:attrName>style.visibility</p:attrName>
                                        </p:attrNameLst>
                                      </p:cBhvr>
                                      <p:to>
                                        <p:strVal val="visible"/>
                                      </p:to>
                                    </p:set>
                                    <p:anim calcmode="lin" valueType="num">
                                      <p:cBhvr additive="base">
                                        <p:cTn id="118" dur="300" fill="hold"/>
                                        <p:tgtEl>
                                          <p:spTgt spid="4"/>
                                        </p:tgtEl>
                                        <p:attrNameLst>
                                          <p:attrName>ppt_x</p:attrName>
                                        </p:attrNameLst>
                                      </p:cBhvr>
                                      <p:tavLst>
                                        <p:tav tm="0">
                                          <p:val>
                                            <p:strVal val="1+#ppt_w/2"/>
                                          </p:val>
                                        </p:tav>
                                        <p:tav tm="100000">
                                          <p:val>
                                            <p:strVal val="#ppt_x"/>
                                          </p:val>
                                        </p:tav>
                                      </p:tavLst>
                                    </p:anim>
                                    <p:anim calcmode="lin" valueType="num">
                                      <p:cBhvr additive="base">
                                        <p:cTn id="119" dur="300" fill="hold"/>
                                        <p:tgtEl>
                                          <p:spTgt spid="4"/>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5100"/>
                            </p:stCondLst>
                            <p:childTnLst>
                              <p:par>
                                <p:cTn id="121" presetID="6" presetClass="emph" presetSubtype="0" fill="hold" nodeType="afterEffect">
                                  <p:stCondLst>
                                    <p:cond delay="0"/>
                                  </p:stCondLst>
                                  <p:childTnLst>
                                    <p:animScale>
                                      <p:cBhvr>
                                        <p:cTn id="122" dur="100" fill="hold"/>
                                        <p:tgtEl>
                                          <p:spTgt spid="4"/>
                                        </p:tgtEl>
                                      </p:cBhvr>
                                      <p:by x="105000" y="105000"/>
                                    </p:animScale>
                                  </p:childTnLst>
                                </p:cTn>
                              </p:par>
                            </p:childTnLst>
                          </p:cTn>
                        </p:par>
                        <p:par>
                          <p:cTn id="123" fill="hold" nodeType="afterGroup">
                            <p:stCondLst>
                              <p:cond delay="5200"/>
                            </p:stCondLst>
                            <p:childTnLst>
                              <p:par>
                                <p:cTn id="124" presetID="6" presetClass="emph" presetSubtype="0" decel="100000" fill="hold" nodeType="afterEffect">
                                  <p:stCondLst>
                                    <p:cond delay="0"/>
                                  </p:stCondLst>
                                  <p:childTnLst>
                                    <p:animScale>
                                      <p:cBhvr>
                                        <p:cTn id="125" dur="100" fill="hold"/>
                                        <p:tgtEl>
                                          <p:spTgt spid="4"/>
                                        </p:tgtEl>
                                      </p:cBhvr>
                                      <p:by x="95000" y="95000"/>
                                    </p:animScale>
                                  </p:childTnLst>
                                </p:cTn>
                              </p:par>
                              <p:par>
                                <p:cTn id="126" presetID="47"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300"/>
                                        <p:tgtEl>
                                          <p:spTgt spid="40"/>
                                        </p:tgtEl>
                                      </p:cBhvr>
                                    </p:animEffect>
                                    <p:anim calcmode="lin" valueType="num">
                                      <p:cBhvr>
                                        <p:cTn id="129" dur="300" fill="hold"/>
                                        <p:tgtEl>
                                          <p:spTgt spid="40"/>
                                        </p:tgtEl>
                                        <p:attrNameLst>
                                          <p:attrName>ppt_x</p:attrName>
                                        </p:attrNameLst>
                                      </p:cBhvr>
                                      <p:tavLst>
                                        <p:tav tm="0">
                                          <p:val>
                                            <p:strVal val="#ppt_x"/>
                                          </p:val>
                                        </p:tav>
                                        <p:tav tm="100000">
                                          <p:val>
                                            <p:strVal val="#ppt_x"/>
                                          </p:val>
                                        </p:tav>
                                      </p:tavLst>
                                    </p:anim>
                                    <p:anim calcmode="lin" valueType="num">
                                      <p:cBhvr>
                                        <p:cTn id="130" dur="300" fill="hold"/>
                                        <p:tgtEl>
                                          <p:spTgt spid="40"/>
                                        </p:tgtEl>
                                        <p:attrNameLst>
                                          <p:attrName>ppt_y</p:attrName>
                                        </p:attrNameLst>
                                      </p:cBhvr>
                                      <p:tavLst>
                                        <p:tav tm="0">
                                          <p:val>
                                            <p:strVal val="#ppt_y-.1"/>
                                          </p:val>
                                        </p:tav>
                                        <p:tav tm="100000">
                                          <p:val>
                                            <p:strVal val="#ppt_y"/>
                                          </p:val>
                                        </p:tav>
                                      </p:tavLst>
                                    </p:anim>
                                  </p:childTnLst>
                                </p:cTn>
                              </p:par>
                            </p:childTnLst>
                          </p:cTn>
                        </p:par>
                        <p:par>
                          <p:cTn id="131" fill="hold" nodeType="afterGroup">
                            <p:stCondLst>
                              <p:cond delay="5500"/>
                            </p:stCondLst>
                            <p:childTnLst>
                              <p:par>
                                <p:cTn id="132" presetID="22" presetClass="entr" presetSubtype="4" fill="hold" nodeType="after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wipe(down)">
                                      <p:cBhvr>
                                        <p:cTn id="134" dur="300"/>
                                        <p:tgtEl>
                                          <p:spTgt spid="41"/>
                                        </p:tgtEl>
                                      </p:cBhvr>
                                    </p:animEffect>
                                  </p:childTnLst>
                                </p:cTn>
                              </p:par>
                              <p:par>
                                <p:cTn id="135" presetID="42" presetClass="entr" presetSubtype="0" fill="hold" grpId="0" nodeType="with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fade">
                                      <p:cBhvr>
                                        <p:cTn id="137" dur="300"/>
                                        <p:tgtEl>
                                          <p:spTgt spid="60"/>
                                        </p:tgtEl>
                                      </p:cBhvr>
                                    </p:animEffect>
                                    <p:anim calcmode="lin" valueType="num">
                                      <p:cBhvr>
                                        <p:cTn id="138" dur="300" fill="hold"/>
                                        <p:tgtEl>
                                          <p:spTgt spid="60"/>
                                        </p:tgtEl>
                                        <p:attrNameLst>
                                          <p:attrName>ppt_x</p:attrName>
                                        </p:attrNameLst>
                                      </p:cBhvr>
                                      <p:tavLst>
                                        <p:tav tm="0">
                                          <p:val>
                                            <p:strVal val="#ppt_x"/>
                                          </p:val>
                                        </p:tav>
                                        <p:tav tm="100000">
                                          <p:val>
                                            <p:strVal val="#ppt_x"/>
                                          </p:val>
                                        </p:tav>
                                      </p:tavLst>
                                    </p:anim>
                                    <p:anim calcmode="lin" valueType="num">
                                      <p:cBhvr>
                                        <p:cTn id="139" dur="300" fill="hold"/>
                                        <p:tgtEl>
                                          <p:spTgt spid="60"/>
                                        </p:tgtEl>
                                        <p:attrNameLst>
                                          <p:attrName>ppt_y</p:attrName>
                                        </p:attrNameLst>
                                      </p:cBhvr>
                                      <p:tavLst>
                                        <p:tav tm="0">
                                          <p:val>
                                            <p:strVal val="#ppt_y+.1"/>
                                          </p:val>
                                        </p:tav>
                                        <p:tav tm="100000">
                                          <p:val>
                                            <p:strVal val="#ppt_y"/>
                                          </p:val>
                                        </p:tav>
                                      </p:tavLst>
                                    </p:anim>
                                  </p:childTnLst>
                                </p:cTn>
                              </p:par>
                            </p:childTnLst>
                          </p:cTn>
                        </p:par>
                        <p:par>
                          <p:cTn id="140" fill="hold" nodeType="afterGroup">
                            <p:stCondLst>
                              <p:cond delay="5800"/>
                            </p:stCondLst>
                            <p:childTnLst>
                              <p:par>
                                <p:cTn id="141" presetID="2" presetClass="entr" presetSubtype="2" fill="hold" nodeType="afterEffect">
                                  <p:stCondLst>
                                    <p:cond delay="0"/>
                                  </p:stCondLst>
                                  <p:childTnLst>
                                    <p:set>
                                      <p:cBhvr>
                                        <p:cTn id="142" dur="1" fill="hold">
                                          <p:stCondLst>
                                            <p:cond delay="0"/>
                                          </p:stCondLst>
                                        </p:cTn>
                                        <p:tgtEl>
                                          <p:spTgt spid="5"/>
                                        </p:tgtEl>
                                        <p:attrNameLst>
                                          <p:attrName>style.visibility</p:attrName>
                                        </p:attrNameLst>
                                      </p:cBhvr>
                                      <p:to>
                                        <p:strVal val="visible"/>
                                      </p:to>
                                    </p:set>
                                    <p:anim calcmode="lin" valueType="num">
                                      <p:cBhvr additive="base">
                                        <p:cTn id="143" dur="300" fill="hold"/>
                                        <p:tgtEl>
                                          <p:spTgt spid="5"/>
                                        </p:tgtEl>
                                        <p:attrNameLst>
                                          <p:attrName>ppt_x</p:attrName>
                                        </p:attrNameLst>
                                      </p:cBhvr>
                                      <p:tavLst>
                                        <p:tav tm="0">
                                          <p:val>
                                            <p:strVal val="1+#ppt_w/2"/>
                                          </p:val>
                                        </p:tav>
                                        <p:tav tm="100000">
                                          <p:val>
                                            <p:strVal val="#ppt_x"/>
                                          </p:val>
                                        </p:tav>
                                      </p:tavLst>
                                    </p:anim>
                                    <p:anim calcmode="lin" valueType="num">
                                      <p:cBhvr additive="base">
                                        <p:cTn id="144" dur="300" fill="hold"/>
                                        <p:tgtEl>
                                          <p:spTgt spid="5"/>
                                        </p:tgtEl>
                                        <p:attrNameLst>
                                          <p:attrName>ppt_y</p:attrName>
                                        </p:attrNameLst>
                                      </p:cBhvr>
                                      <p:tavLst>
                                        <p:tav tm="0">
                                          <p:val>
                                            <p:strVal val="#ppt_y"/>
                                          </p:val>
                                        </p:tav>
                                        <p:tav tm="100000">
                                          <p:val>
                                            <p:strVal val="#ppt_y"/>
                                          </p:val>
                                        </p:tav>
                                      </p:tavLst>
                                    </p:anim>
                                  </p:childTnLst>
                                </p:cTn>
                              </p:par>
                            </p:childTnLst>
                          </p:cTn>
                        </p:par>
                        <p:par>
                          <p:cTn id="145" fill="hold" nodeType="afterGroup">
                            <p:stCondLst>
                              <p:cond delay="6100"/>
                            </p:stCondLst>
                            <p:childTnLst>
                              <p:par>
                                <p:cTn id="146" presetID="6" presetClass="emph" presetSubtype="0" fill="hold" nodeType="afterEffect">
                                  <p:stCondLst>
                                    <p:cond delay="0"/>
                                  </p:stCondLst>
                                  <p:childTnLst>
                                    <p:animScale>
                                      <p:cBhvr>
                                        <p:cTn id="147" dur="100" fill="hold"/>
                                        <p:tgtEl>
                                          <p:spTgt spid="5"/>
                                        </p:tgtEl>
                                      </p:cBhvr>
                                      <p:by x="105000" y="105000"/>
                                    </p:animScale>
                                  </p:childTnLst>
                                </p:cTn>
                              </p:par>
                            </p:childTnLst>
                          </p:cTn>
                        </p:par>
                        <p:par>
                          <p:cTn id="148" fill="hold" nodeType="afterGroup">
                            <p:stCondLst>
                              <p:cond delay="6200"/>
                            </p:stCondLst>
                            <p:childTnLst>
                              <p:par>
                                <p:cTn id="149" presetID="6" presetClass="emph" presetSubtype="0" decel="100000" fill="hold" nodeType="afterEffect">
                                  <p:stCondLst>
                                    <p:cond delay="0"/>
                                  </p:stCondLst>
                                  <p:childTnLst>
                                    <p:animScale>
                                      <p:cBhvr>
                                        <p:cTn id="150" dur="100" fill="hold"/>
                                        <p:tgtEl>
                                          <p:spTgt spid="5"/>
                                        </p:tgtEl>
                                      </p:cBhvr>
                                      <p:by x="95000" y="95000"/>
                                    </p:animScale>
                                  </p:childTnLst>
                                </p:cTn>
                              </p:par>
                              <p:par>
                                <p:cTn id="151" presetID="47" presetClass="entr" presetSubtype="0" fill="hold" grpId="0" nodeType="withEffect">
                                  <p:stCondLst>
                                    <p:cond delay="0"/>
                                  </p:stCondLst>
                                  <p:childTnLst>
                                    <p:set>
                                      <p:cBhvr>
                                        <p:cTn id="152" dur="1" fill="hold">
                                          <p:stCondLst>
                                            <p:cond delay="0"/>
                                          </p:stCondLst>
                                        </p:cTn>
                                        <p:tgtEl>
                                          <p:spTgt spid="51"/>
                                        </p:tgtEl>
                                        <p:attrNameLst>
                                          <p:attrName>style.visibility</p:attrName>
                                        </p:attrNameLst>
                                      </p:cBhvr>
                                      <p:to>
                                        <p:strVal val="visible"/>
                                      </p:to>
                                    </p:set>
                                    <p:animEffect transition="in" filter="fade">
                                      <p:cBhvr>
                                        <p:cTn id="153" dur="300"/>
                                        <p:tgtEl>
                                          <p:spTgt spid="51"/>
                                        </p:tgtEl>
                                      </p:cBhvr>
                                    </p:animEffect>
                                    <p:anim calcmode="lin" valueType="num">
                                      <p:cBhvr>
                                        <p:cTn id="154" dur="300" fill="hold"/>
                                        <p:tgtEl>
                                          <p:spTgt spid="51"/>
                                        </p:tgtEl>
                                        <p:attrNameLst>
                                          <p:attrName>ppt_x</p:attrName>
                                        </p:attrNameLst>
                                      </p:cBhvr>
                                      <p:tavLst>
                                        <p:tav tm="0">
                                          <p:val>
                                            <p:strVal val="#ppt_x"/>
                                          </p:val>
                                        </p:tav>
                                        <p:tav tm="100000">
                                          <p:val>
                                            <p:strVal val="#ppt_x"/>
                                          </p:val>
                                        </p:tav>
                                      </p:tavLst>
                                    </p:anim>
                                    <p:anim calcmode="lin" valueType="num">
                                      <p:cBhvr>
                                        <p:cTn id="155" dur="300" fill="hold"/>
                                        <p:tgtEl>
                                          <p:spTgt spid="51"/>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500"/>
                            </p:stCondLst>
                            <p:childTnLst>
                              <p:par>
                                <p:cTn id="157" presetID="22" presetClass="entr" presetSubtype="4" fill="hold" nodeType="afterEffect">
                                  <p:stCondLst>
                                    <p:cond delay="0"/>
                                  </p:stCondLst>
                                  <p:childTnLst>
                                    <p:set>
                                      <p:cBhvr>
                                        <p:cTn id="158" dur="1" fill="hold">
                                          <p:stCondLst>
                                            <p:cond delay="0"/>
                                          </p:stCondLst>
                                        </p:cTn>
                                        <p:tgtEl>
                                          <p:spTgt spid="53"/>
                                        </p:tgtEl>
                                        <p:attrNameLst>
                                          <p:attrName>style.visibility</p:attrName>
                                        </p:attrNameLst>
                                      </p:cBhvr>
                                      <p:to>
                                        <p:strVal val="visible"/>
                                      </p:to>
                                    </p:set>
                                    <p:animEffect transition="in" filter="wipe(down)">
                                      <p:cBhvr>
                                        <p:cTn id="159" dur="300"/>
                                        <p:tgtEl>
                                          <p:spTgt spid="53"/>
                                        </p:tgtEl>
                                      </p:cBhvr>
                                    </p:animEffect>
                                  </p:childTnLst>
                                </p:cTn>
                              </p:par>
                              <p:par>
                                <p:cTn id="160" presetID="42" presetClass="entr" presetSubtype="0" fill="hold" grpId="0" nodeType="withEffect">
                                  <p:stCondLst>
                                    <p:cond delay="0"/>
                                  </p:stCondLst>
                                  <p:childTnLst>
                                    <p:set>
                                      <p:cBhvr>
                                        <p:cTn id="161" dur="1" fill="hold">
                                          <p:stCondLst>
                                            <p:cond delay="0"/>
                                          </p:stCondLst>
                                        </p:cTn>
                                        <p:tgtEl>
                                          <p:spTgt spid="61"/>
                                        </p:tgtEl>
                                        <p:attrNameLst>
                                          <p:attrName>style.visibility</p:attrName>
                                        </p:attrNameLst>
                                      </p:cBhvr>
                                      <p:to>
                                        <p:strVal val="visible"/>
                                      </p:to>
                                    </p:set>
                                    <p:animEffect transition="in" filter="fade">
                                      <p:cBhvr>
                                        <p:cTn id="162" dur="300"/>
                                        <p:tgtEl>
                                          <p:spTgt spid="61"/>
                                        </p:tgtEl>
                                      </p:cBhvr>
                                    </p:animEffect>
                                    <p:anim calcmode="lin" valueType="num">
                                      <p:cBhvr>
                                        <p:cTn id="163" dur="300" fill="hold"/>
                                        <p:tgtEl>
                                          <p:spTgt spid="61"/>
                                        </p:tgtEl>
                                        <p:attrNameLst>
                                          <p:attrName>ppt_x</p:attrName>
                                        </p:attrNameLst>
                                      </p:cBhvr>
                                      <p:tavLst>
                                        <p:tav tm="0">
                                          <p:val>
                                            <p:strVal val="#ppt_x"/>
                                          </p:val>
                                        </p:tav>
                                        <p:tav tm="100000">
                                          <p:val>
                                            <p:strVal val="#ppt_x"/>
                                          </p:val>
                                        </p:tav>
                                      </p:tavLst>
                                    </p:anim>
                                    <p:anim calcmode="lin" valueType="num">
                                      <p:cBhvr>
                                        <p:cTn id="164" dur="300" fill="hold"/>
                                        <p:tgtEl>
                                          <p:spTgt spid="61"/>
                                        </p:tgtEl>
                                        <p:attrNameLst>
                                          <p:attrName>ppt_y</p:attrName>
                                        </p:attrNameLst>
                                      </p:cBhvr>
                                      <p:tavLst>
                                        <p:tav tm="0">
                                          <p:val>
                                            <p:strVal val="#ppt_y+.1"/>
                                          </p:val>
                                        </p:tav>
                                        <p:tav tm="100000">
                                          <p:val>
                                            <p:strVal val="#ppt_y"/>
                                          </p:val>
                                        </p:tav>
                                      </p:tavLst>
                                    </p:anim>
                                  </p:childTnLst>
                                </p:cTn>
                              </p:par>
                            </p:childTnLst>
                          </p:cTn>
                        </p:par>
                        <p:par>
                          <p:cTn id="165" fill="hold" nodeType="afterGroup">
                            <p:stCondLst>
                              <p:cond delay="6800"/>
                            </p:stCondLst>
                            <p:childTnLst>
                              <p:par>
                                <p:cTn id="166" presetID="2" presetClass="entr" presetSubtype="2" fill="hold" nodeType="afterEffect">
                                  <p:stCondLst>
                                    <p:cond delay="0"/>
                                  </p:stCondLst>
                                  <p:childTnLst>
                                    <p:set>
                                      <p:cBhvr>
                                        <p:cTn id="167" dur="1" fill="hold">
                                          <p:stCondLst>
                                            <p:cond delay="0"/>
                                          </p:stCondLst>
                                        </p:cTn>
                                        <p:tgtEl>
                                          <p:spTgt spid="6"/>
                                        </p:tgtEl>
                                        <p:attrNameLst>
                                          <p:attrName>style.visibility</p:attrName>
                                        </p:attrNameLst>
                                      </p:cBhvr>
                                      <p:to>
                                        <p:strVal val="visible"/>
                                      </p:to>
                                    </p:set>
                                    <p:anim calcmode="lin" valueType="num">
                                      <p:cBhvr additive="base">
                                        <p:cTn id="168" dur="300" fill="hold"/>
                                        <p:tgtEl>
                                          <p:spTgt spid="6"/>
                                        </p:tgtEl>
                                        <p:attrNameLst>
                                          <p:attrName>ppt_x</p:attrName>
                                        </p:attrNameLst>
                                      </p:cBhvr>
                                      <p:tavLst>
                                        <p:tav tm="0">
                                          <p:val>
                                            <p:strVal val="1+#ppt_w/2"/>
                                          </p:val>
                                        </p:tav>
                                        <p:tav tm="100000">
                                          <p:val>
                                            <p:strVal val="#ppt_x"/>
                                          </p:val>
                                        </p:tav>
                                      </p:tavLst>
                                    </p:anim>
                                    <p:anim calcmode="lin" valueType="num">
                                      <p:cBhvr additive="base">
                                        <p:cTn id="169" dur="300" fill="hold"/>
                                        <p:tgtEl>
                                          <p:spTgt spid="6"/>
                                        </p:tgtEl>
                                        <p:attrNameLst>
                                          <p:attrName>ppt_y</p:attrName>
                                        </p:attrNameLst>
                                      </p:cBhvr>
                                      <p:tavLst>
                                        <p:tav tm="0">
                                          <p:val>
                                            <p:strVal val="#ppt_y"/>
                                          </p:val>
                                        </p:tav>
                                        <p:tav tm="100000">
                                          <p:val>
                                            <p:strVal val="#ppt_y"/>
                                          </p:val>
                                        </p:tav>
                                      </p:tavLst>
                                    </p:anim>
                                  </p:childTnLst>
                                </p:cTn>
                              </p:par>
                            </p:childTnLst>
                          </p:cTn>
                        </p:par>
                        <p:par>
                          <p:cTn id="170" fill="hold" nodeType="afterGroup">
                            <p:stCondLst>
                              <p:cond delay="7100"/>
                            </p:stCondLst>
                            <p:childTnLst>
                              <p:par>
                                <p:cTn id="171" presetID="6" presetClass="emph" presetSubtype="0" fill="hold" nodeType="afterEffect">
                                  <p:stCondLst>
                                    <p:cond delay="0"/>
                                  </p:stCondLst>
                                  <p:childTnLst>
                                    <p:animScale>
                                      <p:cBhvr>
                                        <p:cTn id="172" dur="100" fill="hold"/>
                                        <p:tgtEl>
                                          <p:spTgt spid="6"/>
                                        </p:tgtEl>
                                      </p:cBhvr>
                                      <p:by x="105000" y="105000"/>
                                    </p:animScale>
                                  </p:childTnLst>
                                </p:cTn>
                              </p:par>
                            </p:childTnLst>
                          </p:cTn>
                        </p:par>
                        <p:par>
                          <p:cTn id="173" fill="hold" nodeType="afterGroup">
                            <p:stCondLst>
                              <p:cond delay="7200"/>
                            </p:stCondLst>
                            <p:childTnLst>
                              <p:par>
                                <p:cTn id="174" presetID="6" presetClass="emph" presetSubtype="0" decel="100000" fill="hold" nodeType="afterEffect">
                                  <p:stCondLst>
                                    <p:cond delay="0"/>
                                  </p:stCondLst>
                                  <p:childTnLst>
                                    <p:animScale>
                                      <p:cBhvr>
                                        <p:cTn id="175" dur="100" fill="hold"/>
                                        <p:tgtEl>
                                          <p:spTgt spid="6"/>
                                        </p:tgtEl>
                                      </p:cBhvr>
                                      <p:by x="95000" y="95000"/>
                                    </p:animScale>
                                  </p:childTnLst>
                                </p:cTn>
                              </p:par>
                              <p:par>
                                <p:cTn id="176" presetID="47" presetClass="entr" presetSubtype="0" fill="hold" grpId="0" nodeType="withEffect">
                                  <p:stCondLst>
                                    <p:cond delay="0"/>
                                  </p:stCondLst>
                                  <p:childTnLst>
                                    <p:set>
                                      <p:cBhvr>
                                        <p:cTn id="177" dur="1" fill="hold">
                                          <p:stCondLst>
                                            <p:cond delay="0"/>
                                          </p:stCondLst>
                                        </p:cTn>
                                        <p:tgtEl>
                                          <p:spTgt spid="57"/>
                                        </p:tgtEl>
                                        <p:attrNameLst>
                                          <p:attrName>style.visibility</p:attrName>
                                        </p:attrNameLst>
                                      </p:cBhvr>
                                      <p:to>
                                        <p:strVal val="visible"/>
                                      </p:to>
                                    </p:set>
                                    <p:animEffect transition="in" filter="fade">
                                      <p:cBhvr>
                                        <p:cTn id="178" dur="300"/>
                                        <p:tgtEl>
                                          <p:spTgt spid="57"/>
                                        </p:tgtEl>
                                      </p:cBhvr>
                                    </p:animEffect>
                                    <p:anim calcmode="lin" valueType="num">
                                      <p:cBhvr>
                                        <p:cTn id="179" dur="300" fill="hold"/>
                                        <p:tgtEl>
                                          <p:spTgt spid="57"/>
                                        </p:tgtEl>
                                        <p:attrNameLst>
                                          <p:attrName>ppt_x</p:attrName>
                                        </p:attrNameLst>
                                      </p:cBhvr>
                                      <p:tavLst>
                                        <p:tav tm="0">
                                          <p:val>
                                            <p:strVal val="#ppt_x"/>
                                          </p:val>
                                        </p:tav>
                                        <p:tav tm="100000">
                                          <p:val>
                                            <p:strVal val="#ppt_x"/>
                                          </p:val>
                                        </p:tav>
                                      </p:tavLst>
                                    </p:anim>
                                    <p:anim calcmode="lin" valueType="num">
                                      <p:cBhvr>
                                        <p:cTn id="180" dur="3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19" grpId="0" animBg="1"/>
      <p:bldP spid="20" grpId="0" animBg="1"/>
      <p:bldP spid="22" grpId="0" animBg="1"/>
      <p:bldP spid="23" grpId="0" animBg="1"/>
      <p:bldP spid="24" grpId="0" animBg="1"/>
      <p:bldP spid="25" grpId="0" animBg="1"/>
      <p:bldP spid="27" grpId="0" animBg="1"/>
      <p:bldP spid="28" grpId="0" animBg="1"/>
      <p:bldP spid="29" grpId="0" animBg="1"/>
      <p:bldP spid="30" grpId="0" animBg="1"/>
      <p:bldP spid="35" grpId="0"/>
      <p:bldP spid="40" grpId="0"/>
      <p:bldP spid="51" grpId="0"/>
      <p:bldP spid="57" grpId="0"/>
      <p:bldP spid="58" grpId="0"/>
      <p:bldP spid="59" grpId="0"/>
      <p:bldP spid="60"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6002" y="4728640"/>
            <a:ext cx="7791337" cy="857051"/>
          </a:xfrm>
          <a:prstGeom prst="roundRect">
            <a:avLst/>
          </a:prstGeom>
          <a:noFill/>
          <a:ln w="603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376" tIns="45687" rIns="91376" bIns="45687" anchor="ctr"/>
          <a:lstStyle/>
          <a:p>
            <a:pPr algn="ctr">
              <a:defRPr/>
            </a:pPr>
            <a:endParaRPr lang="zh-CN" altLang="en-US" sz="2399"/>
          </a:p>
        </p:txBody>
      </p:sp>
      <p:sp>
        <p:nvSpPr>
          <p:cNvPr id="18" name="圆角矩形 17"/>
          <p:cNvSpPr/>
          <p:nvPr/>
        </p:nvSpPr>
        <p:spPr>
          <a:xfrm>
            <a:off x="1858982" y="3422428"/>
            <a:ext cx="7678717" cy="857051"/>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376" tIns="45687" rIns="91376" bIns="45687" anchor="ctr"/>
          <a:lstStyle/>
          <a:p>
            <a:pPr algn="ctr">
              <a:defRPr/>
            </a:pPr>
            <a:endParaRPr lang="zh-CN" altLang="en-US" sz="2399"/>
          </a:p>
        </p:txBody>
      </p:sp>
      <p:sp>
        <p:nvSpPr>
          <p:cNvPr id="19" name="圆角矩形 18"/>
          <p:cNvSpPr/>
          <p:nvPr/>
        </p:nvSpPr>
        <p:spPr>
          <a:xfrm>
            <a:off x="2706002" y="2089237"/>
            <a:ext cx="7791337" cy="857051"/>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376" tIns="45687" rIns="91376" bIns="45687" anchor="ctr"/>
          <a:lstStyle/>
          <a:p>
            <a:pPr algn="ctr">
              <a:defRPr/>
            </a:pPr>
            <a:endParaRPr lang="zh-CN" altLang="en-US" sz="2399"/>
          </a:p>
        </p:txBody>
      </p:sp>
      <p:grpSp>
        <p:nvGrpSpPr>
          <p:cNvPr id="2" name="Group 5"/>
          <p:cNvGrpSpPr>
            <a:grpSpLocks/>
          </p:cNvGrpSpPr>
          <p:nvPr/>
        </p:nvGrpSpPr>
        <p:grpSpPr bwMode="auto">
          <a:xfrm>
            <a:off x="1858980" y="1836882"/>
            <a:ext cx="1237223" cy="1236376"/>
            <a:chOff x="802" y="845"/>
            <a:chExt cx="827" cy="826"/>
          </a:xfrm>
        </p:grpSpPr>
        <p:sp>
          <p:nvSpPr>
            <p:cNvPr id="21" name="Oval 6"/>
            <p:cNvSpPr>
              <a:spLocks noChangeArrowheads="1"/>
            </p:cNvSpPr>
            <p:nvPr/>
          </p:nvSpPr>
          <p:spPr bwMode="ltGray">
            <a:xfrm>
              <a:off x="802" y="845"/>
              <a:ext cx="827" cy="826"/>
            </a:xfrm>
            <a:prstGeom prst="ellipse">
              <a:avLst/>
            </a:prstGeom>
            <a:solidFill>
              <a:schemeClr val="accent1"/>
            </a:solidFill>
            <a:ln w="38100">
              <a:solidFill>
                <a:schemeClr val="accent1"/>
              </a:solidFill>
              <a:round/>
              <a:headEnd/>
              <a:tailEnd/>
            </a:ln>
          </p:spPr>
          <p:txBody>
            <a:bodyPr wrap="none" anchor="ctr"/>
            <a:lstStyle/>
            <a:p>
              <a:endParaRPr lang="zh-CN" altLang="en-US" sz="2399">
                <a:latin typeface="Calibri" pitchFamily="34" charset="0"/>
                <a:cs typeface="Arial"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endParaRPr lang="zh-CN" altLang="en-US" sz="2399">
                <a:latin typeface="Calibri" pitchFamily="34" charset="0"/>
                <a:cs typeface="Arial"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399">
                <a:latin typeface="Calibri" pitchFamily="34" charset="0"/>
                <a:cs typeface="Arial" charset="0"/>
              </a:endParaRPr>
            </a:p>
          </p:txBody>
        </p:sp>
      </p:grpSp>
      <p:grpSp>
        <p:nvGrpSpPr>
          <p:cNvPr id="3" name="Group 12"/>
          <p:cNvGrpSpPr>
            <a:grpSpLocks/>
          </p:cNvGrpSpPr>
          <p:nvPr/>
        </p:nvGrpSpPr>
        <p:grpSpPr bwMode="auto">
          <a:xfrm>
            <a:off x="9199840" y="3190708"/>
            <a:ext cx="1237223" cy="1236377"/>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2"/>
              </a:solidFill>
              <a:round/>
              <a:headEnd/>
              <a:tailEnd/>
            </a:ln>
          </p:spPr>
          <p:txBody>
            <a:bodyPr wrap="none" anchor="ctr"/>
            <a:lstStyle/>
            <a:p>
              <a:endParaRPr lang="zh-CN" altLang="en-US" sz="2399">
                <a:latin typeface="Calibri" pitchFamily="34" charset="0"/>
                <a:cs typeface="Arial"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399">
                <a:latin typeface="Calibri" pitchFamily="34" charset="0"/>
                <a:cs typeface="Arial"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399">
                <a:latin typeface="Calibri" pitchFamily="34" charset="0"/>
                <a:cs typeface="Arial" charset="0"/>
              </a:endParaRPr>
            </a:p>
          </p:txBody>
        </p:sp>
      </p:grpSp>
      <p:grpSp>
        <p:nvGrpSpPr>
          <p:cNvPr id="4" name="Group 19"/>
          <p:cNvGrpSpPr>
            <a:grpSpLocks/>
          </p:cNvGrpSpPr>
          <p:nvPr/>
        </p:nvGrpSpPr>
        <p:grpSpPr bwMode="auto">
          <a:xfrm>
            <a:off x="1849463" y="4568338"/>
            <a:ext cx="1237223" cy="1236377"/>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3"/>
              </a:solidFill>
              <a:round/>
              <a:headEnd/>
              <a:tailEnd/>
            </a:ln>
          </p:spPr>
          <p:txBody>
            <a:bodyPr wrap="none" anchor="ctr"/>
            <a:lstStyle/>
            <a:p>
              <a:endParaRPr lang="zh-CN" altLang="en-US" sz="2399">
                <a:latin typeface="Calibri" pitchFamily="34" charset="0"/>
                <a:cs typeface="Arial"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399">
                <a:latin typeface="Calibri" pitchFamily="34" charset="0"/>
                <a:cs typeface="Arial"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399">
                <a:latin typeface="Calibri" pitchFamily="34" charset="0"/>
                <a:cs typeface="Arial" charset="0"/>
              </a:endParaRPr>
            </a:p>
          </p:txBody>
        </p:sp>
      </p:grpSp>
      <p:sp>
        <p:nvSpPr>
          <p:cNvPr id="32" name="TextBox 69"/>
          <p:cNvSpPr txBox="1"/>
          <p:nvPr/>
        </p:nvSpPr>
        <p:spPr>
          <a:xfrm>
            <a:off x="1871524" y="2256405"/>
            <a:ext cx="1213431" cy="338359"/>
          </a:xfrm>
          <a:prstGeom prst="rect">
            <a:avLst/>
          </a:prstGeom>
          <a:noFill/>
        </p:spPr>
        <p:txBody>
          <a:bodyPr lIns="91376" tIns="45687" rIns="91376" bIns="45687">
            <a:spAutoFit/>
          </a:bodyPr>
          <a:lstStyle/>
          <a:p>
            <a:pPr algn="ctr">
              <a:defRPr/>
            </a:pPr>
            <a:r>
              <a:rPr lang="zh-CN" altLang="en-US" sz="1599" dirty="0">
                <a:solidFill>
                  <a:schemeClr val="tx1">
                    <a:lumMod val="85000"/>
                    <a:lumOff val="15000"/>
                  </a:schemeClr>
                </a:solidFill>
                <a:latin typeface="微软雅黑" pitchFamily="34" charset="-122"/>
                <a:ea typeface="微软雅黑" pitchFamily="34" charset="-122"/>
              </a:rPr>
              <a:t>标题</a:t>
            </a:r>
          </a:p>
        </p:txBody>
      </p:sp>
      <p:sp>
        <p:nvSpPr>
          <p:cNvPr id="33" name="TextBox 70"/>
          <p:cNvSpPr txBox="1"/>
          <p:nvPr/>
        </p:nvSpPr>
        <p:spPr>
          <a:xfrm>
            <a:off x="9485552" y="3596606"/>
            <a:ext cx="999296" cy="338359"/>
          </a:xfrm>
          <a:prstGeom prst="rect">
            <a:avLst/>
          </a:prstGeom>
          <a:noFill/>
        </p:spPr>
        <p:txBody>
          <a:bodyPr lIns="91376" tIns="45687" rIns="91376" bIns="45687">
            <a:spAutoFit/>
          </a:bodyPr>
          <a:lstStyle/>
          <a:p>
            <a:pPr>
              <a:defRPr/>
            </a:pPr>
            <a:r>
              <a:rPr lang="zh-CN" altLang="en-US" sz="1599" dirty="0">
                <a:solidFill>
                  <a:schemeClr val="tx1">
                    <a:lumMod val="85000"/>
                    <a:lumOff val="15000"/>
                  </a:schemeClr>
                </a:solidFill>
                <a:latin typeface="微软雅黑" pitchFamily="34" charset="-122"/>
                <a:ea typeface="微软雅黑" pitchFamily="34" charset="-122"/>
              </a:rPr>
              <a:t>标题</a:t>
            </a:r>
          </a:p>
        </p:txBody>
      </p:sp>
      <p:sp>
        <p:nvSpPr>
          <p:cNvPr id="34" name="TextBox 71"/>
          <p:cNvSpPr txBox="1"/>
          <p:nvPr/>
        </p:nvSpPr>
        <p:spPr>
          <a:xfrm>
            <a:off x="2104071" y="5014321"/>
            <a:ext cx="1142053" cy="338359"/>
          </a:xfrm>
          <a:prstGeom prst="rect">
            <a:avLst/>
          </a:prstGeom>
          <a:noFill/>
        </p:spPr>
        <p:txBody>
          <a:bodyPr lIns="91376" tIns="45687" rIns="91376" bIns="45687">
            <a:spAutoFit/>
          </a:bodyPr>
          <a:lstStyle/>
          <a:p>
            <a:pPr>
              <a:defRPr/>
            </a:pPr>
            <a:r>
              <a:rPr lang="zh-CN" altLang="en-US" sz="1599" dirty="0">
                <a:solidFill>
                  <a:schemeClr val="tx1">
                    <a:lumMod val="85000"/>
                    <a:lumOff val="15000"/>
                  </a:schemeClr>
                </a:solidFill>
                <a:latin typeface="微软雅黑" pitchFamily="34" charset="-122"/>
                <a:ea typeface="微软雅黑" pitchFamily="34" charset="-122"/>
              </a:rPr>
              <a:t>标题</a:t>
            </a:r>
          </a:p>
        </p:txBody>
      </p:sp>
      <p:sp>
        <p:nvSpPr>
          <p:cNvPr id="35" name="TextBox 73"/>
          <p:cNvSpPr txBox="1"/>
          <p:nvPr/>
        </p:nvSpPr>
        <p:spPr>
          <a:xfrm>
            <a:off x="3215168" y="2196841"/>
            <a:ext cx="7142587" cy="572398"/>
          </a:xfrm>
          <a:prstGeom prst="rect">
            <a:avLst/>
          </a:prstGeom>
          <a:noFill/>
        </p:spPr>
        <p:txBody>
          <a:bodyPr lIns="91376" tIns="45687" rIns="91376" bIns="45687">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981115" y="3485914"/>
            <a:ext cx="7164794" cy="757064"/>
          </a:xfrm>
          <a:prstGeom prst="rect">
            <a:avLst/>
          </a:prstGeom>
          <a:noFill/>
          <a:ln>
            <a:noFill/>
          </a:ln>
        </p:spPr>
        <p:txBody>
          <a:bodyPr lIns="91376" tIns="45687" rIns="91376" bIns="45687">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37" name="TextBox 75"/>
          <p:cNvSpPr txBox="1">
            <a:spLocks noChangeArrowheads="1"/>
          </p:cNvSpPr>
          <p:nvPr/>
        </p:nvSpPr>
        <p:spPr bwMode="auto">
          <a:xfrm>
            <a:off x="3077171" y="4787363"/>
            <a:ext cx="7410651" cy="572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6" tIns="45687" rIns="91376" bIns="45687">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145612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val 4"/>
          <p:cNvSpPr/>
          <p:nvPr/>
        </p:nvSpPr>
        <p:spPr>
          <a:xfrm>
            <a:off x="5141455" y="1651889"/>
            <a:ext cx="1679106" cy="1687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093378" y="3718834"/>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2"/>
                </a:solidFill>
                <a:latin typeface="微软雅黑" pitchFamily="34" charset="-122"/>
                <a:ea typeface="微软雅黑" pitchFamily="34" charset="-122"/>
              </a:rPr>
              <a:t>产品运行</a:t>
            </a:r>
            <a:endParaRPr lang="zh-CN" altLang="en-US" sz="3200" kern="0" dirty="0">
              <a:solidFill>
                <a:schemeClr val="accent2"/>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5315857" y="2232874"/>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02</a:t>
            </a:r>
          </a:p>
        </p:txBody>
      </p:sp>
      <p:sp>
        <p:nvSpPr>
          <p:cNvPr id="27" name="矩形 26">
            <a:extLst>
              <a:ext uri="{FF2B5EF4-FFF2-40B4-BE49-F238E27FC236}">
                <a16:creationId xmlns="" xmlns:a16="http://schemas.microsoft.com/office/drawing/2014/main" id="{42695B73-0652-4F7C-8DB7-B415C73A2826}"/>
              </a:ext>
            </a:extLst>
          </p:cNvPr>
          <p:cNvSpPr/>
          <p:nvPr/>
        </p:nvSpPr>
        <p:spPr>
          <a:xfrm>
            <a:off x="3557768" y="4462956"/>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26216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4"/>
          <p:cNvGrpSpPr/>
          <p:nvPr/>
        </p:nvGrpSpPr>
        <p:grpSpPr>
          <a:xfrm>
            <a:off x="5204818" y="1796821"/>
            <a:ext cx="1846521" cy="3323166"/>
            <a:chOff x="3903407" y="1347614"/>
            <a:chExt cx="1385318" cy="2492375"/>
          </a:xfrm>
        </p:grpSpPr>
        <p:grpSp>
          <p:nvGrpSpPr>
            <p:cNvPr id="3" name="组合 95"/>
            <p:cNvGrpSpPr/>
            <p:nvPr/>
          </p:nvGrpSpPr>
          <p:grpSpPr>
            <a:xfrm>
              <a:off x="3903407" y="1347614"/>
              <a:ext cx="1385318" cy="2492375"/>
              <a:chOff x="3851919" y="1591543"/>
              <a:chExt cx="1385318" cy="2492375"/>
            </a:xfrm>
          </p:grpSpPr>
          <p:sp>
            <p:nvSpPr>
              <p:cNvPr id="98"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99"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100"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grpSp>
        <p:sp>
          <p:nvSpPr>
            <p:cNvPr id="97" name="TextBox 96"/>
            <p:cNvSpPr txBox="1"/>
            <p:nvPr/>
          </p:nvSpPr>
          <p:spPr>
            <a:xfrm>
              <a:off x="4276091" y="2804540"/>
              <a:ext cx="468061" cy="499993"/>
            </a:xfrm>
            <a:prstGeom prst="rect">
              <a:avLst/>
            </a:prstGeom>
            <a:noFill/>
          </p:spPr>
          <p:txBody>
            <a:bodyPr wrap="none" rtlCol="0">
              <a:spAutoFit/>
            </a:bodyPr>
            <a:lstStyle/>
            <a:p>
              <a:r>
                <a:rPr lang="en-US" altLang="zh-CN" sz="3732" dirty="0">
                  <a:solidFill>
                    <a:prstClr val="white"/>
                  </a:solidFill>
                  <a:latin typeface="Impact" pitchFamily="34" charset="0"/>
                </a:rPr>
                <a:t>01</a:t>
              </a:r>
              <a:endParaRPr lang="zh-CN" altLang="en-US" sz="3732" dirty="0">
                <a:solidFill>
                  <a:prstClr val="white"/>
                </a:solidFill>
                <a:latin typeface="Impact" pitchFamily="34" charset="0"/>
              </a:endParaRPr>
            </a:p>
          </p:txBody>
        </p:sp>
      </p:grpSp>
      <p:grpSp>
        <p:nvGrpSpPr>
          <p:cNvPr id="4" name="组合 100"/>
          <p:cNvGrpSpPr/>
          <p:nvPr/>
        </p:nvGrpSpPr>
        <p:grpSpPr>
          <a:xfrm>
            <a:off x="2031522" y="1796818"/>
            <a:ext cx="1633128" cy="2939125"/>
            <a:chOff x="1522701" y="1347614"/>
            <a:chExt cx="1225224" cy="2204343"/>
          </a:xfrm>
        </p:grpSpPr>
        <p:grpSp>
          <p:nvGrpSpPr>
            <p:cNvPr id="5" name="组合 101"/>
            <p:cNvGrpSpPr/>
            <p:nvPr/>
          </p:nvGrpSpPr>
          <p:grpSpPr>
            <a:xfrm>
              <a:off x="1522701" y="1347614"/>
              <a:ext cx="1225224" cy="2204343"/>
              <a:chOff x="3851919" y="1591543"/>
              <a:chExt cx="1385318" cy="2492375"/>
            </a:xfrm>
          </p:grpSpPr>
          <p:sp>
            <p:nvSpPr>
              <p:cNvPr id="104"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105"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106"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grpSp>
        <p:sp>
          <p:nvSpPr>
            <p:cNvPr id="103" name="TextBox 102"/>
            <p:cNvSpPr txBox="1"/>
            <p:nvPr/>
          </p:nvSpPr>
          <p:spPr>
            <a:xfrm>
              <a:off x="1819193" y="2660570"/>
              <a:ext cx="511356" cy="499993"/>
            </a:xfrm>
            <a:prstGeom prst="rect">
              <a:avLst/>
            </a:prstGeom>
            <a:noFill/>
          </p:spPr>
          <p:txBody>
            <a:bodyPr wrap="none" rtlCol="0">
              <a:spAutoFit/>
            </a:bodyPr>
            <a:lstStyle/>
            <a:p>
              <a:r>
                <a:rPr lang="en-US" altLang="zh-CN" sz="3732" dirty="0">
                  <a:solidFill>
                    <a:prstClr val="white"/>
                  </a:solidFill>
                  <a:latin typeface="Impact" pitchFamily="34" charset="0"/>
                </a:rPr>
                <a:t>02</a:t>
              </a:r>
              <a:endParaRPr lang="zh-CN" altLang="en-US" sz="3732" dirty="0">
                <a:solidFill>
                  <a:prstClr val="white"/>
                </a:solidFill>
                <a:latin typeface="Impact" pitchFamily="34" charset="0"/>
              </a:endParaRPr>
            </a:p>
          </p:txBody>
        </p:sp>
      </p:grpSp>
      <p:grpSp>
        <p:nvGrpSpPr>
          <p:cNvPr id="6" name="组合 106"/>
          <p:cNvGrpSpPr/>
          <p:nvPr/>
        </p:nvGrpSpPr>
        <p:grpSpPr>
          <a:xfrm>
            <a:off x="8591507" y="1796818"/>
            <a:ext cx="1633128" cy="2939125"/>
            <a:chOff x="6444208" y="1347614"/>
            <a:chExt cx="1225224" cy="2204343"/>
          </a:xfrm>
          <a:solidFill>
            <a:schemeClr val="accent5"/>
          </a:solidFill>
        </p:grpSpPr>
        <p:grpSp>
          <p:nvGrpSpPr>
            <p:cNvPr id="7" name="组合 107"/>
            <p:cNvGrpSpPr/>
            <p:nvPr/>
          </p:nvGrpSpPr>
          <p:grpSpPr>
            <a:xfrm>
              <a:off x="6444208" y="1347614"/>
              <a:ext cx="1225224" cy="2204343"/>
              <a:chOff x="3851919" y="1591543"/>
              <a:chExt cx="1385318" cy="2492375"/>
            </a:xfrm>
            <a:grpFill/>
          </p:grpSpPr>
          <p:sp>
            <p:nvSpPr>
              <p:cNvPr id="110"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111"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sp>
            <p:nvSpPr>
              <p:cNvPr id="112"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prstClr val="white"/>
                  </a:solidFill>
                </a:endParaRPr>
              </a:p>
            </p:txBody>
          </p:sp>
        </p:grpSp>
        <p:sp>
          <p:nvSpPr>
            <p:cNvPr id="109" name="TextBox 108"/>
            <p:cNvSpPr txBox="1"/>
            <p:nvPr/>
          </p:nvSpPr>
          <p:spPr>
            <a:xfrm>
              <a:off x="6740520" y="2660570"/>
              <a:ext cx="520976" cy="499993"/>
            </a:xfrm>
            <a:prstGeom prst="rect">
              <a:avLst/>
            </a:prstGeom>
            <a:noFill/>
          </p:spPr>
          <p:txBody>
            <a:bodyPr wrap="none" rtlCol="0">
              <a:spAutoFit/>
            </a:bodyPr>
            <a:lstStyle/>
            <a:p>
              <a:r>
                <a:rPr lang="en-US" altLang="zh-CN" sz="3732" dirty="0">
                  <a:solidFill>
                    <a:prstClr val="white"/>
                  </a:solidFill>
                  <a:latin typeface="Impact" pitchFamily="34" charset="0"/>
                </a:rPr>
                <a:t>03</a:t>
              </a:r>
              <a:endParaRPr lang="zh-CN" altLang="en-US" sz="3732" dirty="0">
                <a:solidFill>
                  <a:prstClr val="white"/>
                </a:solidFill>
                <a:latin typeface="Impact" pitchFamily="34" charset="0"/>
              </a:endParaRPr>
            </a:p>
          </p:txBody>
        </p:sp>
      </p:grpSp>
      <p:sp>
        <p:nvSpPr>
          <p:cNvPr id="113" name="矩形 1"/>
          <p:cNvSpPr>
            <a:spLocks noChangeArrowheads="1"/>
          </p:cNvSpPr>
          <p:nvPr/>
        </p:nvSpPr>
        <p:spPr bwMode="auto">
          <a:xfrm>
            <a:off x="1511313" y="5274649"/>
            <a:ext cx="25241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
        <p:nvSpPr>
          <p:cNvPr id="114" name="矩形 1"/>
          <p:cNvSpPr>
            <a:spLocks noChangeArrowheads="1"/>
          </p:cNvSpPr>
          <p:nvPr/>
        </p:nvSpPr>
        <p:spPr bwMode="auto">
          <a:xfrm>
            <a:off x="4869125" y="5274649"/>
            <a:ext cx="25241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
        <p:nvSpPr>
          <p:cNvPr id="115" name="矩形 1"/>
          <p:cNvSpPr>
            <a:spLocks noChangeArrowheads="1"/>
          </p:cNvSpPr>
          <p:nvPr/>
        </p:nvSpPr>
        <p:spPr bwMode="auto">
          <a:xfrm>
            <a:off x="8226937" y="5274649"/>
            <a:ext cx="25241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Tree>
    <p:extLst>
      <p:ext uri="{BB962C8B-B14F-4D97-AF65-F5344CB8AC3E}">
        <p14:creationId xmlns:p14="http://schemas.microsoft.com/office/powerpoint/2010/main" val="18126514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300" fill="hold"/>
                                        <p:tgtEl>
                                          <p:spTgt spid="113"/>
                                        </p:tgtEl>
                                        <p:attrNameLst>
                                          <p:attrName>ppt_x</p:attrName>
                                        </p:attrNameLst>
                                      </p:cBhvr>
                                      <p:tavLst>
                                        <p:tav tm="0">
                                          <p:val>
                                            <p:strVal val="0-#ppt_w/2"/>
                                          </p:val>
                                        </p:tav>
                                        <p:tav tm="100000">
                                          <p:val>
                                            <p:strVal val="#ppt_x"/>
                                          </p:val>
                                        </p:tav>
                                      </p:tavLst>
                                    </p:anim>
                                    <p:anim calcmode="lin" valueType="num">
                                      <p:cBhvr additive="base">
                                        <p:cTn id="23" dur="3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1800"/>
                            </p:stCondLst>
                            <p:childTnLst>
                              <p:par>
                                <p:cTn id="25" presetID="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300" fill="hold"/>
                                        <p:tgtEl>
                                          <p:spTgt spid="114"/>
                                        </p:tgtEl>
                                        <p:attrNameLst>
                                          <p:attrName>ppt_x</p:attrName>
                                        </p:attrNameLst>
                                      </p:cBhvr>
                                      <p:tavLst>
                                        <p:tav tm="0">
                                          <p:val>
                                            <p:strVal val="0-#ppt_w/2"/>
                                          </p:val>
                                        </p:tav>
                                        <p:tav tm="100000">
                                          <p:val>
                                            <p:strVal val="#ppt_x"/>
                                          </p:val>
                                        </p:tav>
                                      </p:tavLst>
                                    </p:anim>
                                    <p:anim calcmode="lin" valueType="num">
                                      <p:cBhvr additive="base">
                                        <p:cTn id="28" dur="3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100"/>
                            </p:stCondLst>
                            <p:childTnLst>
                              <p:par>
                                <p:cTn id="30" presetID="2" presetClass="entr" presetSubtype="8"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300" fill="hold"/>
                                        <p:tgtEl>
                                          <p:spTgt spid="115"/>
                                        </p:tgtEl>
                                        <p:attrNameLst>
                                          <p:attrName>ppt_x</p:attrName>
                                        </p:attrNameLst>
                                      </p:cBhvr>
                                      <p:tavLst>
                                        <p:tav tm="0">
                                          <p:val>
                                            <p:strVal val="0-#ppt_w/2"/>
                                          </p:val>
                                        </p:tav>
                                        <p:tav tm="100000">
                                          <p:val>
                                            <p:strVal val="#ppt_x"/>
                                          </p:val>
                                        </p:tav>
                                      </p:tavLst>
                                    </p:anim>
                                    <p:anim calcmode="lin" valueType="num">
                                      <p:cBhvr additive="base">
                                        <p:cTn id="33" dur="3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3"/>
          <p:cNvSpPr>
            <a:spLocks noEditPoints="1"/>
          </p:cNvSpPr>
          <p:nvPr/>
        </p:nvSpPr>
        <p:spPr bwMode="gray">
          <a:xfrm rot="10552877">
            <a:off x="5845702" y="1534076"/>
            <a:ext cx="3480097" cy="2877327"/>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solidFill>
            <a:schemeClr val="bg1">
              <a:lumMod val="85000"/>
            </a:schemeClr>
          </a:solidFill>
          <a:ln>
            <a:noFill/>
          </a:ln>
          <a:effectLst/>
          <a:scene3d>
            <a:camera prst="legacyPerspectiveFront">
              <a:rot lat="1500000" lon="20099999" rev="0"/>
            </a:camera>
            <a:lightRig rig="legacyFlat4" dir="t"/>
          </a:scene3d>
          <a:sp3d prstMaterial="legacyMatte">
            <a:bevelT w="13500" h="13500" prst="angle"/>
            <a:bevelB w="13500" h="13500" prst="angle"/>
            <a:extrusionClr>
              <a:srgbClr val="4996E3"/>
            </a:extrusionClr>
          </a:sp3d>
        </p:spPr>
        <p:txBody>
          <a:bodyPr>
            <a:flatTx/>
          </a:bodyPr>
          <a:lstStyle/>
          <a:p>
            <a:endParaRPr lang="zh-CN" altLang="en-US" sz="2399"/>
          </a:p>
        </p:txBody>
      </p:sp>
      <p:sp>
        <p:nvSpPr>
          <p:cNvPr id="5" name="Freeform 63"/>
          <p:cNvSpPr>
            <a:spLocks noEditPoints="1"/>
          </p:cNvSpPr>
          <p:nvPr/>
        </p:nvSpPr>
        <p:spPr bwMode="gray">
          <a:xfrm rot="10552877" flipH="1" flipV="1">
            <a:off x="2870291" y="3241897"/>
            <a:ext cx="3480097" cy="2877327"/>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solidFill>
            <a:schemeClr val="bg1">
              <a:lumMod val="85000"/>
            </a:schemeClr>
          </a:solidFill>
          <a:ln>
            <a:noFill/>
          </a:ln>
          <a:effectLst/>
          <a:scene3d>
            <a:camera prst="legacyPerspectiveFront">
              <a:rot lat="1500000" lon="20099999" rev="0"/>
            </a:camera>
            <a:lightRig rig="legacyFlat4" dir="t"/>
          </a:scene3d>
          <a:sp3d prstMaterial="legacyMatte">
            <a:bevelT w="13500" h="13500" prst="angle"/>
            <a:bevelB w="13500" h="13500" prst="angle"/>
            <a:extrusionClr>
              <a:srgbClr val="4996E3"/>
            </a:extrusionClr>
          </a:sp3d>
        </p:spPr>
        <p:txBody>
          <a:bodyPr>
            <a:flatTx/>
          </a:bodyPr>
          <a:lstStyle/>
          <a:p>
            <a:endParaRPr lang="zh-CN" altLang="en-US" sz="2399"/>
          </a:p>
        </p:txBody>
      </p:sp>
      <p:grpSp>
        <p:nvGrpSpPr>
          <p:cNvPr id="2" name="组合 7"/>
          <p:cNvGrpSpPr/>
          <p:nvPr/>
        </p:nvGrpSpPr>
        <p:grpSpPr>
          <a:xfrm>
            <a:off x="6073079" y="3728342"/>
            <a:ext cx="1702589" cy="1469382"/>
            <a:chOff x="4502552" y="2848507"/>
            <a:chExt cx="1277336" cy="1102037"/>
          </a:xfrm>
        </p:grpSpPr>
        <p:sp>
          <p:nvSpPr>
            <p:cNvPr id="6" name="椭圆 5"/>
            <p:cNvSpPr/>
            <p:nvPr/>
          </p:nvSpPr>
          <p:spPr>
            <a:xfrm>
              <a:off x="4621759" y="2848507"/>
              <a:ext cx="1102038" cy="1102037"/>
            </a:xfrm>
            <a:prstGeom prst="ellipse">
              <a:avLst/>
            </a:prstGeom>
            <a:solidFill>
              <a:schemeClr val="accent2"/>
            </a:solidFill>
            <a:ln w="1905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srgbClr val="00B0F0"/>
                </a:solidFill>
              </a:endParaRPr>
            </a:p>
          </p:txBody>
        </p:sp>
        <p:sp>
          <p:nvSpPr>
            <p:cNvPr id="7" name="TextBox 6"/>
            <p:cNvSpPr txBox="1"/>
            <p:nvPr/>
          </p:nvSpPr>
          <p:spPr>
            <a:xfrm>
              <a:off x="4502552" y="3271873"/>
              <a:ext cx="1277336" cy="290753"/>
            </a:xfrm>
            <a:prstGeom prst="rect">
              <a:avLst/>
            </a:prstGeom>
            <a:noFill/>
          </p:spPr>
          <p:txBody>
            <a:bodyPr wrap="square" rtlCol="0">
              <a:spAutoFit/>
            </a:bodyPr>
            <a:lstStyle/>
            <a:p>
              <a:pPr algn="ctr">
                <a:lnSpc>
                  <a:spcPct val="120000"/>
                </a:lnSpc>
              </a:pPr>
              <a:r>
                <a:rPr lang="zh-CN" altLang="en-US" sz="1599" dirty="0">
                  <a:solidFill>
                    <a:schemeClr val="tx1">
                      <a:lumMod val="75000"/>
                      <a:lumOff val="25000"/>
                    </a:schemeClr>
                  </a:solidFill>
                  <a:latin typeface="微软雅黑" pitchFamily="34" charset="-122"/>
                  <a:ea typeface="微软雅黑" pitchFamily="34" charset="-122"/>
                </a:rPr>
                <a:t>输入标题</a:t>
              </a:r>
              <a:endParaRPr lang="en-US" altLang="zh-CN" sz="1599" dirty="0">
                <a:solidFill>
                  <a:schemeClr val="tx1">
                    <a:lumMod val="75000"/>
                    <a:lumOff val="25000"/>
                  </a:schemeClr>
                </a:solidFill>
                <a:latin typeface="微软雅黑" pitchFamily="34" charset="-122"/>
                <a:ea typeface="微软雅黑" pitchFamily="34" charset="-122"/>
              </a:endParaRPr>
            </a:p>
          </p:txBody>
        </p:sp>
      </p:grpSp>
      <p:grpSp>
        <p:nvGrpSpPr>
          <p:cNvPr id="3" name="组合 8"/>
          <p:cNvGrpSpPr/>
          <p:nvPr/>
        </p:nvGrpSpPr>
        <p:grpSpPr>
          <a:xfrm>
            <a:off x="4187930" y="2472992"/>
            <a:ext cx="1702589" cy="1469382"/>
            <a:chOff x="4496220" y="2848507"/>
            <a:chExt cx="1277336" cy="1102037"/>
          </a:xfrm>
        </p:grpSpPr>
        <p:sp>
          <p:nvSpPr>
            <p:cNvPr id="10" name="椭圆 9"/>
            <p:cNvSpPr/>
            <p:nvPr/>
          </p:nvSpPr>
          <p:spPr>
            <a:xfrm>
              <a:off x="4621759" y="2848507"/>
              <a:ext cx="1102038" cy="1102037"/>
            </a:xfrm>
            <a:prstGeom prst="ellipse">
              <a:avLst/>
            </a:prstGeom>
            <a:solidFill>
              <a:schemeClr val="accent1"/>
            </a:solidFill>
            <a:ln w="1905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solidFill>
                  <a:srgbClr val="00B0F0"/>
                </a:solidFill>
              </a:endParaRPr>
            </a:p>
          </p:txBody>
        </p:sp>
        <p:sp>
          <p:nvSpPr>
            <p:cNvPr id="11" name="TextBox 10"/>
            <p:cNvSpPr txBox="1"/>
            <p:nvPr/>
          </p:nvSpPr>
          <p:spPr>
            <a:xfrm>
              <a:off x="4496220" y="3236679"/>
              <a:ext cx="1277336" cy="290753"/>
            </a:xfrm>
            <a:prstGeom prst="rect">
              <a:avLst/>
            </a:prstGeom>
            <a:noFill/>
          </p:spPr>
          <p:txBody>
            <a:bodyPr wrap="square" rtlCol="0">
              <a:spAutoFit/>
            </a:bodyPr>
            <a:lstStyle/>
            <a:p>
              <a:pPr algn="ctr">
                <a:lnSpc>
                  <a:spcPct val="120000"/>
                </a:lnSpc>
              </a:pPr>
              <a:r>
                <a:rPr lang="zh-CN" altLang="en-US" sz="1599" dirty="0">
                  <a:solidFill>
                    <a:schemeClr val="bg1"/>
                  </a:solidFill>
                  <a:latin typeface="微软雅黑" pitchFamily="34" charset="-122"/>
                  <a:ea typeface="微软雅黑" pitchFamily="34" charset="-122"/>
                </a:rPr>
                <a:t>输入标题</a:t>
              </a:r>
              <a:endParaRPr lang="en-US" altLang="zh-CN" sz="1599" dirty="0">
                <a:solidFill>
                  <a:schemeClr val="bg1"/>
                </a:solidFill>
                <a:latin typeface="微软雅黑" pitchFamily="34" charset="-122"/>
                <a:ea typeface="微软雅黑" pitchFamily="34" charset="-122"/>
              </a:endParaRPr>
            </a:p>
          </p:txBody>
        </p:sp>
      </p:grpSp>
      <p:grpSp>
        <p:nvGrpSpPr>
          <p:cNvPr id="8" name="组合 15"/>
          <p:cNvGrpSpPr/>
          <p:nvPr/>
        </p:nvGrpSpPr>
        <p:grpSpPr>
          <a:xfrm>
            <a:off x="7954464" y="4432091"/>
            <a:ext cx="3838978" cy="1651329"/>
            <a:chOff x="5966278" y="3324069"/>
            <a:chExt cx="2880122" cy="1238497"/>
          </a:xfrm>
        </p:grpSpPr>
        <p:sp>
          <p:nvSpPr>
            <p:cNvPr id="12" name="Rectangle 42"/>
            <p:cNvSpPr/>
            <p:nvPr/>
          </p:nvSpPr>
          <p:spPr>
            <a:xfrm>
              <a:off x="5966278" y="3698471"/>
              <a:ext cx="2736843" cy="864095"/>
            </a:xfrm>
            <a:prstGeom prst="rect">
              <a:avLst/>
            </a:prstGeom>
            <a:noFill/>
            <a:ln w="12700" cap="flat" cmpd="sng" algn="ctr">
              <a:noFill/>
              <a:prstDash val="solid"/>
            </a:ln>
            <a:effectLst/>
          </p:spPr>
          <p:txBody>
            <a:bodyPr lIns="121882" tIns="0" rIns="121882" bIns="0" rtlCol="0" anchor="t"/>
            <a:lstStyle/>
            <a:p>
              <a:pPr>
                <a:spcBef>
                  <a:spcPts val="1117"/>
                </a:spcBef>
                <a:spcAft>
                  <a:spcPts val="1117"/>
                </a:spcAft>
              </a:pP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1200" dirty="0">
                  <a:solidFill>
                    <a:schemeClr val="tx1">
                      <a:lumMod val="50000"/>
                      <a:lumOff val="50000"/>
                    </a:schemeClr>
                  </a:solidFill>
                  <a:latin typeface="微软雅黑" pitchFamily="34" charset="-122"/>
                  <a:ea typeface="微软雅黑" pitchFamily="34" charset="-122"/>
                </a:rPr>
                <a:t>.</a:t>
              </a: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1200" dirty="0">
                <a:solidFill>
                  <a:schemeClr val="tx1">
                    <a:lumMod val="50000"/>
                    <a:lumOff val="50000"/>
                  </a:schemeClr>
                </a:solidFill>
                <a:latin typeface="微软雅黑" pitchFamily="34" charset="-122"/>
                <a:ea typeface="微软雅黑" pitchFamily="34" charset="-122"/>
              </a:endParaRPr>
            </a:p>
            <a:p>
              <a:pPr>
                <a:spcBef>
                  <a:spcPts val="1117"/>
                </a:spcBef>
                <a:spcAft>
                  <a:spcPts val="1117"/>
                </a:spcAft>
              </a:pP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3" name="TextBox 12"/>
            <p:cNvSpPr txBox="1"/>
            <p:nvPr/>
          </p:nvSpPr>
          <p:spPr>
            <a:xfrm>
              <a:off x="5966278" y="3324069"/>
              <a:ext cx="2880122" cy="290753"/>
            </a:xfrm>
            <a:prstGeom prst="rect">
              <a:avLst/>
            </a:prstGeom>
            <a:noFill/>
          </p:spPr>
          <p:txBody>
            <a:bodyPr wrap="square" rtlCol="0" anchor="ctr">
              <a:spAutoFit/>
            </a:bodyPr>
            <a:lstStyle/>
            <a:p>
              <a:pPr>
                <a:lnSpc>
                  <a:spcPct val="120000"/>
                </a:lnSpc>
              </a:pPr>
              <a:r>
                <a:rPr lang="zh-CN" altLang="en-US" sz="1599" dirty="0">
                  <a:solidFill>
                    <a:schemeClr val="tx1">
                      <a:lumMod val="75000"/>
                      <a:lumOff val="25000"/>
                    </a:schemeClr>
                  </a:solidFill>
                  <a:latin typeface="微软雅黑" pitchFamily="34" charset="-122"/>
                  <a:ea typeface="微软雅黑" pitchFamily="34" charset="-122"/>
                </a:rPr>
                <a:t>单击输入标题</a:t>
              </a:r>
              <a:endParaRPr lang="en-US" altLang="zh-CN" sz="1599" dirty="0">
                <a:solidFill>
                  <a:schemeClr val="tx1">
                    <a:lumMod val="75000"/>
                    <a:lumOff val="25000"/>
                  </a:schemeClr>
                </a:solidFill>
                <a:latin typeface="微软雅黑" pitchFamily="34" charset="-122"/>
                <a:ea typeface="微软雅黑" pitchFamily="34" charset="-122"/>
              </a:endParaRPr>
            </a:p>
          </p:txBody>
        </p:sp>
      </p:grpSp>
      <p:grpSp>
        <p:nvGrpSpPr>
          <p:cNvPr id="9" name="组合 2"/>
          <p:cNvGrpSpPr/>
          <p:nvPr/>
        </p:nvGrpSpPr>
        <p:grpSpPr>
          <a:xfrm>
            <a:off x="818337" y="1831815"/>
            <a:ext cx="3838978" cy="1651329"/>
            <a:chOff x="612531" y="1373863"/>
            <a:chExt cx="2880122" cy="1238497"/>
          </a:xfrm>
        </p:grpSpPr>
        <p:sp>
          <p:nvSpPr>
            <p:cNvPr id="14" name="Rectangle 42"/>
            <p:cNvSpPr/>
            <p:nvPr/>
          </p:nvSpPr>
          <p:spPr>
            <a:xfrm>
              <a:off x="612531" y="1748265"/>
              <a:ext cx="2736843" cy="864095"/>
            </a:xfrm>
            <a:prstGeom prst="rect">
              <a:avLst/>
            </a:prstGeom>
            <a:noFill/>
            <a:ln w="12700" cap="flat" cmpd="sng" algn="ctr">
              <a:noFill/>
              <a:prstDash val="solid"/>
            </a:ln>
            <a:effectLst/>
          </p:spPr>
          <p:txBody>
            <a:bodyPr lIns="121882" tIns="0" rIns="121882" bIns="0" rtlCol="0" anchor="t"/>
            <a:lstStyle/>
            <a:p>
              <a:pPr>
                <a:spcBef>
                  <a:spcPts val="1117"/>
                </a:spcBef>
                <a:spcAft>
                  <a:spcPts val="1117"/>
                </a:spcAft>
              </a:pP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1200" dirty="0">
                  <a:solidFill>
                    <a:schemeClr val="tx1">
                      <a:lumMod val="50000"/>
                      <a:lumOff val="50000"/>
                    </a:schemeClr>
                  </a:solidFill>
                  <a:latin typeface="微软雅黑" pitchFamily="34" charset="-122"/>
                  <a:ea typeface="微软雅黑" pitchFamily="34" charset="-122"/>
                </a:rPr>
                <a:t>.</a:t>
              </a: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1200" dirty="0">
                <a:solidFill>
                  <a:schemeClr val="tx1">
                    <a:lumMod val="50000"/>
                    <a:lumOff val="50000"/>
                  </a:schemeClr>
                </a:solidFill>
                <a:latin typeface="微软雅黑" pitchFamily="34" charset="-122"/>
                <a:ea typeface="微软雅黑" pitchFamily="34" charset="-122"/>
              </a:endParaRPr>
            </a:p>
            <a:p>
              <a:pPr>
                <a:spcBef>
                  <a:spcPts val="1117"/>
                </a:spcBef>
                <a:spcAft>
                  <a:spcPts val="1117"/>
                </a:spcAft>
              </a:pP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5" name="TextBox 14"/>
            <p:cNvSpPr txBox="1"/>
            <p:nvPr/>
          </p:nvSpPr>
          <p:spPr>
            <a:xfrm>
              <a:off x="612531" y="1373863"/>
              <a:ext cx="2880122" cy="290753"/>
            </a:xfrm>
            <a:prstGeom prst="rect">
              <a:avLst/>
            </a:prstGeom>
            <a:noFill/>
          </p:spPr>
          <p:txBody>
            <a:bodyPr wrap="square" rtlCol="0" anchor="ctr">
              <a:spAutoFit/>
            </a:bodyPr>
            <a:lstStyle/>
            <a:p>
              <a:pPr>
                <a:lnSpc>
                  <a:spcPct val="120000"/>
                </a:lnSpc>
              </a:pPr>
              <a:r>
                <a:rPr lang="zh-CN" altLang="en-US" sz="1599" dirty="0">
                  <a:solidFill>
                    <a:schemeClr val="tx1">
                      <a:lumMod val="75000"/>
                      <a:lumOff val="25000"/>
                    </a:schemeClr>
                  </a:solidFill>
                  <a:latin typeface="微软雅黑" pitchFamily="34" charset="-122"/>
                  <a:ea typeface="微软雅黑" pitchFamily="34" charset="-122"/>
                </a:rPr>
                <a:t>单击输入标题</a:t>
              </a:r>
              <a:endParaRPr lang="en-US" altLang="zh-CN" sz="1599" dirty="0">
                <a:solidFill>
                  <a:schemeClr val="tx1">
                    <a:lumMod val="75000"/>
                    <a:lumOff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695015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125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250"/>
                                        <p:tgtEl>
                                          <p:spTgt spid="5"/>
                                        </p:tgtEl>
                                      </p:cBhvr>
                                    </p:animEffect>
                                  </p:childTnLst>
                                </p:cTn>
                              </p:par>
                            </p:childTnLst>
                          </p:cTn>
                        </p:par>
                        <p:par>
                          <p:cTn id="23" fill="hold">
                            <p:stCondLst>
                              <p:cond delay="225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000"/>
                                        <p:tgtEl>
                                          <p:spTgt spid="9"/>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623991" y="4796791"/>
            <a:ext cx="2755050" cy="880110"/>
          </a:xfrm>
          <a:prstGeom prst="rect">
            <a:avLst/>
          </a:prstGeom>
          <a:solidFill>
            <a:schemeClr val="accent4"/>
          </a:solidFill>
          <a:ln w="25400">
            <a:noFill/>
            <a:miter lim="800000"/>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17418" name="矩形 14"/>
          <p:cNvSpPr>
            <a:spLocks noChangeArrowheads="1"/>
          </p:cNvSpPr>
          <p:nvPr/>
        </p:nvSpPr>
        <p:spPr bwMode="auto">
          <a:xfrm>
            <a:off x="3379040" y="4396740"/>
            <a:ext cx="2755050" cy="1278256"/>
          </a:xfrm>
          <a:prstGeom prst="rect">
            <a:avLst/>
          </a:prstGeom>
          <a:solidFill>
            <a:schemeClr val="accent3"/>
          </a:solidFill>
          <a:ln w="25400">
            <a:noFill/>
            <a:miter lim="800000"/>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17419" name="矩形 15"/>
          <p:cNvSpPr>
            <a:spLocks noChangeArrowheads="1"/>
          </p:cNvSpPr>
          <p:nvPr/>
        </p:nvSpPr>
        <p:spPr bwMode="auto">
          <a:xfrm>
            <a:off x="6134088" y="4074796"/>
            <a:ext cx="2752934" cy="1590674"/>
          </a:xfrm>
          <a:prstGeom prst="rect">
            <a:avLst/>
          </a:prstGeom>
          <a:solidFill>
            <a:schemeClr val="accent2"/>
          </a:solidFill>
          <a:ln w="25400">
            <a:noFill/>
            <a:miter lim="800000"/>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17420" name="矩形 16"/>
          <p:cNvSpPr>
            <a:spLocks noChangeArrowheads="1"/>
          </p:cNvSpPr>
          <p:nvPr/>
        </p:nvSpPr>
        <p:spPr bwMode="auto">
          <a:xfrm>
            <a:off x="8887024" y="3436620"/>
            <a:ext cx="2755050" cy="2238376"/>
          </a:xfrm>
          <a:prstGeom prst="rect">
            <a:avLst/>
          </a:prstGeom>
          <a:solidFill>
            <a:schemeClr val="accent1"/>
          </a:solidFill>
          <a:ln w="25400">
            <a:noFill/>
            <a:miter lim="800000"/>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17421" name="椭圆 17"/>
          <p:cNvSpPr>
            <a:spLocks noChangeArrowheads="1"/>
          </p:cNvSpPr>
          <p:nvPr/>
        </p:nvSpPr>
        <p:spPr bwMode="auto">
          <a:xfrm>
            <a:off x="7094760" y="4465321"/>
            <a:ext cx="920467" cy="828676"/>
          </a:xfrm>
          <a:prstGeom prst="ellipse">
            <a:avLst/>
          </a:prstGeom>
          <a:noFill/>
          <a:ln w="12700">
            <a:noFill/>
            <a:bevel/>
            <a:headEnd/>
            <a:tailEnd/>
          </a:ln>
        </p:spPr>
        <p:txBody>
          <a:bodyPr anchor="ctr"/>
          <a:lstStyle/>
          <a:p>
            <a:pPr algn="ctr"/>
            <a:r>
              <a:rPr lang="en-US" altLang="zh-CN" sz="2666">
                <a:solidFill>
                  <a:schemeClr val="bg1"/>
                </a:solidFill>
                <a:latin typeface="方正兰亭粗黑_GBK" pitchFamily="2" charset="-122"/>
                <a:ea typeface="方正兰亭粗黑_GBK" pitchFamily="2" charset="-122"/>
                <a:sym typeface="方正兰亭粗黑_GBK" pitchFamily="2" charset="-122"/>
              </a:rPr>
              <a:t>03</a:t>
            </a:r>
          </a:p>
        </p:txBody>
      </p:sp>
      <p:sp>
        <p:nvSpPr>
          <p:cNvPr id="17422" name="椭圆 18"/>
          <p:cNvSpPr>
            <a:spLocks noChangeArrowheads="1"/>
          </p:cNvSpPr>
          <p:nvPr/>
        </p:nvSpPr>
        <p:spPr bwMode="auto">
          <a:xfrm>
            <a:off x="4295273" y="4619626"/>
            <a:ext cx="920465" cy="828675"/>
          </a:xfrm>
          <a:prstGeom prst="ellipse">
            <a:avLst/>
          </a:prstGeom>
          <a:noFill/>
          <a:ln w="12700">
            <a:noFill/>
            <a:bevel/>
            <a:headEnd/>
            <a:tailEnd/>
          </a:ln>
        </p:spPr>
        <p:txBody>
          <a:bodyPr anchor="ctr"/>
          <a:lstStyle/>
          <a:p>
            <a:pPr algn="ctr"/>
            <a:r>
              <a:rPr lang="en-US" altLang="zh-CN" sz="2666">
                <a:solidFill>
                  <a:schemeClr val="bg1"/>
                </a:solidFill>
                <a:latin typeface="方正兰亭粗黑_GBK" pitchFamily="2" charset="-122"/>
                <a:ea typeface="方正兰亭粗黑_GBK" pitchFamily="2" charset="-122"/>
                <a:sym typeface="方正兰亭粗黑_GBK" pitchFamily="2" charset="-122"/>
              </a:rPr>
              <a:t>02</a:t>
            </a:r>
          </a:p>
        </p:txBody>
      </p:sp>
      <p:sp>
        <p:nvSpPr>
          <p:cNvPr id="17423" name="椭圆 19"/>
          <p:cNvSpPr>
            <a:spLocks noChangeArrowheads="1"/>
          </p:cNvSpPr>
          <p:nvPr/>
        </p:nvSpPr>
        <p:spPr bwMode="auto">
          <a:xfrm>
            <a:off x="1512715" y="4796792"/>
            <a:ext cx="922582" cy="826770"/>
          </a:xfrm>
          <a:prstGeom prst="ellipse">
            <a:avLst/>
          </a:prstGeom>
          <a:noFill/>
          <a:ln w="12700">
            <a:noFill/>
            <a:bevel/>
            <a:headEnd/>
            <a:tailEnd/>
          </a:ln>
        </p:spPr>
        <p:txBody>
          <a:bodyPr anchor="ctr"/>
          <a:lstStyle/>
          <a:p>
            <a:pPr algn="ctr"/>
            <a:r>
              <a:rPr lang="en-US" altLang="zh-CN" sz="2666">
                <a:solidFill>
                  <a:schemeClr val="bg1"/>
                </a:solidFill>
                <a:latin typeface="方正兰亭粗黑_GBK" pitchFamily="2" charset="-122"/>
                <a:ea typeface="方正兰亭粗黑_GBK" pitchFamily="2" charset="-122"/>
                <a:sym typeface="方正兰亭粗黑_GBK" pitchFamily="2" charset="-122"/>
              </a:rPr>
              <a:t>01</a:t>
            </a:r>
          </a:p>
        </p:txBody>
      </p:sp>
      <p:sp>
        <p:nvSpPr>
          <p:cNvPr id="17424" name="直接连接符 21"/>
          <p:cNvSpPr>
            <a:spLocks noChangeShapeType="1"/>
          </p:cNvSpPr>
          <p:nvPr/>
        </p:nvSpPr>
        <p:spPr bwMode="auto">
          <a:xfrm>
            <a:off x="9744007" y="1615440"/>
            <a:ext cx="0" cy="1821181"/>
          </a:xfrm>
          <a:prstGeom prst="line">
            <a:avLst/>
          </a:prstGeom>
          <a:noFill/>
          <a:ln w="76200">
            <a:solidFill>
              <a:schemeClr val="bg1">
                <a:lumMod val="75000"/>
              </a:schemeClr>
            </a:solidFill>
            <a:bevel/>
            <a:headEnd/>
            <a:tailEnd/>
          </a:ln>
        </p:spPr>
        <p:txBody>
          <a:bodyPr/>
          <a:lstStyle/>
          <a:p>
            <a:endParaRPr lang="zh-CN" altLang="en-US" sz="2399"/>
          </a:p>
        </p:txBody>
      </p:sp>
      <p:sp>
        <p:nvSpPr>
          <p:cNvPr id="17425" name="流程图: 资料带 22"/>
          <p:cNvSpPr>
            <a:spLocks noChangeArrowheads="1"/>
          </p:cNvSpPr>
          <p:nvPr/>
        </p:nvSpPr>
        <p:spPr bwMode="auto">
          <a:xfrm>
            <a:off x="9744007" y="1615442"/>
            <a:ext cx="1246333" cy="910590"/>
          </a:xfrm>
          <a:prstGeom prst="flowChartPunchedTape">
            <a:avLst/>
          </a:prstGeom>
          <a:solidFill>
            <a:schemeClr val="accent1"/>
          </a:solidFill>
          <a:ln w="25400">
            <a:noFill/>
            <a:miter lim="800000"/>
            <a:headEnd/>
            <a:tailEnd/>
          </a:ln>
        </p:spPr>
        <p:txBody>
          <a:bodyPr anchor="ctr"/>
          <a:lstStyle/>
          <a:p>
            <a:pPr algn="ctr"/>
            <a:endParaRPr lang="zh-CN" altLang="zh-CN" sz="2399">
              <a:solidFill>
                <a:srgbClr val="FFFFFF"/>
              </a:solidFill>
              <a:latin typeface="宋体" pitchFamily="2" charset="-122"/>
              <a:sym typeface="宋体" pitchFamily="2" charset="-122"/>
            </a:endParaRPr>
          </a:p>
        </p:txBody>
      </p:sp>
      <p:sp>
        <p:nvSpPr>
          <p:cNvPr id="17426" name="椭圆 23"/>
          <p:cNvSpPr>
            <a:spLocks noChangeArrowheads="1"/>
          </p:cNvSpPr>
          <p:nvPr/>
        </p:nvSpPr>
        <p:spPr bwMode="auto">
          <a:xfrm>
            <a:off x="9906943" y="1697356"/>
            <a:ext cx="746952" cy="672464"/>
          </a:xfrm>
          <a:prstGeom prst="ellipse">
            <a:avLst/>
          </a:prstGeom>
          <a:noFill/>
          <a:ln w="12700">
            <a:noFill/>
            <a:bevel/>
            <a:headEnd/>
            <a:tailEnd/>
          </a:ln>
        </p:spPr>
        <p:txBody>
          <a:bodyPr anchor="ctr"/>
          <a:lstStyle/>
          <a:p>
            <a:pPr algn="ctr"/>
            <a:r>
              <a:rPr lang="en-US" altLang="zh-CN" sz="1599" b="1" dirty="0">
                <a:solidFill>
                  <a:schemeClr val="bg1"/>
                </a:solidFill>
                <a:latin typeface="方正兰亭粗黑_GBK" pitchFamily="2" charset="-122"/>
                <a:ea typeface="方正兰亭粗黑_GBK" pitchFamily="2" charset="-122"/>
                <a:sym typeface="方正兰亭粗黑_GBK" pitchFamily="2" charset="-122"/>
              </a:rPr>
              <a:t>04</a:t>
            </a:r>
          </a:p>
        </p:txBody>
      </p:sp>
      <p:sp>
        <p:nvSpPr>
          <p:cNvPr id="17427" name="TextBox 24"/>
          <p:cNvSpPr>
            <a:spLocks noChangeArrowheads="1"/>
          </p:cNvSpPr>
          <p:nvPr/>
        </p:nvSpPr>
        <p:spPr bwMode="auto">
          <a:xfrm>
            <a:off x="9119404" y="3866912"/>
            <a:ext cx="2255670" cy="923330"/>
          </a:xfrm>
          <a:prstGeom prst="rect">
            <a:avLst/>
          </a:prstGeom>
          <a:noFill/>
          <a:ln w="9525">
            <a:noFill/>
            <a:miter lim="800000"/>
            <a:headEnd/>
            <a:tailEnd/>
          </a:ln>
        </p:spPr>
        <p:txBody>
          <a:bodyP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这里输入简单的文字概述这里输入简单文字概述这里输入简单的文字概述</a:t>
            </a:r>
          </a:p>
        </p:txBody>
      </p:sp>
      <p:sp>
        <p:nvSpPr>
          <p:cNvPr id="17428" name="Text Box 40"/>
          <p:cNvSpPr>
            <a:spLocks noChangeArrowheads="1"/>
          </p:cNvSpPr>
          <p:nvPr/>
        </p:nvSpPr>
        <p:spPr bwMode="auto">
          <a:xfrm>
            <a:off x="736138" y="3697127"/>
            <a:ext cx="2384747" cy="757130"/>
          </a:xfrm>
          <a:prstGeom prst="rect">
            <a:avLst/>
          </a:prstGeom>
          <a:noFill/>
          <a:ln w="9525">
            <a:noFill/>
            <a:miter lim="800000"/>
            <a:headEnd/>
            <a:tailEnd/>
          </a:ln>
        </p:spPr>
        <p:txBody>
          <a:bodyPr>
            <a:spAutoFit/>
          </a:bodyPr>
          <a:lstStyle/>
          <a:p>
            <a:pPr>
              <a:lnSpc>
                <a:spcPct val="120000"/>
              </a:lnSpc>
            </a:pPr>
            <a:r>
              <a:rPr lang="zh-CN" altLang="en-US" sz="1200" dirty="0">
                <a:solidFill>
                  <a:schemeClr val="bg1">
                    <a:lumMod val="65000"/>
                  </a:schemeClr>
                </a:solidFill>
                <a:latin typeface="微软雅黑" pitchFamily="34" charset="-122"/>
                <a:ea typeface="微软雅黑" pitchFamily="34" charset="-122"/>
                <a:sym typeface="微软雅黑" pitchFamily="34" charset="-122"/>
              </a:rPr>
              <a:t>单击此处输入文字单击此处输入文字单击此处输入文字单击此处输入文字</a:t>
            </a:r>
          </a:p>
        </p:txBody>
      </p:sp>
      <p:sp>
        <p:nvSpPr>
          <p:cNvPr id="17429" name="Rectangle 11"/>
          <p:cNvSpPr>
            <a:spLocks noChangeArrowheads="1"/>
          </p:cNvSpPr>
          <p:nvPr/>
        </p:nvSpPr>
        <p:spPr bwMode="auto">
          <a:xfrm>
            <a:off x="858867" y="3187067"/>
            <a:ext cx="2003864" cy="430530"/>
          </a:xfrm>
          <a:prstGeom prst="rect">
            <a:avLst/>
          </a:prstGeom>
          <a:noFill/>
          <a:ln w="9525">
            <a:noFill/>
            <a:miter lim="800000"/>
            <a:headEnd/>
            <a:tailEnd/>
          </a:ln>
        </p:spPr>
        <p:txBody>
          <a:bodyPr lIns="0" tIns="0" rIns="0" bIns="0" anchor="ctr"/>
          <a:lstStyle/>
          <a:p>
            <a:pPr>
              <a:lnSpc>
                <a:spcPct val="120000"/>
              </a:lnSpc>
            </a:pPr>
            <a:r>
              <a:rPr lang="zh-CN" altLang="en-US" sz="1599" dirty="0">
                <a:solidFill>
                  <a:schemeClr val="accent4"/>
                </a:solidFill>
                <a:latin typeface="微软雅黑" pitchFamily="34" charset="-122"/>
                <a:ea typeface="微软雅黑" pitchFamily="34" charset="-122"/>
                <a:sym typeface="微软雅黑" pitchFamily="34" charset="-122"/>
              </a:rPr>
              <a:t>单击此处输入标题</a:t>
            </a:r>
          </a:p>
        </p:txBody>
      </p:sp>
      <p:sp>
        <p:nvSpPr>
          <p:cNvPr id="17430" name="Text Box 40"/>
          <p:cNvSpPr>
            <a:spLocks noChangeArrowheads="1"/>
          </p:cNvSpPr>
          <p:nvPr/>
        </p:nvSpPr>
        <p:spPr bwMode="auto">
          <a:xfrm>
            <a:off x="3601220" y="3178967"/>
            <a:ext cx="2384747" cy="757130"/>
          </a:xfrm>
          <a:prstGeom prst="rect">
            <a:avLst/>
          </a:prstGeom>
          <a:noFill/>
          <a:ln w="9525">
            <a:noFill/>
            <a:miter lim="800000"/>
            <a:headEnd/>
            <a:tailEnd/>
          </a:ln>
        </p:spPr>
        <p:txBody>
          <a:bodyPr>
            <a:spAutoFit/>
          </a:bodyPr>
          <a:lstStyle/>
          <a:p>
            <a:pPr>
              <a:lnSpc>
                <a:spcPct val="120000"/>
              </a:lnSpc>
            </a:pPr>
            <a:r>
              <a:rPr lang="zh-CN" altLang="en-US" sz="1200">
                <a:solidFill>
                  <a:schemeClr val="bg1">
                    <a:lumMod val="65000"/>
                  </a:schemeClr>
                </a:solidFill>
                <a:latin typeface="微软雅黑" pitchFamily="34" charset="-122"/>
                <a:ea typeface="微软雅黑" pitchFamily="34" charset="-122"/>
                <a:sym typeface="微软雅黑" pitchFamily="34" charset="-122"/>
              </a:rPr>
              <a:t>单击此处输入文字单击此处输入文字单击此处输入文字单击此处输入文字</a:t>
            </a:r>
          </a:p>
        </p:txBody>
      </p:sp>
      <p:sp>
        <p:nvSpPr>
          <p:cNvPr id="17431" name="Rectangle 11"/>
          <p:cNvSpPr>
            <a:spLocks noChangeArrowheads="1"/>
          </p:cNvSpPr>
          <p:nvPr/>
        </p:nvSpPr>
        <p:spPr bwMode="auto">
          <a:xfrm>
            <a:off x="3721833" y="2668907"/>
            <a:ext cx="2005981" cy="430530"/>
          </a:xfrm>
          <a:prstGeom prst="rect">
            <a:avLst/>
          </a:prstGeom>
          <a:noFill/>
          <a:ln w="9525">
            <a:noFill/>
            <a:miter lim="800000"/>
            <a:headEnd/>
            <a:tailEnd/>
          </a:ln>
        </p:spPr>
        <p:txBody>
          <a:bodyPr lIns="0" tIns="0" rIns="0" bIns="0" anchor="ctr"/>
          <a:lstStyle/>
          <a:p>
            <a:pPr>
              <a:lnSpc>
                <a:spcPct val="120000"/>
              </a:lnSpc>
            </a:pPr>
            <a:r>
              <a:rPr lang="zh-CN" altLang="en-US" sz="1599" dirty="0">
                <a:solidFill>
                  <a:schemeClr val="accent3"/>
                </a:solidFill>
                <a:latin typeface="微软雅黑" pitchFamily="34" charset="-122"/>
                <a:ea typeface="微软雅黑" pitchFamily="34" charset="-122"/>
                <a:sym typeface="微软雅黑" pitchFamily="34" charset="-122"/>
              </a:rPr>
              <a:t>单击此处输入标题</a:t>
            </a:r>
          </a:p>
        </p:txBody>
      </p:sp>
      <p:sp>
        <p:nvSpPr>
          <p:cNvPr id="17432" name="Text Box 40"/>
          <p:cNvSpPr>
            <a:spLocks noChangeArrowheads="1"/>
          </p:cNvSpPr>
          <p:nvPr/>
        </p:nvSpPr>
        <p:spPr bwMode="auto">
          <a:xfrm>
            <a:off x="6303371" y="2542697"/>
            <a:ext cx="2384748" cy="757130"/>
          </a:xfrm>
          <a:prstGeom prst="rect">
            <a:avLst/>
          </a:prstGeom>
          <a:noFill/>
          <a:ln w="9525">
            <a:noFill/>
            <a:miter lim="800000"/>
            <a:headEnd/>
            <a:tailEnd/>
          </a:ln>
        </p:spPr>
        <p:txBody>
          <a:bodyPr>
            <a:spAutoFit/>
          </a:bodyPr>
          <a:lstStyle/>
          <a:p>
            <a:pPr>
              <a:lnSpc>
                <a:spcPct val="120000"/>
              </a:lnSpc>
            </a:pPr>
            <a:r>
              <a:rPr lang="zh-CN" altLang="en-US" sz="1200">
                <a:solidFill>
                  <a:schemeClr val="bg1">
                    <a:lumMod val="65000"/>
                  </a:schemeClr>
                </a:solidFill>
                <a:latin typeface="微软雅黑" pitchFamily="34" charset="-122"/>
                <a:ea typeface="微软雅黑" pitchFamily="34" charset="-122"/>
                <a:sym typeface="微软雅黑" pitchFamily="34" charset="-122"/>
              </a:rPr>
              <a:t>单击此处输入文字单击此处输入文字单击此处输入文字单击此处输入文字</a:t>
            </a:r>
          </a:p>
        </p:txBody>
      </p:sp>
      <p:sp>
        <p:nvSpPr>
          <p:cNvPr id="17433" name="Rectangle 11"/>
          <p:cNvSpPr>
            <a:spLocks noChangeArrowheads="1"/>
          </p:cNvSpPr>
          <p:nvPr/>
        </p:nvSpPr>
        <p:spPr bwMode="auto">
          <a:xfrm>
            <a:off x="6426100" y="2034542"/>
            <a:ext cx="2003866" cy="430530"/>
          </a:xfrm>
          <a:prstGeom prst="rect">
            <a:avLst/>
          </a:prstGeom>
          <a:noFill/>
          <a:ln w="9525">
            <a:noFill/>
            <a:miter lim="800000"/>
            <a:headEnd/>
            <a:tailEnd/>
          </a:ln>
        </p:spPr>
        <p:txBody>
          <a:bodyPr lIns="0" tIns="0" rIns="0" bIns="0" anchor="ctr"/>
          <a:lstStyle/>
          <a:p>
            <a:pPr>
              <a:lnSpc>
                <a:spcPct val="120000"/>
              </a:lnSpc>
            </a:pPr>
            <a:r>
              <a:rPr lang="zh-CN" altLang="en-US" sz="1599" dirty="0">
                <a:solidFill>
                  <a:schemeClr val="accent2"/>
                </a:solidFill>
                <a:latin typeface="微软雅黑" pitchFamily="34" charset="-122"/>
                <a:ea typeface="微软雅黑" pitchFamily="34" charset="-122"/>
                <a:sym typeface="微软雅黑" pitchFamily="34" charset="-122"/>
              </a:rPr>
              <a:t>单击此处输入标题</a:t>
            </a:r>
          </a:p>
        </p:txBody>
      </p:sp>
    </p:spTree>
    <p:extLst>
      <p:ext uri="{BB962C8B-B14F-4D97-AF65-F5344CB8AC3E}">
        <p14:creationId xmlns:p14="http://schemas.microsoft.com/office/powerpoint/2010/main" val="1360452463"/>
      </p:ext>
    </p:extLst>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7418"/>
                                        </p:tgtEl>
                                        <p:attrNameLst>
                                          <p:attrName>style.visibility</p:attrName>
                                        </p:attrNameLst>
                                      </p:cBhvr>
                                      <p:to>
                                        <p:strVal val="visible"/>
                                      </p:to>
                                    </p:set>
                                    <p:anim calcmode="lin" valueType="num">
                                      <p:cBhvr>
                                        <p:cTn id="12" dur="500" fill="hold"/>
                                        <p:tgtEl>
                                          <p:spTgt spid="17418"/>
                                        </p:tgtEl>
                                        <p:attrNameLst>
                                          <p:attrName>ppt_x</p:attrName>
                                        </p:attrNameLst>
                                      </p:cBhvr>
                                      <p:tavLst>
                                        <p:tav tm="0">
                                          <p:val>
                                            <p:strVal val="0-#ppt_w/2"/>
                                          </p:val>
                                        </p:tav>
                                        <p:tav tm="100000">
                                          <p:val>
                                            <p:strVal val="#ppt_x"/>
                                          </p:val>
                                        </p:tav>
                                      </p:tavLst>
                                    </p:anim>
                                    <p:anim calcmode="lin" valueType="num">
                                      <p:cBhvr>
                                        <p:cTn id="13" dur="500" fill="hold"/>
                                        <p:tgtEl>
                                          <p:spTgt spid="174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17419"/>
                                        </p:tgtEl>
                                        <p:attrNameLst>
                                          <p:attrName>style.visibility</p:attrName>
                                        </p:attrNameLst>
                                      </p:cBhvr>
                                      <p:to>
                                        <p:strVal val="visible"/>
                                      </p:to>
                                    </p:set>
                                    <p:anim calcmode="lin" valueType="num">
                                      <p:cBhvr>
                                        <p:cTn id="17" dur="500" fill="hold"/>
                                        <p:tgtEl>
                                          <p:spTgt spid="17419"/>
                                        </p:tgtEl>
                                        <p:attrNameLst>
                                          <p:attrName>ppt_x</p:attrName>
                                        </p:attrNameLst>
                                      </p:cBhvr>
                                      <p:tavLst>
                                        <p:tav tm="0">
                                          <p:val>
                                            <p:strVal val="0-#ppt_w/2"/>
                                          </p:val>
                                        </p:tav>
                                        <p:tav tm="100000">
                                          <p:val>
                                            <p:strVal val="#ppt_x"/>
                                          </p:val>
                                        </p:tav>
                                      </p:tavLst>
                                    </p:anim>
                                    <p:anim calcmode="lin" valueType="num">
                                      <p:cBhvr>
                                        <p:cTn id="18" dur="500" fill="hold"/>
                                        <p:tgtEl>
                                          <p:spTgt spid="174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grpId="0" nodeType="afterEffect">
                                  <p:stCondLst>
                                    <p:cond delay="0"/>
                                  </p:stCondLst>
                                  <p:childTnLst>
                                    <p:set>
                                      <p:cBhvr>
                                        <p:cTn id="21" dur="1" fill="hold">
                                          <p:stCondLst>
                                            <p:cond delay="0"/>
                                          </p:stCondLst>
                                        </p:cTn>
                                        <p:tgtEl>
                                          <p:spTgt spid="17420"/>
                                        </p:tgtEl>
                                        <p:attrNameLst>
                                          <p:attrName>style.visibility</p:attrName>
                                        </p:attrNameLst>
                                      </p:cBhvr>
                                      <p:to>
                                        <p:strVal val="visible"/>
                                      </p:to>
                                    </p:set>
                                    <p:anim calcmode="lin" valueType="num">
                                      <p:cBhvr>
                                        <p:cTn id="22" dur="500" fill="hold"/>
                                        <p:tgtEl>
                                          <p:spTgt spid="17420"/>
                                        </p:tgtEl>
                                        <p:attrNameLst>
                                          <p:attrName>ppt_x</p:attrName>
                                        </p:attrNameLst>
                                      </p:cBhvr>
                                      <p:tavLst>
                                        <p:tav tm="0">
                                          <p:val>
                                            <p:strVal val="0-#ppt_w/2"/>
                                          </p:val>
                                        </p:tav>
                                        <p:tav tm="100000">
                                          <p:val>
                                            <p:strVal val="#ppt_x"/>
                                          </p:val>
                                        </p:tav>
                                      </p:tavLst>
                                    </p:anim>
                                    <p:anim calcmode="lin" valueType="num">
                                      <p:cBhvr>
                                        <p:cTn id="23" dur="500" fill="hold"/>
                                        <p:tgtEl>
                                          <p:spTgt spid="174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7424"/>
                                        </p:tgtEl>
                                        <p:attrNameLst>
                                          <p:attrName>style.visibility</p:attrName>
                                        </p:attrNameLst>
                                      </p:cBhvr>
                                      <p:to>
                                        <p:strVal val="visible"/>
                                      </p:to>
                                    </p:set>
                                    <p:animEffect filter="wipe(down)">
                                      <p:cBhvr>
                                        <p:cTn id="27" dur="500"/>
                                        <p:tgtEl>
                                          <p:spTgt spid="1742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7425"/>
                                        </p:tgtEl>
                                        <p:attrNameLst>
                                          <p:attrName>style.visibility</p:attrName>
                                        </p:attrNameLst>
                                      </p:cBhvr>
                                      <p:to>
                                        <p:strVal val="visible"/>
                                      </p:to>
                                    </p:set>
                                    <p:animEffect filter="wipe(left)">
                                      <p:cBhvr>
                                        <p:cTn id="31" dur="500"/>
                                        <p:tgtEl>
                                          <p:spTgt spid="1742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7421"/>
                                        </p:tgtEl>
                                        <p:attrNameLst>
                                          <p:attrName>style.visibility</p:attrName>
                                        </p:attrNameLst>
                                      </p:cBhvr>
                                      <p:to>
                                        <p:strVal val="visible"/>
                                      </p:to>
                                    </p:set>
                                    <p:animEffect filter="fade">
                                      <p:cBhvr>
                                        <p:cTn id="35" dur="1300"/>
                                        <p:tgtEl>
                                          <p:spTgt spid="17421"/>
                                        </p:tgtEl>
                                      </p:cBhvr>
                                    </p:animEffect>
                                    <p:anim calcmode="lin" valueType="num">
                                      <p:cBhvr>
                                        <p:cTn id="36" dur="1300" fill="hold"/>
                                        <p:tgtEl>
                                          <p:spTgt spid="17421"/>
                                        </p:tgtEl>
                                        <p:attrNameLst>
                                          <p:attrName>ppt_x</p:attrName>
                                        </p:attrNameLst>
                                      </p:cBhvr>
                                      <p:tavLst>
                                        <p:tav tm="0">
                                          <p:val>
                                            <p:strVal val="#ppt_x"/>
                                          </p:val>
                                        </p:tav>
                                        <p:tav tm="100000">
                                          <p:val>
                                            <p:strVal val="#ppt_x"/>
                                          </p:val>
                                        </p:tav>
                                      </p:tavLst>
                                    </p:anim>
                                    <p:anim calcmode="lin" valueType="num">
                                      <p:cBhvr>
                                        <p:cTn id="37" dur="1300" fill="hold"/>
                                        <p:tgtEl>
                                          <p:spTgt spid="1742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7422"/>
                                        </p:tgtEl>
                                        <p:attrNameLst>
                                          <p:attrName>style.visibility</p:attrName>
                                        </p:attrNameLst>
                                      </p:cBhvr>
                                      <p:to>
                                        <p:strVal val="visible"/>
                                      </p:to>
                                    </p:set>
                                    <p:animEffect filter="fade">
                                      <p:cBhvr>
                                        <p:cTn id="40" dur="1300"/>
                                        <p:tgtEl>
                                          <p:spTgt spid="17422"/>
                                        </p:tgtEl>
                                      </p:cBhvr>
                                    </p:animEffect>
                                    <p:anim calcmode="lin" valueType="num">
                                      <p:cBhvr>
                                        <p:cTn id="41" dur="1300" fill="hold"/>
                                        <p:tgtEl>
                                          <p:spTgt spid="17422"/>
                                        </p:tgtEl>
                                        <p:attrNameLst>
                                          <p:attrName>ppt_x</p:attrName>
                                        </p:attrNameLst>
                                      </p:cBhvr>
                                      <p:tavLst>
                                        <p:tav tm="0">
                                          <p:val>
                                            <p:strVal val="#ppt_x"/>
                                          </p:val>
                                        </p:tav>
                                        <p:tav tm="100000">
                                          <p:val>
                                            <p:strVal val="#ppt_x"/>
                                          </p:val>
                                        </p:tav>
                                      </p:tavLst>
                                    </p:anim>
                                    <p:anim calcmode="lin" valueType="num">
                                      <p:cBhvr>
                                        <p:cTn id="42" dur="1300" fill="hold"/>
                                        <p:tgtEl>
                                          <p:spTgt spid="1742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7423"/>
                                        </p:tgtEl>
                                        <p:attrNameLst>
                                          <p:attrName>style.visibility</p:attrName>
                                        </p:attrNameLst>
                                      </p:cBhvr>
                                      <p:to>
                                        <p:strVal val="visible"/>
                                      </p:to>
                                    </p:set>
                                    <p:animEffect filter="fade">
                                      <p:cBhvr>
                                        <p:cTn id="45" dur="1300"/>
                                        <p:tgtEl>
                                          <p:spTgt spid="17423"/>
                                        </p:tgtEl>
                                      </p:cBhvr>
                                    </p:animEffect>
                                    <p:anim calcmode="lin" valueType="num">
                                      <p:cBhvr>
                                        <p:cTn id="46" dur="1300" fill="hold"/>
                                        <p:tgtEl>
                                          <p:spTgt spid="17423"/>
                                        </p:tgtEl>
                                        <p:attrNameLst>
                                          <p:attrName>ppt_x</p:attrName>
                                        </p:attrNameLst>
                                      </p:cBhvr>
                                      <p:tavLst>
                                        <p:tav tm="0">
                                          <p:val>
                                            <p:strVal val="#ppt_x"/>
                                          </p:val>
                                        </p:tav>
                                        <p:tav tm="100000">
                                          <p:val>
                                            <p:strVal val="#ppt_x"/>
                                          </p:val>
                                        </p:tav>
                                      </p:tavLst>
                                    </p:anim>
                                    <p:anim calcmode="lin" valueType="num">
                                      <p:cBhvr>
                                        <p:cTn id="47" dur="1300" fill="hold"/>
                                        <p:tgtEl>
                                          <p:spTgt spid="1742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7426"/>
                                        </p:tgtEl>
                                        <p:attrNameLst>
                                          <p:attrName>style.visibility</p:attrName>
                                        </p:attrNameLst>
                                      </p:cBhvr>
                                      <p:to>
                                        <p:strVal val="visible"/>
                                      </p:to>
                                    </p:set>
                                    <p:animEffect filter="fade">
                                      <p:cBhvr>
                                        <p:cTn id="50" dur="1300"/>
                                        <p:tgtEl>
                                          <p:spTgt spid="17426"/>
                                        </p:tgtEl>
                                      </p:cBhvr>
                                    </p:animEffect>
                                    <p:anim calcmode="lin" valueType="num">
                                      <p:cBhvr>
                                        <p:cTn id="51" dur="1300" fill="hold"/>
                                        <p:tgtEl>
                                          <p:spTgt spid="17426"/>
                                        </p:tgtEl>
                                        <p:attrNameLst>
                                          <p:attrName>ppt_x</p:attrName>
                                        </p:attrNameLst>
                                      </p:cBhvr>
                                      <p:tavLst>
                                        <p:tav tm="0">
                                          <p:val>
                                            <p:strVal val="#ppt_x"/>
                                          </p:val>
                                        </p:tav>
                                        <p:tav tm="100000">
                                          <p:val>
                                            <p:strVal val="#ppt_x"/>
                                          </p:val>
                                        </p:tav>
                                      </p:tavLst>
                                    </p:anim>
                                    <p:anim calcmode="lin" valueType="num">
                                      <p:cBhvr>
                                        <p:cTn id="52" dur="1300" fill="hold"/>
                                        <p:tgtEl>
                                          <p:spTgt spid="17426"/>
                                        </p:tgtEl>
                                        <p:attrNameLst>
                                          <p:attrName>ppt_y</p:attrName>
                                        </p:attrNameLst>
                                      </p:cBhvr>
                                      <p:tavLst>
                                        <p:tav tm="0">
                                          <p:val>
                                            <p:strVal val="#ppt_y+.1"/>
                                          </p:val>
                                        </p:tav>
                                        <p:tav tm="100000">
                                          <p:val>
                                            <p:strVal val="#ppt_y"/>
                                          </p:val>
                                        </p:tav>
                                      </p:tavLst>
                                    </p:anim>
                                  </p:childTnLst>
                                </p:cTn>
                              </p:par>
                            </p:childTnLst>
                          </p:cTn>
                        </p:par>
                        <p:par>
                          <p:cTn id="53" fill="hold">
                            <p:stCondLst>
                              <p:cond delay="4300"/>
                            </p:stCondLst>
                            <p:childTnLst>
                              <p:par>
                                <p:cTn id="54" presetID="22" presetClass="entr" presetSubtype="8" fill="hold" grpId="0" nodeType="afterEffect">
                                  <p:stCondLst>
                                    <p:cond delay="0"/>
                                  </p:stCondLst>
                                  <p:childTnLst>
                                    <p:set>
                                      <p:cBhvr>
                                        <p:cTn id="55" dur="1" fill="hold">
                                          <p:stCondLst>
                                            <p:cond delay="0"/>
                                          </p:stCondLst>
                                        </p:cTn>
                                        <p:tgtEl>
                                          <p:spTgt spid="17427"/>
                                        </p:tgtEl>
                                        <p:attrNameLst>
                                          <p:attrName>style.visibility</p:attrName>
                                        </p:attrNameLst>
                                      </p:cBhvr>
                                      <p:to>
                                        <p:strVal val="visible"/>
                                      </p:to>
                                    </p:set>
                                    <p:animEffect filter="wipe(left)">
                                      <p:cBhvr>
                                        <p:cTn id="56" dur="1700"/>
                                        <p:tgtEl>
                                          <p:spTgt spid="17427"/>
                                        </p:tgtEl>
                                      </p:cBhvr>
                                    </p:animEffect>
                                  </p:childTnLst>
                                </p:cTn>
                              </p:par>
                            </p:childTnLst>
                          </p:cTn>
                        </p:par>
                        <p:par>
                          <p:cTn id="57" fill="hold">
                            <p:stCondLst>
                              <p:cond delay="60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17429"/>
                                        </p:tgtEl>
                                        <p:attrNameLst>
                                          <p:attrName>style.visibility</p:attrName>
                                        </p:attrNameLst>
                                      </p:cBhvr>
                                      <p:to>
                                        <p:strVal val="visible"/>
                                      </p:to>
                                    </p:set>
                                    <p:anim calcmode="lin" valueType="num">
                                      <p:cBhvr>
                                        <p:cTn id="60" dur="500" fill="hold"/>
                                        <p:tgtEl>
                                          <p:spTgt spid="17429"/>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7429"/>
                                        </p:tgtEl>
                                        <p:attrNameLst>
                                          <p:attrName>ppt_y</p:attrName>
                                        </p:attrNameLst>
                                      </p:cBhvr>
                                      <p:tavLst>
                                        <p:tav tm="0">
                                          <p:val>
                                            <p:strVal val="#ppt_y"/>
                                          </p:val>
                                        </p:tav>
                                        <p:tav tm="100000">
                                          <p:val>
                                            <p:strVal val="#ppt_y"/>
                                          </p:val>
                                        </p:tav>
                                      </p:tavLst>
                                    </p:anim>
                                    <p:anim calcmode="lin" valueType="num">
                                      <p:cBhvr>
                                        <p:cTn id="62" dur="500" fill="hold"/>
                                        <p:tgtEl>
                                          <p:spTgt spid="17429"/>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7429"/>
                                        </p:tgtEl>
                                        <p:attrNameLst>
                                          <p:attrName>ppt_w</p:attrName>
                                        </p:attrNameLst>
                                      </p:cBhvr>
                                      <p:tavLst>
                                        <p:tav tm="0">
                                          <p:val>
                                            <p:strVal val="#ppt_w/10"/>
                                          </p:val>
                                        </p:tav>
                                        <p:tav tm="50000">
                                          <p:val>
                                            <p:strVal val="#ppt_w+.01"/>
                                          </p:val>
                                        </p:tav>
                                        <p:tav tm="100000">
                                          <p:val>
                                            <p:strVal val="#ppt_w"/>
                                          </p:val>
                                        </p:tav>
                                      </p:tavLst>
                                    </p:anim>
                                    <p:animEffect filter="fade">
                                      <p:cBhvr>
                                        <p:cTn id="64" dur="500" tmFilter="0,0; .5, 1; 1, 1"/>
                                        <p:tgtEl>
                                          <p:spTgt spid="17429"/>
                                        </p:tgtEl>
                                      </p:cBhvr>
                                    </p:animEffect>
                                  </p:childTnLst>
                                </p:cTn>
                              </p:par>
                            </p:childTnLst>
                          </p:cTn>
                        </p:par>
                        <p:par>
                          <p:cTn id="65" fill="hold">
                            <p:stCondLst>
                              <p:cond delay="6850"/>
                            </p:stCondLst>
                            <p:childTnLst>
                              <p:par>
                                <p:cTn id="66" presetID="42" presetClass="entr" presetSubtype="0" fill="hold" grpId="0" nodeType="afterEffect">
                                  <p:stCondLst>
                                    <p:cond delay="0"/>
                                  </p:stCondLst>
                                  <p:childTnLst>
                                    <p:set>
                                      <p:cBhvr>
                                        <p:cTn id="67" dur="1" fill="hold">
                                          <p:stCondLst>
                                            <p:cond delay="0"/>
                                          </p:stCondLst>
                                        </p:cTn>
                                        <p:tgtEl>
                                          <p:spTgt spid="17428"/>
                                        </p:tgtEl>
                                        <p:attrNameLst>
                                          <p:attrName>style.visibility</p:attrName>
                                        </p:attrNameLst>
                                      </p:cBhvr>
                                      <p:to>
                                        <p:strVal val="visible"/>
                                      </p:to>
                                    </p:set>
                                    <p:animEffect filter="fade">
                                      <p:cBhvr>
                                        <p:cTn id="68" dur="750"/>
                                        <p:tgtEl>
                                          <p:spTgt spid="17428"/>
                                        </p:tgtEl>
                                      </p:cBhvr>
                                    </p:animEffect>
                                    <p:anim calcmode="lin" valueType="num">
                                      <p:cBhvr>
                                        <p:cTn id="69" dur="750" fill="hold"/>
                                        <p:tgtEl>
                                          <p:spTgt spid="17428"/>
                                        </p:tgtEl>
                                        <p:attrNameLst>
                                          <p:attrName>ppt_x</p:attrName>
                                        </p:attrNameLst>
                                      </p:cBhvr>
                                      <p:tavLst>
                                        <p:tav tm="0">
                                          <p:val>
                                            <p:strVal val="#ppt_x"/>
                                          </p:val>
                                        </p:tav>
                                        <p:tav tm="100000">
                                          <p:val>
                                            <p:strVal val="#ppt_x"/>
                                          </p:val>
                                        </p:tav>
                                      </p:tavLst>
                                    </p:anim>
                                    <p:anim calcmode="lin" valueType="num">
                                      <p:cBhvr>
                                        <p:cTn id="70" dur="750" fill="hold"/>
                                        <p:tgtEl>
                                          <p:spTgt spid="17428"/>
                                        </p:tgtEl>
                                        <p:attrNameLst>
                                          <p:attrName>ppt_y</p:attrName>
                                        </p:attrNameLst>
                                      </p:cBhvr>
                                      <p:tavLst>
                                        <p:tav tm="0">
                                          <p:val>
                                            <p:strVal val="#ppt_y+.1"/>
                                          </p:val>
                                        </p:tav>
                                        <p:tav tm="100000">
                                          <p:val>
                                            <p:strVal val="#ppt_y"/>
                                          </p:val>
                                        </p:tav>
                                      </p:tavLst>
                                    </p:anim>
                                  </p:childTnLst>
                                </p:cTn>
                              </p:par>
                            </p:childTnLst>
                          </p:cTn>
                        </p:par>
                        <p:par>
                          <p:cTn id="71" fill="hold">
                            <p:stCondLst>
                              <p:cond delay="76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17431"/>
                                        </p:tgtEl>
                                        <p:attrNameLst>
                                          <p:attrName>style.visibility</p:attrName>
                                        </p:attrNameLst>
                                      </p:cBhvr>
                                      <p:to>
                                        <p:strVal val="visible"/>
                                      </p:to>
                                    </p:set>
                                    <p:anim calcmode="lin" valueType="num">
                                      <p:cBhvr>
                                        <p:cTn id="74" dur="500" fill="hold"/>
                                        <p:tgtEl>
                                          <p:spTgt spid="17431"/>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7431"/>
                                        </p:tgtEl>
                                        <p:attrNameLst>
                                          <p:attrName>ppt_y</p:attrName>
                                        </p:attrNameLst>
                                      </p:cBhvr>
                                      <p:tavLst>
                                        <p:tav tm="0">
                                          <p:val>
                                            <p:strVal val="#ppt_y"/>
                                          </p:val>
                                        </p:tav>
                                        <p:tav tm="100000">
                                          <p:val>
                                            <p:strVal val="#ppt_y"/>
                                          </p:val>
                                        </p:tav>
                                      </p:tavLst>
                                    </p:anim>
                                    <p:anim calcmode="lin" valueType="num">
                                      <p:cBhvr>
                                        <p:cTn id="76" dur="500" fill="hold"/>
                                        <p:tgtEl>
                                          <p:spTgt spid="17431"/>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7431"/>
                                        </p:tgtEl>
                                        <p:attrNameLst>
                                          <p:attrName>ppt_w</p:attrName>
                                        </p:attrNameLst>
                                      </p:cBhvr>
                                      <p:tavLst>
                                        <p:tav tm="0">
                                          <p:val>
                                            <p:strVal val="#ppt_w/10"/>
                                          </p:val>
                                        </p:tav>
                                        <p:tav tm="50000">
                                          <p:val>
                                            <p:strVal val="#ppt_w+.01"/>
                                          </p:val>
                                        </p:tav>
                                        <p:tav tm="100000">
                                          <p:val>
                                            <p:strVal val="#ppt_w"/>
                                          </p:val>
                                        </p:tav>
                                      </p:tavLst>
                                    </p:anim>
                                    <p:animEffect filter="fade">
                                      <p:cBhvr>
                                        <p:cTn id="78" dur="500" tmFilter="0,0; .5, 1; 1, 1"/>
                                        <p:tgtEl>
                                          <p:spTgt spid="17431"/>
                                        </p:tgtEl>
                                      </p:cBhvr>
                                    </p:animEffect>
                                  </p:childTnLst>
                                </p:cTn>
                              </p:par>
                            </p:childTnLst>
                          </p:cTn>
                        </p:par>
                        <p:par>
                          <p:cTn id="79" fill="hold">
                            <p:stCondLst>
                              <p:cond delay="8450"/>
                            </p:stCondLst>
                            <p:childTnLst>
                              <p:par>
                                <p:cTn id="80" presetID="42" presetClass="entr" presetSubtype="0" fill="hold" grpId="0" nodeType="afterEffect">
                                  <p:stCondLst>
                                    <p:cond delay="0"/>
                                  </p:stCondLst>
                                  <p:childTnLst>
                                    <p:set>
                                      <p:cBhvr>
                                        <p:cTn id="81" dur="1" fill="hold">
                                          <p:stCondLst>
                                            <p:cond delay="0"/>
                                          </p:stCondLst>
                                        </p:cTn>
                                        <p:tgtEl>
                                          <p:spTgt spid="17430"/>
                                        </p:tgtEl>
                                        <p:attrNameLst>
                                          <p:attrName>style.visibility</p:attrName>
                                        </p:attrNameLst>
                                      </p:cBhvr>
                                      <p:to>
                                        <p:strVal val="visible"/>
                                      </p:to>
                                    </p:set>
                                    <p:animEffect filter="fade">
                                      <p:cBhvr>
                                        <p:cTn id="82" dur="750"/>
                                        <p:tgtEl>
                                          <p:spTgt spid="17430"/>
                                        </p:tgtEl>
                                      </p:cBhvr>
                                    </p:animEffect>
                                    <p:anim calcmode="lin" valueType="num">
                                      <p:cBhvr>
                                        <p:cTn id="83" dur="750" fill="hold"/>
                                        <p:tgtEl>
                                          <p:spTgt spid="17430"/>
                                        </p:tgtEl>
                                        <p:attrNameLst>
                                          <p:attrName>ppt_x</p:attrName>
                                        </p:attrNameLst>
                                      </p:cBhvr>
                                      <p:tavLst>
                                        <p:tav tm="0">
                                          <p:val>
                                            <p:strVal val="#ppt_x"/>
                                          </p:val>
                                        </p:tav>
                                        <p:tav tm="100000">
                                          <p:val>
                                            <p:strVal val="#ppt_x"/>
                                          </p:val>
                                        </p:tav>
                                      </p:tavLst>
                                    </p:anim>
                                    <p:anim calcmode="lin" valueType="num">
                                      <p:cBhvr>
                                        <p:cTn id="84" dur="750" fill="hold"/>
                                        <p:tgtEl>
                                          <p:spTgt spid="17430"/>
                                        </p:tgtEl>
                                        <p:attrNameLst>
                                          <p:attrName>ppt_y</p:attrName>
                                        </p:attrNameLst>
                                      </p:cBhvr>
                                      <p:tavLst>
                                        <p:tav tm="0">
                                          <p:val>
                                            <p:strVal val="#ppt_y+.1"/>
                                          </p:val>
                                        </p:tav>
                                        <p:tav tm="100000">
                                          <p:val>
                                            <p:strVal val="#ppt_y"/>
                                          </p:val>
                                        </p:tav>
                                      </p:tavLst>
                                    </p:anim>
                                  </p:childTnLst>
                                </p:cTn>
                              </p:par>
                            </p:childTnLst>
                          </p:cTn>
                        </p:par>
                        <p:par>
                          <p:cTn id="85" fill="hold">
                            <p:stCondLst>
                              <p:cond delay="920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17433"/>
                                        </p:tgtEl>
                                        <p:attrNameLst>
                                          <p:attrName>style.visibility</p:attrName>
                                        </p:attrNameLst>
                                      </p:cBhvr>
                                      <p:to>
                                        <p:strVal val="visible"/>
                                      </p:to>
                                    </p:set>
                                    <p:anim calcmode="lin" valueType="num">
                                      <p:cBhvr>
                                        <p:cTn id="88" dur="500" fill="hold"/>
                                        <p:tgtEl>
                                          <p:spTgt spid="174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17433"/>
                                        </p:tgtEl>
                                        <p:attrNameLst>
                                          <p:attrName>ppt_y</p:attrName>
                                        </p:attrNameLst>
                                      </p:cBhvr>
                                      <p:tavLst>
                                        <p:tav tm="0">
                                          <p:val>
                                            <p:strVal val="#ppt_y"/>
                                          </p:val>
                                        </p:tav>
                                        <p:tav tm="100000">
                                          <p:val>
                                            <p:strVal val="#ppt_y"/>
                                          </p:val>
                                        </p:tav>
                                      </p:tavLst>
                                    </p:anim>
                                    <p:anim calcmode="lin" valueType="num">
                                      <p:cBhvr>
                                        <p:cTn id="90" dur="500" fill="hold"/>
                                        <p:tgtEl>
                                          <p:spTgt spid="174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17433"/>
                                        </p:tgtEl>
                                        <p:attrNameLst>
                                          <p:attrName>ppt_w</p:attrName>
                                        </p:attrNameLst>
                                      </p:cBhvr>
                                      <p:tavLst>
                                        <p:tav tm="0">
                                          <p:val>
                                            <p:strVal val="#ppt_w/10"/>
                                          </p:val>
                                        </p:tav>
                                        <p:tav tm="50000">
                                          <p:val>
                                            <p:strVal val="#ppt_w+.01"/>
                                          </p:val>
                                        </p:tav>
                                        <p:tav tm="100000">
                                          <p:val>
                                            <p:strVal val="#ppt_w"/>
                                          </p:val>
                                        </p:tav>
                                      </p:tavLst>
                                    </p:anim>
                                    <p:animEffect filter="fade">
                                      <p:cBhvr>
                                        <p:cTn id="92" dur="500" tmFilter="0,0; .5, 1; 1, 1"/>
                                        <p:tgtEl>
                                          <p:spTgt spid="17433"/>
                                        </p:tgtEl>
                                      </p:cBhvr>
                                    </p:animEffect>
                                  </p:childTnLst>
                                </p:cTn>
                              </p:par>
                            </p:childTnLst>
                          </p:cTn>
                        </p:par>
                        <p:par>
                          <p:cTn id="93" fill="hold">
                            <p:stCondLst>
                              <p:cond delay="10050"/>
                            </p:stCondLst>
                            <p:childTnLst>
                              <p:par>
                                <p:cTn id="94" presetID="42" presetClass="entr" presetSubtype="0" fill="hold" grpId="0" nodeType="afterEffect">
                                  <p:stCondLst>
                                    <p:cond delay="0"/>
                                  </p:stCondLst>
                                  <p:childTnLst>
                                    <p:set>
                                      <p:cBhvr>
                                        <p:cTn id="95" dur="1" fill="hold">
                                          <p:stCondLst>
                                            <p:cond delay="0"/>
                                          </p:stCondLst>
                                        </p:cTn>
                                        <p:tgtEl>
                                          <p:spTgt spid="17432"/>
                                        </p:tgtEl>
                                        <p:attrNameLst>
                                          <p:attrName>style.visibility</p:attrName>
                                        </p:attrNameLst>
                                      </p:cBhvr>
                                      <p:to>
                                        <p:strVal val="visible"/>
                                      </p:to>
                                    </p:set>
                                    <p:animEffect filter="fade">
                                      <p:cBhvr>
                                        <p:cTn id="96" dur="750"/>
                                        <p:tgtEl>
                                          <p:spTgt spid="17432"/>
                                        </p:tgtEl>
                                      </p:cBhvr>
                                    </p:animEffect>
                                    <p:anim calcmode="lin" valueType="num">
                                      <p:cBhvr>
                                        <p:cTn id="97" dur="750" fill="hold"/>
                                        <p:tgtEl>
                                          <p:spTgt spid="17432"/>
                                        </p:tgtEl>
                                        <p:attrNameLst>
                                          <p:attrName>ppt_x</p:attrName>
                                        </p:attrNameLst>
                                      </p:cBhvr>
                                      <p:tavLst>
                                        <p:tav tm="0">
                                          <p:val>
                                            <p:strVal val="#ppt_x"/>
                                          </p:val>
                                        </p:tav>
                                        <p:tav tm="100000">
                                          <p:val>
                                            <p:strVal val="#ppt_x"/>
                                          </p:val>
                                        </p:tav>
                                      </p:tavLst>
                                    </p:anim>
                                    <p:anim calcmode="lin" valueType="num">
                                      <p:cBhvr>
                                        <p:cTn id="98" dur="750" fill="hold"/>
                                        <p:tgtEl>
                                          <p:spTgt spid="174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7418" grpId="0" bldLvl="0" animBg="1"/>
      <p:bldP spid="17419" grpId="0" bldLvl="0" animBg="1"/>
      <p:bldP spid="17420" grpId="0" bldLvl="0" animBg="1"/>
      <p:bldP spid="17421" grpId="0" bldLvl="0" animBg="1"/>
      <p:bldP spid="17422" grpId="0" bldLvl="0" animBg="1"/>
      <p:bldP spid="17423" grpId="0" bldLvl="0" animBg="1"/>
      <p:bldP spid="17424" grpId="0" animBg="1"/>
      <p:bldP spid="17425" grpId="0" bldLvl="0" animBg="1"/>
      <p:bldP spid="17426" grpId="0" bldLvl="0" animBg="1"/>
      <p:bldP spid="17427" grpId="0" bldLvl="0"/>
      <p:bldP spid="17428" grpId="0" bldLvl="0"/>
      <p:bldP spid="17429" grpId="0" bldLvl="0"/>
      <p:bldP spid="17430" grpId="0" bldLvl="0"/>
      <p:bldP spid="17431" grpId="0" bldLvl="0"/>
      <p:bldP spid="17432" grpId="0" bldLvl="0"/>
      <p:bldP spid="17433"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下箭头 10"/>
          <p:cNvSpPr>
            <a:spLocks noChangeArrowheads="1"/>
          </p:cNvSpPr>
          <p:nvPr/>
        </p:nvSpPr>
        <p:spPr bwMode="auto">
          <a:xfrm>
            <a:off x="4867443" y="3736978"/>
            <a:ext cx="2155535" cy="2230438"/>
          </a:xfrm>
          <a:prstGeom prst="downArrow">
            <a:avLst>
              <a:gd name="adj1" fmla="val 50000"/>
              <a:gd name="adj2" fmla="val 49992"/>
            </a:avLst>
          </a:prstGeom>
          <a:solidFill>
            <a:schemeClr val="accent2"/>
          </a:solidFill>
          <a:ln w="25400">
            <a:noFill/>
            <a:bevel/>
            <a:headEnd/>
            <a:tailEnd/>
          </a:ln>
        </p:spPr>
        <p:txBody>
          <a:bodyPr lIns="91412" tIns="45706" rIns="91412" bIns="45706" anchor="ctr"/>
          <a:lstStyle/>
          <a:p>
            <a:pPr algn="ctr"/>
            <a:endParaRPr lang="zh-CN" altLang="zh-CN" sz="2399">
              <a:solidFill>
                <a:srgbClr val="FFFFFF"/>
              </a:solidFill>
              <a:latin typeface="宋体" pitchFamily="2" charset="-122"/>
              <a:sym typeface="宋体" pitchFamily="2" charset="-122"/>
            </a:endParaRPr>
          </a:p>
        </p:txBody>
      </p:sp>
      <p:sp>
        <p:nvSpPr>
          <p:cNvPr id="6" name="下箭头 11"/>
          <p:cNvSpPr>
            <a:spLocks noChangeArrowheads="1"/>
          </p:cNvSpPr>
          <p:nvPr/>
        </p:nvSpPr>
        <p:spPr bwMode="auto">
          <a:xfrm flipH="1" flipV="1">
            <a:off x="4869031" y="1566864"/>
            <a:ext cx="2155535" cy="2160586"/>
          </a:xfrm>
          <a:prstGeom prst="downArrow">
            <a:avLst>
              <a:gd name="adj1" fmla="val 50000"/>
              <a:gd name="adj2" fmla="val 50004"/>
            </a:avLst>
          </a:prstGeom>
          <a:solidFill>
            <a:schemeClr val="accent1"/>
          </a:solidFill>
          <a:ln w="25400">
            <a:noFill/>
            <a:bevel/>
            <a:headEnd/>
            <a:tailEnd/>
          </a:ln>
        </p:spPr>
        <p:txBody>
          <a:bodyPr lIns="91412" tIns="45706" rIns="91412" bIns="45706" anchor="ctr"/>
          <a:lstStyle/>
          <a:p>
            <a:pPr algn="ctr"/>
            <a:endParaRPr lang="zh-CN" altLang="zh-CN" sz="2399">
              <a:solidFill>
                <a:srgbClr val="FFFFFF"/>
              </a:solidFill>
              <a:latin typeface="宋体" pitchFamily="2" charset="-122"/>
              <a:sym typeface="宋体" pitchFamily="2" charset="-122"/>
            </a:endParaRPr>
          </a:p>
        </p:txBody>
      </p:sp>
      <p:sp>
        <p:nvSpPr>
          <p:cNvPr id="7" name="Freeform 14"/>
          <p:cNvSpPr>
            <a:spLocks noEditPoints="1" noChangeArrowheads="1"/>
          </p:cNvSpPr>
          <p:nvPr/>
        </p:nvSpPr>
        <p:spPr bwMode="auto">
          <a:xfrm>
            <a:off x="5686481" y="2944815"/>
            <a:ext cx="501583" cy="446086"/>
          </a:xfrm>
          <a:custGeom>
            <a:avLst/>
            <a:gdLst>
              <a:gd name="T0" fmla="*/ 2147483647 w 300"/>
              <a:gd name="T1" fmla="*/ 2147483647 h 266"/>
              <a:gd name="T2" fmla="*/ 2147483647 w 300"/>
              <a:gd name="T3" fmla="*/ 2147483647 h 266"/>
              <a:gd name="T4" fmla="*/ 2147483647 w 300"/>
              <a:gd name="T5" fmla="*/ 2147483647 h 266"/>
              <a:gd name="T6" fmla="*/ 2147483647 w 300"/>
              <a:gd name="T7" fmla="*/ 2147483647 h 266"/>
              <a:gd name="T8" fmla="*/ 0 w 300"/>
              <a:gd name="T9" fmla="*/ 2147483647 h 266"/>
              <a:gd name="T10" fmla="*/ 2147483647 w 300"/>
              <a:gd name="T11" fmla="*/ 0 h 266"/>
              <a:gd name="T12" fmla="*/ 2147483647 w 300"/>
              <a:gd name="T13" fmla="*/ 2147483647 h 266"/>
              <a:gd name="T14" fmla="*/ 2147483647 w 300"/>
              <a:gd name="T15" fmla="*/ 0 h 266"/>
              <a:gd name="T16" fmla="*/ 2147483647 w 300"/>
              <a:gd name="T17" fmla="*/ 2147483647 h 266"/>
              <a:gd name="T18" fmla="*/ 2147483647 w 300"/>
              <a:gd name="T19" fmla="*/ 2147483647 h 266"/>
              <a:gd name="T20" fmla="*/ 2147483647 w 300"/>
              <a:gd name="T21" fmla="*/ 2147483647 h 266"/>
              <a:gd name="T22" fmla="*/ 2147483647 w 300"/>
              <a:gd name="T23" fmla="*/ 2147483647 h 266"/>
              <a:gd name="T24" fmla="*/ 2147483647 w 300"/>
              <a:gd name="T25" fmla="*/ 2147483647 h 266"/>
              <a:gd name="T26" fmla="*/ 2147483647 w 300"/>
              <a:gd name="T27" fmla="*/ 2147483647 h 266"/>
              <a:gd name="T28" fmla="*/ 2147483647 w 300"/>
              <a:gd name="T29" fmla="*/ 2147483647 h 266"/>
              <a:gd name="T30" fmla="*/ 2147483647 w 300"/>
              <a:gd name="T31" fmla="*/ 2147483647 h 266"/>
              <a:gd name="T32" fmla="*/ 2147483647 w 300"/>
              <a:gd name="T33" fmla="*/ 2147483647 h 266"/>
              <a:gd name="T34" fmla="*/ 2147483647 w 300"/>
              <a:gd name="T35" fmla="*/ 2147483647 h 266"/>
              <a:gd name="T36" fmla="*/ 2147483647 w 300"/>
              <a:gd name="T37" fmla="*/ 2147483647 h 266"/>
              <a:gd name="T38" fmla="*/ 2147483647 w 300"/>
              <a:gd name="T39" fmla="*/ 2147483647 h 266"/>
              <a:gd name="T40" fmla="*/ 2147483647 w 300"/>
              <a:gd name="T41" fmla="*/ 2147483647 h 266"/>
              <a:gd name="T42" fmla="*/ 2147483647 w 300"/>
              <a:gd name="T43" fmla="*/ 2147483647 h 266"/>
              <a:gd name="T44" fmla="*/ 2147483647 w 300"/>
              <a:gd name="T45" fmla="*/ 2147483647 h 266"/>
              <a:gd name="T46" fmla="*/ 2147483647 w 300"/>
              <a:gd name="T47" fmla="*/ 2147483647 h 266"/>
              <a:gd name="T48" fmla="*/ 2147483647 w 300"/>
              <a:gd name="T49" fmla="*/ 2147483647 h 266"/>
              <a:gd name="T50" fmla="*/ 2147483647 w 300"/>
              <a:gd name="T51" fmla="*/ 2147483647 h 266"/>
              <a:gd name="T52" fmla="*/ 2147483647 w 300"/>
              <a:gd name="T53" fmla="*/ 2147483647 h 266"/>
              <a:gd name="T54" fmla="*/ 2147483647 w 300"/>
              <a:gd name="T55" fmla="*/ 2147483647 h 266"/>
              <a:gd name="T56" fmla="*/ 2147483647 w 300"/>
              <a:gd name="T57" fmla="*/ 2147483647 h 266"/>
              <a:gd name="T58" fmla="*/ 2147483647 w 300"/>
              <a:gd name="T59" fmla="*/ 2147483647 h 266"/>
              <a:gd name="T60" fmla="*/ 2147483647 w 300"/>
              <a:gd name="T61" fmla="*/ 2147483647 h 266"/>
              <a:gd name="T62" fmla="*/ 2147483647 w 300"/>
              <a:gd name="T63" fmla="*/ 2147483647 h 266"/>
              <a:gd name="T64" fmla="*/ 2147483647 w 300"/>
              <a:gd name="T65" fmla="*/ 2147483647 h 266"/>
              <a:gd name="T66" fmla="*/ 2147483647 w 300"/>
              <a:gd name="T67" fmla="*/ 2147483647 h 266"/>
              <a:gd name="T68" fmla="*/ 2147483647 w 300"/>
              <a:gd name="T69" fmla="*/ 2147483647 h 266"/>
              <a:gd name="T70" fmla="*/ 2147483647 w 300"/>
              <a:gd name="T71" fmla="*/ 2147483647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w="9525">
            <a:noFill/>
            <a:bevel/>
            <a:headEnd/>
            <a:tailEnd/>
          </a:ln>
        </p:spPr>
        <p:txBody>
          <a:bodyPr lIns="83917" tIns="41959" rIns="83917" bIns="41959"/>
          <a:lstStyle/>
          <a:p>
            <a:endParaRPr lang="zh-CN" altLang="en-US" sz="2399"/>
          </a:p>
        </p:txBody>
      </p:sp>
      <p:pic>
        <p:nvPicPr>
          <p:cNvPr id="8" name="Picture 3" descr="C:\Users\Jonahs\Dropbox\Projects SCOTT\MEET Windows Azure\source\Background\tile-icon-bigdata.png"/>
          <p:cNvPicPr>
            <a:picLocks noChangeAspect="1" noChangeArrowheads="1"/>
          </p:cNvPicPr>
          <p:nvPr/>
        </p:nvPicPr>
        <p:blipFill>
          <a:blip r:embed="rId3" cstate="print"/>
          <a:srcRect/>
          <a:stretch>
            <a:fillRect/>
          </a:stretch>
        </p:blipFill>
        <p:spPr bwMode="auto">
          <a:xfrm>
            <a:off x="5499183" y="4095752"/>
            <a:ext cx="876182" cy="876300"/>
          </a:xfrm>
          <a:prstGeom prst="rect">
            <a:avLst/>
          </a:prstGeom>
          <a:noFill/>
          <a:ln w="9525">
            <a:noFill/>
            <a:miter lim="800000"/>
            <a:headEnd/>
            <a:tailEnd/>
          </a:ln>
        </p:spPr>
      </p:pic>
      <p:sp>
        <p:nvSpPr>
          <p:cNvPr id="9" name="TextBox 14"/>
          <p:cNvSpPr>
            <a:spLocks noChangeArrowheads="1"/>
          </p:cNvSpPr>
          <p:nvPr/>
        </p:nvSpPr>
        <p:spPr bwMode="auto">
          <a:xfrm>
            <a:off x="5662673" y="1685926"/>
            <a:ext cx="817318" cy="953823"/>
          </a:xfrm>
          <a:prstGeom prst="rect">
            <a:avLst/>
          </a:prstGeom>
          <a:noFill/>
          <a:ln w="9525">
            <a:noFill/>
            <a:miter lim="800000"/>
            <a:headEnd/>
            <a:tailEnd/>
          </a:ln>
        </p:spPr>
        <p:txBody>
          <a:bodyPr wrap="square" lIns="91412" tIns="45706" rIns="91412" bIns="45706">
            <a:spAutoFit/>
          </a:bodyPr>
          <a:lstStyle/>
          <a:p>
            <a:r>
              <a:rPr lang="en-US" altLang="zh-CN" sz="2799" b="1" dirty="0">
                <a:solidFill>
                  <a:schemeClr val="bg1"/>
                </a:solidFill>
                <a:latin typeface="方正姚体"/>
                <a:ea typeface="方正姚体"/>
                <a:cs typeface="方正姚体"/>
                <a:sym typeface="方正姚体"/>
              </a:rPr>
              <a:t>    01</a:t>
            </a:r>
            <a:endParaRPr lang="zh-CN" altLang="en-US" sz="2799" b="1" dirty="0">
              <a:solidFill>
                <a:schemeClr val="bg1"/>
              </a:solidFill>
              <a:latin typeface="方正姚体"/>
              <a:ea typeface="方正姚体"/>
              <a:cs typeface="方正姚体"/>
              <a:sym typeface="方正姚体"/>
            </a:endParaRPr>
          </a:p>
        </p:txBody>
      </p:sp>
      <p:sp>
        <p:nvSpPr>
          <p:cNvPr id="10" name="TextBox 15"/>
          <p:cNvSpPr>
            <a:spLocks noChangeArrowheads="1"/>
          </p:cNvSpPr>
          <p:nvPr/>
        </p:nvSpPr>
        <p:spPr bwMode="auto">
          <a:xfrm>
            <a:off x="5662673" y="5195891"/>
            <a:ext cx="817318" cy="523064"/>
          </a:xfrm>
          <a:prstGeom prst="rect">
            <a:avLst/>
          </a:prstGeom>
          <a:noFill/>
          <a:ln w="9525">
            <a:noFill/>
            <a:miter lim="800000"/>
            <a:headEnd/>
            <a:tailEnd/>
          </a:ln>
        </p:spPr>
        <p:txBody>
          <a:bodyPr wrap="square" lIns="91412" tIns="45706" rIns="91412" bIns="45706">
            <a:spAutoFit/>
          </a:bodyPr>
          <a:lstStyle/>
          <a:p>
            <a:r>
              <a:rPr lang="en-US" altLang="zh-CN" sz="2799" b="1" dirty="0">
                <a:solidFill>
                  <a:schemeClr val="bg1"/>
                </a:solidFill>
                <a:latin typeface="方正姚体"/>
                <a:ea typeface="方正姚体"/>
                <a:cs typeface="方正姚体"/>
                <a:sym typeface="方正姚体"/>
              </a:rPr>
              <a:t>02</a:t>
            </a:r>
            <a:endParaRPr lang="zh-CN" altLang="en-US" sz="2799" b="1" dirty="0">
              <a:solidFill>
                <a:schemeClr val="bg1"/>
              </a:solidFill>
              <a:latin typeface="方正姚体"/>
              <a:ea typeface="方正姚体"/>
              <a:cs typeface="方正姚体"/>
              <a:sym typeface="方正姚体"/>
            </a:endParaRPr>
          </a:p>
        </p:txBody>
      </p:sp>
      <p:sp>
        <p:nvSpPr>
          <p:cNvPr id="11" name="TextBox 16"/>
          <p:cNvSpPr>
            <a:spLocks noChangeArrowheads="1"/>
          </p:cNvSpPr>
          <p:nvPr/>
        </p:nvSpPr>
        <p:spPr bwMode="auto">
          <a:xfrm>
            <a:off x="1896043" y="2646364"/>
            <a:ext cx="2823782" cy="1015443"/>
          </a:xfrm>
          <a:prstGeom prst="rect">
            <a:avLst/>
          </a:prstGeom>
          <a:noFill/>
          <a:ln w="9525">
            <a:noFill/>
            <a:miter lim="800000"/>
            <a:headEnd/>
            <a:tailEnd/>
          </a:ln>
        </p:spPr>
        <p:txBody>
          <a:bodyPr lIns="91412" tIns="45706" rIns="91412" bIns="45706">
            <a:spAutoFit/>
          </a:bodyPr>
          <a:lstStyle/>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这里输入简单的文字概述这里输入简单文字概述简单的文字概述这里输入简单的文字概述这里输入简单</a:t>
            </a:r>
          </a:p>
        </p:txBody>
      </p:sp>
      <p:sp>
        <p:nvSpPr>
          <p:cNvPr id="12" name="矩形 17"/>
          <p:cNvSpPr>
            <a:spLocks noChangeArrowheads="1"/>
          </p:cNvSpPr>
          <p:nvPr/>
        </p:nvSpPr>
        <p:spPr bwMode="auto">
          <a:xfrm>
            <a:off x="1911916" y="2286003"/>
            <a:ext cx="2020615" cy="379435"/>
          </a:xfrm>
          <a:prstGeom prst="rect">
            <a:avLst/>
          </a:prstGeom>
          <a:noFill/>
          <a:ln w="9525">
            <a:noFill/>
            <a:miter lim="800000"/>
            <a:headEnd/>
            <a:tailEnd/>
          </a:ln>
        </p:spPr>
        <p:txBody>
          <a:bodyPr lIns="91412" tIns="45706" rIns="91412" bIns="45706">
            <a:spAutoFit/>
          </a:bodyPr>
          <a:lstStyle/>
          <a:p>
            <a:r>
              <a:rPr lang="zh-CN" altLang="en-US" sz="1866" b="1" dirty="0">
                <a:solidFill>
                  <a:schemeClr val="tx1">
                    <a:lumMod val="65000"/>
                    <a:lumOff val="35000"/>
                  </a:schemeClr>
                </a:solidFill>
                <a:latin typeface="微软雅黑" pitchFamily="34" charset="-122"/>
                <a:ea typeface="微软雅黑" pitchFamily="34" charset="-122"/>
                <a:sym typeface="微软雅黑" pitchFamily="34" charset="-122"/>
              </a:rPr>
              <a:t>输入相关标题</a:t>
            </a:r>
          </a:p>
        </p:txBody>
      </p:sp>
      <p:sp>
        <p:nvSpPr>
          <p:cNvPr id="13" name="TextBox 18"/>
          <p:cNvSpPr>
            <a:spLocks noChangeArrowheads="1"/>
          </p:cNvSpPr>
          <p:nvPr/>
        </p:nvSpPr>
        <p:spPr bwMode="auto">
          <a:xfrm>
            <a:off x="7383289" y="4443414"/>
            <a:ext cx="2823782" cy="1015443"/>
          </a:xfrm>
          <a:prstGeom prst="rect">
            <a:avLst/>
          </a:prstGeom>
          <a:noFill/>
          <a:ln w="9525">
            <a:noFill/>
            <a:miter lim="800000"/>
            <a:headEnd/>
            <a:tailEnd/>
          </a:ln>
        </p:spPr>
        <p:txBody>
          <a:bodyPr lIns="91412" tIns="45706" rIns="91412" bIns="45706">
            <a:spAutoFit/>
          </a:bodyPr>
          <a:lstStyle/>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这里输入简单的文字概述这里输入简单文字概述简单的文字概述这里输入简单的文字概述这里输入简单</a:t>
            </a:r>
          </a:p>
        </p:txBody>
      </p:sp>
      <p:sp>
        <p:nvSpPr>
          <p:cNvPr id="14" name="矩形 19"/>
          <p:cNvSpPr>
            <a:spLocks noChangeArrowheads="1"/>
          </p:cNvSpPr>
          <p:nvPr/>
        </p:nvSpPr>
        <p:spPr bwMode="auto">
          <a:xfrm>
            <a:off x="7400750" y="4083054"/>
            <a:ext cx="2019028" cy="379435"/>
          </a:xfrm>
          <a:prstGeom prst="rect">
            <a:avLst/>
          </a:prstGeom>
          <a:noFill/>
          <a:ln w="9525">
            <a:noFill/>
            <a:miter lim="800000"/>
            <a:headEnd/>
            <a:tailEnd/>
          </a:ln>
        </p:spPr>
        <p:txBody>
          <a:bodyPr lIns="91412" tIns="45706" rIns="91412" bIns="45706">
            <a:spAutoFit/>
          </a:bodyPr>
          <a:lstStyle/>
          <a:p>
            <a:r>
              <a:rPr lang="zh-CN" altLang="en-US" sz="1866" b="1" dirty="0">
                <a:solidFill>
                  <a:schemeClr val="tx1">
                    <a:lumMod val="65000"/>
                    <a:lumOff val="35000"/>
                  </a:schemeClr>
                </a:solidFill>
                <a:latin typeface="微软雅黑" pitchFamily="34" charset="-122"/>
                <a:ea typeface="微软雅黑" pitchFamily="34" charset="-122"/>
                <a:sym typeface="微软雅黑" pitchFamily="34" charset="-122"/>
              </a:rPr>
              <a:t>输入相关标题</a:t>
            </a:r>
          </a:p>
        </p:txBody>
      </p:sp>
    </p:spTree>
    <p:extLst>
      <p:ext uri="{BB962C8B-B14F-4D97-AF65-F5344CB8AC3E}">
        <p14:creationId xmlns:p14="http://schemas.microsoft.com/office/powerpoint/2010/main" val="3071902641"/>
      </p:ext>
    </p:extLst>
  </p:cSld>
  <p:clrMapOvr>
    <a:masterClrMapping/>
  </p:clrMapOvr>
  <mc:AlternateContent xmlns:mc="http://schemas.openxmlformats.org/markup-compatibility/2006" xmlns:p14="http://schemas.microsoft.com/office/powerpoint/2010/main">
    <mc:Choice Requires="p14">
      <p:transition spd="slow" p14:dur="1500" advClick="0" advTm="900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p:cBhvr>
                                        <p:cTn id="10" dur="500"/>
                                        <p:tgtEl>
                                          <p:spTgt spid="5"/>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500"/>
                            </p:stCondLst>
                            <p:childTnLst>
                              <p:par>
                                <p:cTn id="17" presetID="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animBg="1"/>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val 4"/>
          <p:cNvSpPr/>
          <p:nvPr/>
        </p:nvSpPr>
        <p:spPr>
          <a:xfrm>
            <a:off x="5371870" y="1715389"/>
            <a:ext cx="1679106" cy="1687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288416" y="3862262"/>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投资回报</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5508172" y="2296374"/>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04</a:t>
            </a:r>
          </a:p>
        </p:txBody>
      </p:sp>
      <p:sp>
        <p:nvSpPr>
          <p:cNvPr id="27" name="矩形 26">
            <a:extLst>
              <a:ext uri="{FF2B5EF4-FFF2-40B4-BE49-F238E27FC236}">
                <a16:creationId xmlns="" xmlns:a16="http://schemas.microsoft.com/office/drawing/2014/main" id="{42695B73-0652-4F7C-8DB7-B415C73A2826}"/>
              </a:ext>
            </a:extLst>
          </p:cNvPr>
          <p:cNvSpPr/>
          <p:nvPr/>
        </p:nvSpPr>
        <p:spPr>
          <a:xfrm>
            <a:off x="3788183" y="4526456"/>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87426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012"/>
          <p:cNvSpPr>
            <a:spLocks noChangeArrowheads="1"/>
          </p:cNvSpPr>
          <p:nvPr/>
        </p:nvSpPr>
        <p:spPr bwMode="auto">
          <a:xfrm>
            <a:off x="3755314" y="1776280"/>
            <a:ext cx="1201583" cy="41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133" dirty="0">
              <a:solidFill>
                <a:schemeClr val="tx1">
                  <a:lumMod val="65000"/>
                  <a:lumOff val="35000"/>
                </a:schemeClr>
              </a:solidFill>
            </a:endParaRPr>
          </a:p>
        </p:txBody>
      </p:sp>
      <p:sp>
        <p:nvSpPr>
          <p:cNvPr id="40" name="矩形 39"/>
          <p:cNvSpPr>
            <a:spLocks noChangeArrowheads="1"/>
          </p:cNvSpPr>
          <p:nvPr/>
        </p:nvSpPr>
        <p:spPr bwMode="auto">
          <a:xfrm>
            <a:off x="3629127" y="2227132"/>
            <a:ext cx="2404209" cy="11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1" name="TextBox 1014"/>
          <p:cNvSpPr>
            <a:spLocks noChangeArrowheads="1"/>
          </p:cNvSpPr>
          <p:nvPr/>
        </p:nvSpPr>
        <p:spPr bwMode="auto">
          <a:xfrm>
            <a:off x="8808919" y="1776280"/>
            <a:ext cx="1201583" cy="41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133" dirty="0">
              <a:solidFill>
                <a:schemeClr val="tx1">
                  <a:lumMod val="65000"/>
                  <a:lumOff val="35000"/>
                </a:schemeClr>
              </a:solidFill>
            </a:endParaRPr>
          </a:p>
        </p:txBody>
      </p:sp>
      <p:sp>
        <p:nvSpPr>
          <p:cNvPr id="42" name="矩形 41"/>
          <p:cNvSpPr>
            <a:spLocks noChangeArrowheads="1"/>
          </p:cNvSpPr>
          <p:nvPr/>
        </p:nvSpPr>
        <p:spPr bwMode="auto">
          <a:xfrm>
            <a:off x="8681674" y="2227132"/>
            <a:ext cx="2404209" cy="11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3" name="TextBox 1016"/>
          <p:cNvSpPr>
            <a:spLocks noChangeArrowheads="1"/>
          </p:cNvSpPr>
          <p:nvPr/>
        </p:nvSpPr>
        <p:spPr bwMode="auto">
          <a:xfrm>
            <a:off x="3693938" y="4027305"/>
            <a:ext cx="1201583" cy="41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133" dirty="0">
              <a:solidFill>
                <a:schemeClr val="tx1">
                  <a:lumMod val="65000"/>
                  <a:lumOff val="35000"/>
                </a:schemeClr>
              </a:solidFill>
            </a:endParaRPr>
          </a:p>
        </p:txBody>
      </p:sp>
      <p:sp>
        <p:nvSpPr>
          <p:cNvPr id="44" name="矩形 43"/>
          <p:cNvSpPr>
            <a:spLocks noChangeArrowheads="1"/>
          </p:cNvSpPr>
          <p:nvPr/>
        </p:nvSpPr>
        <p:spPr bwMode="auto">
          <a:xfrm>
            <a:off x="3565635" y="4480272"/>
            <a:ext cx="2404209" cy="11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5" name="TextBox 1056"/>
          <p:cNvSpPr>
            <a:spLocks noChangeArrowheads="1"/>
          </p:cNvSpPr>
          <p:nvPr/>
        </p:nvSpPr>
        <p:spPr bwMode="auto">
          <a:xfrm>
            <a:off x="8803627" y="4027305"/>
            <a:ext cx="1201583" cy="41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133" dirty="0">
              <a:solidFill>
                <a:schemeClr val="tx1">
                  <a:lumMod val="65000"/>
                  <a:lumOff val="35000"/>
                </a:schemeClr>
              </a:solidFill>
            </a:endParaRPr>
          </a:p>
        </p:txBody>
      </p:sp>
      <p:sp>
        <p:nvSpPr>
          <p:cNvPr id="46" name="矩形 45"/>
          <p:cNvSpPr>
            <a:spLocks noChangeArrowheads="1"/>
          </p:cNvSpPr>
          <p:nvPr/>
        </p:nvSpPr>
        <p:spPr bwMode="auto">
          <a:xfrm>
            <a:off x="8675324" y="4480272"/>
            <a:ext cx="2404209" cy="114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906" tIns="60953" rIns="121906" bIns="6095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3" name="组合 46"/>
          <p:cNvGrpSpPr/>
          <p:nvPr/>
        </p:nvGrpSpPr>
        <p:grpSpPr>
          <a:xfrm>
            <a:off x="1544492" y="1617532"/>
            <a:ext cx="1885695" cy="1888067"/>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3" name="TextBox 682"/>
            <p:cNvSpPr>
              <a:spLocks noChangeArrowheads="1"/>
            </p:cNvSpPr>
            <p:nvPr/>
          </p:nvSpPr>
          <p:spPr bwMode="auto">
            <a:xfrm>
              <a:off x="1419845" y="1703685"/>
              <a:ext cx="488421" cy="3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8</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grpSp>
        <p:nvGrpSpPr>
          <p:cNvPr id="4" name="组合 53"/>
          <p:cNvGrpSpPr/>
          <p:nvPr/>
        </p:nvGrpSpPr>
        <p:grpSpPr>
          <a:xfrm>
            <a:off x="6376934" y="1645047"/>
            <a:ext cx="2190455" cy="1885951"/>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2" name="TextBox 682"/>
            <p:cNvSpPr>
              <a:spLocks noChangeArrowheads="1"/>
            </p:cNvSpPr>
            <p:nvPr/>
          </p:nvSpPr>
          <p:spPr bwMode="auto">
            <a:xfrm>
              <a:off x="5087529" y="1859260"/>
              <a:ext cx="647140" cy="3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40</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grpSp>
        <p:nvGrpSpPr>
          <p:cNvPr id="5" name="组合 62"/>
          <p:cNvGrpSpPr/>
          <p:nvPr/>
        </p:nvGrpSpPr>
        <p:grpSpPr>
          <a:xfrm>
            <a:off x="1527561" y="3989206"/>
            <a:ext cx="1885695" cy="1888067"/>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9" name="TextBox 682"/>
            <p:cNvSpPr>
              <a:spLocks noChangeArrowheads="1"/>
            </p:cNvSpPr>
            <p:nvPr/>
          </p:nvSpPr>
          <p:spPr bwMode="auto">
            <a:xfrm>
              <a:off x="1291258" y="3607854"/>
              <a:ext cx="647140" cy="3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25</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666" b="1" dirty="0">
                <a:solidFill>
                  <a:schemeClr val="tx1">
                    <a:lumMod val="65000"/>
                    <a:lumOff val="35000"/>
                  </a:schemeClr>
                </a:solidFill>
                <a:latin typeface="方正中等线简体" pitchFamily="2" charset="-122"/>
                <a:ea typeface="方正中等线简体" pitchFamily="2" charset="-122"/>
              </a:endParaRPr>
            </a:p>
          </p:txBody>
        </p:sp>
      </p:grpSp>
      <p:grpSp>
        <p:nvGrpSpPr>
          <p:cNvPr id="6" name="组合 69"/>
          <p:cNvGrpSpPr/>
          <p:nvPr/>
        </p:nvGrpSpPr>
        <p:grpSpPr>
          <a:xfrm>
            <a:off x="6637249" y="3989206"/>
            <a:ext cx="1885695" cy="1888067"/>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5" name="TextBox 682"/>
            <p:cNvSpPr>
              <a:spLocks noChangeArrowheads="1"/>
            </p:cNvSpPr>
            <p:nvPr/>
          </p:nvSpPr>
          <p:spPr bwMode="auto">
            <a:xfrm>
              <a:off x="5087529" y="3587217"/>
              <a:ext cx="647140" cy="3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25</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spTree>
    <p:extLst>
      <p:ext uri="{BB962C8B-B14F-4D97-AF65-F5344CB8AC3E}">
        <p14:creationId xmlns:p14="http://schemas.microsoft.com/office/powerpoint/2010/main" val="3998025728"/>
      </p:ext>
    </p:extLst>
  </p:cSld>
  <p:clrMapOvr>
    <a:masterClrMapping/>
  </p:clrMapOvr>
  <p:transition spd="slow" advClick="0" advTm="12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anim calcmode="lin" valueType="num">
                                      <p:cBhvr>
                                        <p:cTn id="24" dur="500" fill="hold"/>
                                        <p:tgtEl>
                                          <p:spTgt spid="4"/>
                                        </p:tgtEl>
                                        <p:attrNameLst>
                                          <p:attrName>ppt_x</p:attrName>
                                        </p:attrNameLst>
                                      </p:cBhvr>
                                      <p:tavLst>
                                        <p:tav tm="0">
                                          <p:val>
                                            <p:fltVal val="0.5"/>
                                          </p:val>
                                        </p:tav>
                                        <p:tav tm="100000">
                                          <p:val>
                                            <p:strVal val="#ppt_x"/>
                                          </p:val>
                                        </p:tav>
                                      </p:tavLst>
                                    </p:anim>
                                    <p:anim calcmode="lin" valueType="num">
                                      <p:cBhvr>
                                        <p:cTn id="25" dur="500" fill="hold"/>
                                        <p:tgtEl>
                                          <p:spTgt spid="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anim calcmode="lin" valueType="num">
                                      <p:cBhvr>
                                        <p:cTn id="31" dur="500" fill="hold"/>
                                        <p:tgtEl>
                                          <p:spTgt spid="5"/>
                                        </p:tgtEl>
                                        <p:attrNameLst>
                                          <p:attrName>ppt_x</p:attrName>
                                        </p:attrNameLst>
                                      </p:cBhvr>
                                      <p:tavLst>
                                        <p:tav tm="0">
                                          <p:val>
                                            <p:fltVal val="0.5"/>
                                          </p:val>
                                        </p:tav>
                                        <p:tav tm="100000">
                                          <p:val>
                                            <p:strVal val="#ppt_x"/>
                                          </p:val>
                                        </p:tav>
                                      </p:tavLst>
                                    </p:anim>
                                    <p:anim calcmode="lin" valueType="num">
                                      <p:cBhvr>
                                        <p:cTn id="32" dur="500" fill="hold"/>
                                        <p:tgtEl>
                                          <p:spTgt spid="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26" presetClass="emph" presetSubtype="0" fill="hold" nodeType="afterEffect">
                                  <p:stCondLst>
                                    <p:cond delay="0"/>
                                  </p:stCondLst>
                                  <p:childTnLst>
                                    <p:animEffect transition="out" filter="fade">
                                      <p:cBhvr>
                                        <p:cTn id="35" dur="500" tmFilter="0, 0; .2, .5; .8, .5; 1, 0"/>
                                        <p:tgtEl>
                                          <p:spTgt spid="3"/>
                                        </p:tgtEl>
                                      </p:cBhvr>
                                    </p:animEffect>
                                    <p:animScale>
                                      <p:cBhvr>
                                        <p:cTn id="36" dur="250" autoRev="1" fill="hold"/>
                                        <p:tgtEl>
                                          <p:spTgt spid="3"/>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6"/>
                                        </p:tgtEl>
                                      </p:cBhvr>
                                    </p:animEffect>
                                    <p:animScale>
                                      <p:cBhvr>
                                        <p:cTn id="39" dur="250" autoRev="1" fill="hold"/>
                                        <p:tgtEl>
                                          <p:spTgt spid="6"/>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4"/>
                                        </p:tgtEl>
                                      </p:cBhvr>
                                    </p:animEffect>
                                    <p:animScale>
                                      <p:cBhvr>
                                        <p:cTn id="42" dur="250" autoRev="1" fill="hold"/>
                                        <p:tgtEl>
                                          <p:spTgt spid="4"/>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5"/>
                                        </p:tgtEl>
                                      </p:cBhvr>
                                    </p:animEffect>
                                    <p:animScale>
                                      <p:cBhvr>
                                        <p:cTn id="45" dur="250" autoRev="1" fill="hold"/>
                                        <p:tgtEl>
                                          <p:spTgt spid="5"/>
                                        </p:tgtEl>
                                      </p:cBhvr>
                                      <p:by x="105000" y="105000"/>
                                    </p:animScale>
                                  </p:childTnLst>
                                </p:cTn>
                              </p:par>
                            </p:childTnLst>
                          </p:cTn>
                        </p:par>
                        <p:par>
                          <p:cTn id="46" fill="hold">
                            <p:stCondLst>
                              <p:cond delay="2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接连接符 10"/>
          <p:cNvSpPr>
            <a:spLocks noChangeShapeType="1"/>
          </p:cNvSpPr>
          <p:nvPr/>
        </p:nvSpPr>
        <p:spPr bwMode="auto">
          <a:xfrm>
            <a:off x="6191239" y="1220259"/>
            <a:ext cx="2115" cy="5281083"/>
          </a:xfrm>
          <a:prstGeom prst="line">
            <a:avLst/>
          </a:prstGeom>
          <a:noFill/>
          <a:ln w="9525" cap="flat" cmpd="sng">
            <a:solidFill>
              <a:schemeClr val="bg1">
                <a:lumMod val="50000"/>
              </a:schemeClr>
            </a:solidFill>
            <a:bevel/>
            <a:headEnd/>
            <a:tailEnd/>
          </a:ln>
          <a:extLst>
            <a:ext uri="{909E8E84-426E-40DD-AFC4-6F175D3DCCD1}">
              <a14:hiddenFill xmlns:a14="http://schemas.microsoft.com/office/drawing/2010/main">
                <a:noFill/>
              </a14:hiddenFill>
            </a:ext>
          </a:extLst>
        </p:spPr>
        <p:txBody>
          <a:bodyPr lIns="121906" tIns="60953" rIns="121906" bIns="60953"/>
          <a:lstStyle/>
          <a:p>
            <a:endParaRPr lang="zh-CN" altLang="en-US" sz="2399"/>
          </a:p>
        </p:txBody>
      </p:sp>
      <p:sp>
        <p:nvSpPr>
          <p:cNvPr id="5" name="TextBox 12"/>
          <p:cNvSpPr>
            <a:spLocks noChangeArrowheads="1"/>
          </p:cNvSpPr>
          <p:nvPr/>
        </p:nvSpPr>
        <p:spPr bwMode="auto">
          <a:xfrm>
            <a:off x="815630" y="2240492"/>
            <a:ext cx="4319533" cy="16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这里输入简单的文字概述这里输入简单文字概</a:t>
            </a:r>
          </a:p>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述这里输入简单的文字概述这里入简单的文字</a:t>
            </a:r>
          </a:p>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概述这里输入述简单的文字概述这里输入简单</a:t>
            </a:r>
          </a:p>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的文字概述这里输入简单的文字概述这里输入</a:t>
            </a:r>
          </a:p>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简单的文字概述这里输入</a:t>
            </a:r>
          </a:p>
        </p:txBody>
      </p:sp>
      <p:sp>
        <p:nvSpPr>
          <p:cNvPr id="6" name="TextBox 13"/>
          <p:cNvSpPr>
            <a:spLocks noChangeArrowheads="1"/>
          </p:cNvSpPr>
          <p:nvPr/>
        </p:nvSpPr>
        <p:spPr bwMode="auto">
          <a:xfrm>
            <a:off x="1776468" y="1688042"/>
            <a:ext cx="3263459" cy="45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p>
            <a:pPr algn="r"/>
            <a:r>
              <a:rPr lang="en-US" sz="2133" b="1" dirty="0">
                <a:solidFill>
                  <a:schemeClr val="tx1">
                    <a:lumMod val="65000"/>
                    <a:lumOff val="35000"/>
                  </a:schemeClr>
                </a:solidFill>
                <a:latin typeface="微软雅黑" pitchFamily="34" charset="-122"/>
                <a:ea typeface="微软雅黑" pitchFamily="34" charset="-122"/>
                <a:sym typeface="方正正大黑简体" pitchFamily="2" charset="-122"/>
              </a:rPr>
              <a:t>2017</a:t>
            </a:r>
            <a:r>
              <a:rPr lang="zh-CN" altLang="en-US" sz="2133"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7" name="TextBox 14"/>
          <p:cNvSpPr>
            <a:spLocks noChangeArrowheads="1"/>
          </p:cNvSpPr>
          <p:nvPr/>
        </p:nvSpPr>
        <p:spPr bwMode="auto">
          <a:xfrm>
            <a:off x="7152076" y="1700742"/>
            <a:ext cx="3263459" cy="410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p>
            <a:r>
              <a:rPr lang="en-US" sz="1866" b="1" dirty="0">
                <a:solidFill>
                  <a:schemeClr val="tx1">
                    <a:lumMod val="65000"/>
                    <a:lumOff val="35000"/>
                  </a:schemeClr>
                </a:solidFill>
                <a:latin typeface="微软雅黑" pitchFamily="34" charset="-122"/>
                <a:ea typeface="微软雅黑" pitchFamily="34" charset="-122"/>
                <a:sym typeface="方正正大黑简体" pitchFamily="2" charset="-122"/>
              </a:rPr>
              <a:t>2018</a:t>
            </a:r>
            <a:r>
              <a:rPr lang="zh-CN" altLang="en-US" sz="1866" b="1" dirty="0">
                <a:solidFill>
                  <a:schemeClr val="tx1">
                    <a:lumMod val="65000"/>
                    <a:lumOff val="35000"/>
                  </a:schemeClr>
                </a:solidFill>
                <a:latin typeface="微软雅黑" pitchFamily="34" charset="-122"/>
                <a:ea typeface="微软雅黑" pitchFamily="34" charset="-122"/>
                <a:sym typeface="方正正大黑简体" pitchFamily="2" charset="-122"/>
              </a:rPr>
              <a:t>年工作情况</a:t>
            </a:r>
          </a:p>
        </p:txBody>
      </p:sp>
      <p:sp>
        <p:nvSpPr>
          <p:cNvPr id="8" name="TextBox 15"/>
          <p:cNvSpPr>
            <a:spLocks noChangeArrowheads="1"/>
          </p:cNvSpPr>
          <p:nvPr/>
        </p:nvSpPr>
        <p:spPr bwMode="auto">
          <a:xfrm>
            <a:off x="7179589" y="2276474"/>
            <a:ext cx="4389375" cy="166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p>
            <a:pPr>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599" dirty="0">
              <a:solidFill>
                <a:schemeClr val="tx1">
                  <a:lumMod val="65000"/>
                  <a:lumOff val="35000"/>
                </a:schemeClr>
              </a:solidFill>
              <a:latin typeface="微软雅黑" pitchFamily="34" charset="-122"/>
              <a:ea typeface="微软雅黑" pitchFamily="34" charset="-122"/>
            </a:endParaRPr>
          </a:p>
        </p:txBody>
      </p:sp>
      <p:sp>
        <p:nvSpPr>
          <p:cNvPr id="9" name="矩形 16"/>
          <p:cNvSpPr>
            <a:spLocks noChangeArrowheads="1"/>
          </p:cNvSpPr>
          <p:nvPr/>
        </p:nvSpPr>
        <p:spPr bwMode="auto">
          <a:xfrm>
            <a:off x="2591275" y="4580773"/>
            <a:ext cx="2256062" cy="302684"/>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1296048" y="5061256"/>
            <a:ext cx="3536474" cy="302683"/>
          </a:xfrm>
          <a:prstGeom prst="rect">
            <a:avLst/>
          </a:prstGeom>
          <a:solidFill>
            <a:schemeClr val="accent2"/>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969057" y="5622173"/>
            <a:ext cx="2878278" cy="302684"/>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870636" y="4580772"/>
            <a:ext cx="1592715"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bg1"/>
                </a:solidFill>
                <a:latin typeface="方正兰亭粗黑_GBK" charset="-122"/>
                <a:sym typeface="宋体" pitchFamily="2" charset="-122"/>
              </a:rPr>
              <a:t>计划完成：</a:t>
            </a:r>
            <a:r>
              <a:rPr lang="en-US" sz="1466" dirty="0">
                <a:solidFill>
                  <a:schemeClr val="bg1"/>
                </a:solidFill>
                <a:latin typeface="方正兰亭粗黑_GBK" charset="-122"/>
                <a:ea typeface="方正兰亭粗黑_GBK" charset="-122"/>
                <a:sym typeface="方正兰亭粗黑_GBK" charset="-122"/>
              </a:rPr>
              <a:t>56</a:t>
            </a:r>
            <a:r>
              <a:rPr lang="zh-CN" altLang="en-US" sz="1466" dirty="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2352124" y="5061256"/>
            <a:ext cx="2078426"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tx1">
                    <a:lumMod val="65000"/>
                    <a:lumOff val="35000"/>
                  </a:schemeClr>
                </a:solidFill>
                <a:latin typeface="方正兰亭粗黑_GBK" charset="-122"/>
                <a:sym typeface="宋体" pitchFamily="2" charset="-122"/>
              </a:rPr>
              <a:t>实际完成数目：</a:t>
            </a:r>
            <a:r>
              <a:rPr lang="en-US" sz="1466" dirty="0">
                <a:solidFill>
                  <a:schemeClr val="tx1">
                    <a:lumMod val="65000"/>
                    <a:lumOff val="35000"/>
                  </a:schemeClr>
                </a:solidFill>
                <a:latin typeface="方正兰亭粗黑_GBK" charset="-122"/>
                <a:ea typeface="方正兰亭粗黑_GBK" charset="-122"/>
                <a:sym typeface="方正兰亭粗黑_GBK" charset="-122"/>
              </a:rPr>
              <a:t>820</a:t>
            </a:r>
            <a:r>
              <a:rPr lang="zh-CN" altLang="en-US" sz="1466" dirty="0">
                <a:solidFill>
                  <a:schemeClr val="tx1">
                    <a:lumMod val="65000"/>
                    <a:lumOff val="35000"/>
                  </a:schemeClr>
                </a:solidFill>
                <a:latin typeface="方正兰亭粗黑_GBK" charset="-122"/>
                <a:sym typeface="宋体" pitchFamily="2" charset="-122"/>
              </a:rPr>
              <a:t>万</a:t>
            </a:r>
          </a:p>
        </p:txBody>
      </p:sp>
      <p:sp>
        <p:nvSpPr>
          <p:cNvPr id="14" name="TextBox 21"/>
          <p:cNvSpPr>
            <a:spLocks noChangeArrowheads="1"/>
          </p:cNvSpPr>
          <p:nvPr/>
        </p:nvSpPr>
        <p:spPr bwMode="auto">
          <a:xfrm>
            <a:off x="2927780" y="5628522"/>
            <a:ext cx="1515771"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bg1"/>
                </a:solidFill>
                <a:latin typeface="方正兰亭粗黑_GBK" charset="-122"/>
                <a:sym typeface="宋体" pitchFamily="2" charset="-122"/>
              </a:rPr>
              <a:t>回款数：</a:t>
            </a:r>
            <a:r>
              <a:rPr lang="en-US" sz="1466" dirty="0">
                <a:solidFill>
                  <a:schemeClr val="bg1"/>
                </a:solidFill>
                <a:latin typeface="方正兰亭粗黑_GBK" charset="-122"/>
                <a:ea typeface="方正兰亭粗黑_GBK" charset="-122"/>
                <a:sym typeface="方正兰亭粗黑_GBK" charset="-122"/>
              </a:rPr>
              <a:t>640</a:t>
            </a:r>
            <a:r>
              <a:rPr lang="zh-CN" altLang="en-US" sz="1466" dirty="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7344666" y="4580773"/>
            <a:ext cx="2256062" cy="302684"/>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7359480" y="5061256"/>
            <a:ext cx="3536472" cy="302683"/>
          </a:xfrm>
          <a:prstGeom prst="rect">
            <a:avLst/>
          </a:prstGeom>
          <a:solidFill>
            <a:schemeClr val="accent2"/>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7344666" y="5622173"/>
            <a:ext cx="2878278" cy="302684"/>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lIns="121906" tIns="60953" rIns="121906" bIns="60953" anchor="ctr"/>
          <a:lstStyle/>
          <a:p>
            <a:pPr algn="ctr"/>
            <a:endParaRPr lang="zh-CN" altLang="zh-CN" sz="2399">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7621913" y="4580772"/>
            <a:ext cx="1592715"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bg1"/>
                </a:solidFill>
                <a:latin typeface="方正兰亭粗黑_GBK" charset="-122"/>
                <a:sym typeface="宋体" pitchFamily="2" charset="-122"/>
              </a:rPr>
              <a:t>计划完成：</a:t>
            </a:r>
            <a:r>
              <a:rPr lang="en-US" sz="1466" dirty="0">
                <a:solidFill>
                  <a:schemeClr val="bg1"/>
                </a:solidFill>
                <a:latin typeface="方正兰亭粗黑_GBK" charset="-122"/>
                <a:ea typeface="方正兰亭粗黑_GBK" charset="-122"/>
                <a:sym typeface="方正兰亭粗黑_GBK" charset="-122"/>
              </a:rPr>
              <a:t>56</a:t>
            </a:r>
            <a:r>
              <a:rPr lang="zh-CN" altLang="en-US" sz="1466" dirty="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7632493" y="5061256"/>
            <a:ext cx="2078426"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tx1">
                    <a:lumMod val="65000"/>
                    <a:lumOff val="35000"/>
                  </a:schemeClr>
                </a:solidFill>
                <a:latin typeface="方正兰亭粗黑_GBK" charset="-122"/>
                <a:sym typeface="宋体" pitchFamily="2" charset="-122"/>
              </a:rPr>
              <a:t>实际完成数目：</a:t>
            </a:r>
            <a:r>
              <a:rPr lang="en-US" sz="1466" dirty="0">
                <a:solidFill>
                  <a:schemeClr val="tx1">
                    <a:lumMod val="65000"/>
                    <a:lumOff val="35000"/>
                  </a:schemeClr>
                </a:solidFill>
                <a:latin typeface="方正兰亭粗黑_GBK" charset="-122"/>
                <a:ea typeface="方正兰亭粗黑_GBK" charset="-122"/>
                <a:sym typeface="方正兰亭粗黑_GBK" charset="-122"/>
              </a:rPr>
              <a:t>820</a:t>
            </a:r>
            <a:r>
              <a:rPr lang="zh-CN" altLang="en-US" sz="1466" dirty="0">
                <a:solidFill>
                  <a:schemeClr val="tx1">
                    <a:lumMod val="65000"/>
                    <a:lumOff val="35000"/>
                  </a:schemeClr>
                </a:solidFill>
                <a:latin typeface="方正兰亭粗黑_GBK" charset="-122"/>
                <a:sym typeface="宋体" pitchFamily="2" charset="-122"/>
              </a:rPr>
              <a:t>万</a:t>
            </a:r>
          </a:p>
        </p:txBody>
      </p:sp>
      <p:sp>
        <p:nvSpPr>
          <p:cNvPr id="20" name="TextBox 27"/>
          <p:cNvSpPr>
            <a:spLocks noChangeArrowheads="1"/>
          </p:cNvSpPr>
          <p:nvPr/>
        </p:nvSpPr>
        <p:spPr bwMode="auto">
          <a:xfrm>
            <a:off x="7647310" y="5628522"/>
            <a:ext cx="1515771" cy="34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r>
              <a:rPr lang="zh-CN" altLang="en-US" sz="1466" dirty="0">
                <a:solidFill>
                  <a:schemeClr val="bg1"/>
                </a:solidFill>
                <a:latin typeface="方正兰亭粗黑_GBK" charset="-122"/>
                <a:sym typeface="宋体" pitchFamily="2" charset="-122"/>
              </a:rPr>
              <a:t>回款数：</a:t>
            </a:r>
            <a:r>
              <a:rPr lang="en-US" sz="1466" dirty="0">
                <a:solidFill>
                  <a:schemeClr val="bg1"/>
                </a:solidFill>
                <a:latin typeface="方正兰亭粗黑_GBK" charset="-122"/>
                <a:ea typeface="方正兰亭粗黑_GBK" charset="-122"/>
                <a:sym typeface="方正兰亭粗黑_GBK" charset="-122"/>
              </a:rPr>
              <a:t>640</a:t>
            </a:r>
            <a:r>
              <a:rPr lang="zh-CN" altLang="en-US" sz="1466" dirty="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5778163" y="3222625"/>
            <a:ext cx="870595" cy="697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6" tIns="60953" rIns="121906" bIns="60953">
            <a:spAutoFit/>
          </a:bodyPr>
          <a:lstStyle/>
          <a:p>
            <a:pPr algn="ctr"/>
            <a:r>
              <a:rPr lang="en-US" sz="3732" b="1" dirty="0">
                <a:solidFill>
                  <a:schemeClr val="bg1"/>
                </a:solidFill>
                <a:latin typeface="方正兰亭粗黑_GBK" charset="-122"/>
                <a:ea typeface="方正兰亭粗黑_GBK" charset="-122"/>
                <a:sym typeface="方正兰亭粗黑_GBK" charset="-122"/>
              </a:rPr>
              <a:t>VS</a:t>
            </a:r>
          </a:p>
        </p:txBody>
      </p:sp>
      <p:grpSp>
        <p:nvGrpSpPr>
          <p:cNvPr id="4" name="组合 24"/>
          <p:cNvGrpSpPr/>
          <p:nvPr/>
        </p:nvGrpSpPr>
        <p:grpSpPr>
          <a:xfrm>
            <a:off x="5548198" y="3014933"/>
            <a:ext cx="1286078" cy="1286251"/>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1219048">
                <a:defRPr/>
              </a:pPr>
              <a:endParaRPr lang="en-US" sz="2666" b="1" kern="0" dirty="0">
                <a:solidFill>
                  <a:sysClr val="window" lastClr="FFFFFF"/>
                </a:solidFill>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defRPr/>
              </a:pPr>
              <a:r>
                <a:rPr lang="en-US" altLang="zh-CN" sz="2666" b="1" dirty="0">
                  <a:solidFill>
                    <a:schemeClr val="bg1"/>
                  </a:solidFill>
                  <a:latin typeface="微软雅黑" pitchFamily="34" charset="-122"/>
                  <a:ea typeface="微软雅黑" pitchFamily="34" charset="-122"/>
                </a:rPr>
                <a:t>VS</a:t>
              </a:r>
              <a:endParaRPr lang="zh-CN" altLang="en-US" sz="2666"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68817631"/>
      </p:ext>
    </p:extLst>
  </p:cSld>
  <p:clrMapOvr>
    <a:masterClrMapping/>
  </p:clrMapOvr>
  <p:transition spd="slow" advClick="0" advTm="8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50"/>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4" grpId="0" bldLvl="0" autoUpdateAnimBg="0"/>
      <p:bldP spid="21"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a:spLocks noChangeArrowheads="1"/>
          </p:cNvSpPr>
          <p:nvPr/>
        </p:nvSpPr>
        <p:spPr bwMode="auto">
          <a:xfrm>
            <a:off x="4529409" y="4466826"/>
            <a:ext cx="1676075" cy="1697365"/>
          </a:xfrm>
          <a:prstGeom prst="ellipse">
            <a:avLst/>
          </a:prstGeom>
          <a:solidFill>
            <a:schemeClr val="accent1"/>
          </a:solidFill>
          <a:ln>
            <a:noFill/>
          </a:ln>
          <a:extLst/>
        </p:spPr>
        <p:txBody>
          <a:bodyPr lIns="115167" tIns="57584" rIns="115167" bIns="57584" anchor="ctr"/>
          <a:lstStyle/>
          <a:p>
            <a:pPr algn="ctr" defTabSz="1151648">
              <a:defRPr/>
            </a:pPr>
            <a:r>
              <a:rPr lang="en-US" altLang="zh-CN" sz="3466" kern="0" dirty="0">
                <a:solidFill>
                  <a:srgbClr val="FFFFFF"/>
                </a:solidFill>
                <a:ea typeface="微软雅黑" pitchFamily="34" charset="-122"/>
                <a:cs typeface="Calibri" pitchFamily="34" charset="0"/>
                <a:sym typeface="Calibri" pitchFamily="34" charset="0"/>
              </a:rPr>
              <a:t>Step 1</a:t>
            </a:r>
            <a:endParaRPr lang="zh-CN" altLang="en-US" sz="3466" kern="0" dirty="0">
              <a:solidFill>
                <a:srgbClr val="FFFFFF"/>
              </a:solidFill>
              <a:latin typeface="宋体" pitchFamily="2" charset="-122"/>
              <a:ea typeface="微软雅黑" pitchFamily="34" charset="-122"/>
              <a:sym typeface="宋体" pitchFamily="2" charset="-122"/>
            </a:endParaRPr>
          </a:p>
        </p:txBody>
      </p:sp>
      <p:sp>
        <p:nvSpPr>
          <p:cNvPr id="69" name="椭圆 68"/>
          <p:cNvSpPr>
            <a:spLocks noChangeArrowheads="1"/>
          </p:cNvSpPr>
          <p:nvPr/>
        </p:nvSpPr>
        <p:spPr bwMode="auto">
          <a:xfrm>
            <a:off x="3619710" y="3094016"/>
            <a:ext cx="1174447" cy="1189365"/>
          </a:xfrm>
          <a:prstGeom prst="ellipse">
            <a:avLst/>
          </a:prstGeom>
          <a:solidFill>
            <a:schemeClr val="accent2"/>
          </a:solidFill>
          <a:ln>
            <a:noFill/>
          </a:ln>
          <a:extLst/>
        </p:spPr>
        <p:txBody>
          <a:bodyPr lIns="115167" tIns="57584" rIns="115167" bIns="57584" anchor="ctr"/>
          <a:lstStyle/>
          <a:p>
            <a:pPr algn="ctr" defTabSz="1151648">
              <a:defRPr/>
            </a:pPr>
            <a:r>
              <a:rPr lang="en-US" altLang="zh-CN" sz="2266" kern="0" dirty="0">
                <a:solidFill>
                  <a:srgbClr val="FFFFFF"/>
                </a:solidFill>
                <a:ea typeface="微软雅黑" pitchFamily="34" charset="-122"/>
                <a:cs typeface="Calibri" pitchFamily="34" charset="0"/>
                <a:sym typeface="Calibri" pitchFamily="34" charset="0"/>
              </a:rPr>
              <a:t>Step 2</a:t>
            </a:r>
            <a:endParaRPr lang="zh-CN" altLang="en-US" sz="2266" kern="0" dirty="0">
              <a:solidFill>
                <a:srgbClr val="FFFFFF"/>
              </a:solidFill>
              <a:latin typeface="宋体" pitchFamily="2" charset="-122"/>
              <a:ea typeface="微软雅黑" pitchFamily="34" charset="-122"/>
              <a:sym typeface="宋体" pitchFamily="2" charset="-122"/>
            </a:endParaRPr>
          </a:p>
        </p:txBody>
      </p:sp>
      <p:sp>
        <p:nvSpPr>
          <p:cNvPr id="70" name="椭圆 69"/>
          <p:cNvSpPr>
            <a:spLocks noChangeArrowheads="1"/>
          </p:cNvSpPr>
          <p:nvPr/>
        </p:nvSpPr>
        <p:spPr bwMode="auto">
          <a:xfrm>
            <a:off x="5395313" y="2745269"/>
            <a:ext cx="1064965" cy="1080508"/>
          </a:xfrm>
          <a:prstGeom prst="ellipse">
            <a:avLst/>
          </a:prstGeom>
          <a:solidFill>
            <a:schemeClr val="accent3"/>
          </a:solidFill>
          <a:ln>
            <a:noFill/>
          </a:ln>
          <a:extLst/>
        </p:spPr>
        <p:txBody>
          <a:bodyPr lIns="115167" tIns="57584" rIns="115167" bIns="57584" anchor="ctr"/>
          <a:lstStyle/>
          <a:p>
            <a:pPr algn="ctr" defTabSz="1151648">
              <a:defRPr/>
            </a:pPr>
            <a:r>
              <a:rPr lang="en-US" altLang="zh-CN" sz="1999" kern="0" dirty="0">
                <a:solidFill>
                  <a:srgbClr val="FFFFFF"/>
                </a:solidFill>
                <a:ea typeface="微软雅黑" pitchFamily="34" charset="-122"/>
                <a:cs typeface="Calibri" pitchFamily="34" charset="0"/>
                <a:sym typeface="Calibri" pitchFamily="34" charset="0"/>
              </a:rPr>
              <a:t>Step 3</a:t>
            </a:r>
            <a:endParaRPr lang="zh-CN" altLang="en-US" sz="2266" kern="0" dirty="0">
              <a:solidFill>
                <a:sysClr val="windowText" lastClr="000000"/>
              </a:solidFill>
              <a:ea typeface="微软雅黑" pitchFamily="34" charset="-122"/>
            </a:endParaRPr>
          </a:p>
        </p:txBody>
      </p:sp>
      <p:sp>
        <p:nvSpPr>
          <p:cNvPr id="71" name="椭圆 70"/>
          <p:cNvSpPr>
            <a:spLocks noChangeArrowheads="1"/>
          </p:cNvSpPr>
          <p:nvPr/>
        </p:nvSpPr>
        <p:spPr bwMode="auto">
          <a:xfrm>
            <a:off x="6603600" y="4376111"/>
            <a:ext cx="1355590" cy="1372810"/>
          </a:xfrm>
          <a:prstGeom prst="ellipse">
            <a:avLst/>
          </a:prstGeom>
          <a:solidFill>
            <a:schemeClr val="accent4"/>
          </a:solidFill>
          <a:ln>
            <a:noFill/>
          </a:ln>
          <a:extLst/>
        </p:spPr>
        <p:txBody>
          <a:bodyPr lIns="115167" tIns="57584" rIns="115167" bIns="57584" anchor="ctr"/>
          <a:lstStyle/>
          <a:p>
            <a:pPr algn="ctr" defTabSz="1151648">
              <a:defRPr/>
            </a:pPr>
            <a:r>
              <a:rPr lang="en-US" altLang="zh-CN" sz="2533" kern="0" dirty="0">
                <a:solidFill>
                  <a:srgbClr val="FFFFFF"/>
                </a:solidFill>
                <a:ea typeface="微软雅黑" pitchFamily="34" charset="-122"/>
                <a:cs typeface="Calibri" pitchFamily="34" charset="0"/>
                <a:sym typeface="Calibri" pitchFamily="34" charset="0"/>
              </a:rPr>
              <a:t>Step 5</a:t>
            </a:r>
            <a:endParaRPr lang="zh-CN" altLang="en-US" sz="2533" kern="0" dirty="0">
              <a:solidFill>
                <a:srgbClr val="FFFFFF"/>
              </a:solidFill>
              <a:latin typeface="宋体" pitchFamily="2" charset="-122"/>
              <a:ea typeface="微软雅黑" pitchFamily="34" charset="-122"/>
              <a:sym typeface="宋体" pitchFamily="2" charset="-122"/>
            </a:endParaRPr>
          </a:p>
        </p:txBody>
      </p:sp>
      <p:sp>
        <p:nvSpPr>
          <p:cNvPr id="72" name="椭圆 71"/>
          <p:cNvSpPr>
            <a:spLocks noChangeArrowheads="1"/>
          </p:cNvSpPr>
          <p:nvPr/>
        </p:nvSpPr>
        <p:spPr bwMode="auto">
          <a:xfrm>
            <a:off x="7061436" y="2374348"/>
            <a:ext cx="1672093" cy="1693333"/>
          </a:xfrm>
          <a:prstGeom prst="ellipse">
            <a:avLst/>
          </a:prstGeom>
          <a:solidFill>
            <a:schemeClr val="accent3"/>
          </a:solidFill>
          <a:ln>
            <a:noFill/>
          </a:ln>
          <a:extLst/>
        </p:spPr>
        <p:txBody>
          <a:bodyPr lIns="115167" tIns="57584" rIns="115167" bIns="57584" anchor="ctr"/>
          <a:lstStyle/>
          <a:p>
            <a:pPr algn="ctr" defTabSz="1151648">
              <a:defRPr/>
            </a:pPr>
            <a:r>
              <a:rPr lang="en-US" altLang="zh-CN" sz="3466" kern="0" dirty="0">
                <a:solidFill>
                  <a:srgbClr val="FFFFFF"/>
                </a:solidFill>
                <a:ea typeface="微软雅黑" pitchFamily="34" charset="-122"/>
                <a:cs typeface="Calibri" pitchFamily="34" charset="0"/>
                <a:sym typeface="Calibri" pitchFamily="34" charset="0"/>
              </a:rPr>
              <a:t>Step 4</a:t>
            </a:r>
            <a:endParaRPr lang="zh-CN" altLang="en-US" sz="3466" kern="0" dirty="0">
              <a:solidFill>
                <a:srgbClr val="FFFFFF"/>
              </a:solidFill>
              <a:latin typeface="宋体" pitchFamily="2" charset="-122"/>
              <a:ea typeface="微软雅黑" pitchFamily="34" charset="-122"/>
              <a:sym typeface="宋体" pitchFamily="2" charset="-122"/>
            </a:endParaRPr>
          </a:p>
        </p:txBody>
      </p:sp>
      <p:cxnSp>
        <p:nvCxnSpPr>
          <p:cNvPr id="73" name="直接连接符 72"/>
          <p:cNvCxnSpPr>
            <a:cxnSpLocks noChangeShapeType="1"/>
            <a:stCxn id="68" idx="1"/>
            <a:endCxn id="69" idx="4"/>
          </p:cNvCxnSpPr>
          <p:nvPr/>
        </p:nvCxnSpPr>
        <p:spPr bwMode="auto">
          <a:xfrm flipH="1" flipV="1">
            <a:off x="4206935" y="4283380"/>
            <a:ext cx="569308" cy="431398"/>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cxnSp>
        <p:nvCxnSpPr>
          <p:cNvPr id="74" name="直接连接符 73"/>
          <p:cNvCxnSpPr>
            <a:cxnSpLocks noChangeShapeType="1"/>
            <a:stCxn id="69" idx="7"/>
            <a:endCxn id="70" idx="2"/>
          </p:cNvCxnSpPr>
          <p:nvPr/>
        </p:nvCxnSpPr>
        <p:spPr bwMode="auto">
          <a:xfrm>
            <a:off x="4620977" y="3269397"/>
            <a:ext cx="774338" cy="16127"/>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cxnSp>
        <p:nvCxnSpPr>
          <p:cNvPr id="75" name="直接连接符 74"/>
          <p:cNvCxnSpPr>
            <a:cxnSpLocks noChangeShapeType="1"/>
            <a:stCxn id="70" idx="6"/>
            <a:endCxn id="72" idx="1"/>
          </p:cNvCxnSpPr>
          <p:nvPr/>
        </p:nvCxnSpPr>
        <p:spPr bwMode="auto">
          <a:xfrm flipV="1">
            <a:off x="6460279" y="2622301"/>
            <a:ext cx="845999" cy="663222"/>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cxnSp>
        <p:nvCxnSpPr>
          <p:cNvPr id="76" name="直接连接符 75"/>
          <p:cNvCxnSpPr>
            <a:cxnSpLocks noChangeShapeType="1"/>
            <a:stCxn id="72" idx="4"/>
            <a:endCxn id="71" idx="0"/>
          </p:cNvCxnSpPr>
          <p:nvPr/>
        </p:nvCxnSpPr>
        <p:spPr bwMode="auto">
          <a:xfrm flipH="1">
            <a:off x="7282391" y="4067682"/>
            <a:ext cx="615091" cy="306412"/>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sp>
        <p:nvSpPr>
          <p:cNvPr id="77" name="矩形 76"/>
          <p:cNvSpPr>
            <a:spLocks noChangeArrowheads="1"/>
          </p:cNvSpPr>
          <p:nvPr/>
        </p:nvSpPr>
        <p:spPr bwMode="auto">
          <a:xfrm>
            <a:off x="3609759" y="5656188"/>
            <a:ext cx="533477" cy="540255"/>
          </a:xfrm>
          <a:prstGeom prst="rect">
            <a:avLst/>
          </a:prstGeom>
          <a:solidFill>
            <a:schemeClr val="accent2"/>
          </a:solidFill>
          <a:ln>
            <a:noFill/>
          </a:ln>
          <a:extLst/>
        </p:spPr>
        <p:txBody>
          <a:bodyPr lIns="115167" tIns="57584" rIns="115167" bIns="57584" anchor="ctr"/>
          <a:lstStyle/>
          <a:p>
            <a:pPr algn="ctr" defTabSz="1151648">
              <a:defRPr/>
            </a:pPr>
            <a:r>
              <a:rPr lang="en-US" altLang="zh-CN" sz="4532" kern="0" dirty="0">
                <a:solidFill>
                  <a:sysClr val="window" lastClr="FFFFFF"/>
                </a:solidFill>
                <a:ea typeface="微软雅黑" pitchFamily="34" charset="-122"/>
                <a:cs typeface="Calibri" pitchFamily="34" charset="0"/>
                <a:sym typeface="Calibri" pitchFamily="34" charset="0"/>
              </a:rPr>
              <a:t>S</a:t>
            </a:r>
            <a:endParaRPr lang="zh-CN" altLang="en-US" sz="4532" kern="0" dirty="0">
              <a:solidFill>
                <a:sysClr val="window" lastClr="FFFFFF"/>
              </a:solidFill>
              <a:latin typeface="宋体" pitchFamily="2" charset="-122"/>
              <a:ea typeface="微软雅黑" pitchFamily="34" charset="-122"/>
              <a:sym typeface="宋体" pitchFamily="2" charset="-122"/>
            </a:endParaRPr>
          </a:p>
        </p:txBody>
      </p:sp>
      <p:sp>
        <p:nvSpPr>
          <p:cNvPr id="78" name="矩形 77"/>
          <p:cNvSpPr>
            <a:spLocks noChangeArrowheads="1"/>
          </p:cNvSpPr>
          <p:nvPr/>
        </p:nvSpPr>
        <p:spPr bwMode="auto">
          <a:xfrm>
            <a:off x="8030851" y="5434444"/>
            <a:ext cx="531488" cy="538239"/>
          </a:xfrm>
          <a:prstGeom prst="rect">
            <a:avLst/>
          </a:prstGeom>
          <a:solidFill>
            <a:schemeClr val="accent1"/>
          </a:solidFill>
          <a:ln>
            <a:noFill/>
          </a:ln>
          <a:extLst/>
        </p:spPr>
        <p:txBody>
          <a:bodyPr lIns="115167" tIns="57584" rIns="115167" bIns="57584" anchor="ctr"/>
          <a:lstStyle/>
          <a:p>
            <a:pPr algn="ctr" defTabSz="1151648">
              <a:defRPr/>
            </a:pPr>
            <a:r>
              <a:rPr lang="en-US" altLang="zh-CN" sz="4532" kern="0" dirty="0">
                <a:solidFill>
                  <a:sysClr val="window" lastClr="FFFFFF"/>
                </a:solidFill>
                <a:ea typeface="微软雅黑" pitchFamily="34" charset="-122"/>
                <a:cs typeface="Calibri" pitchFamily="34" charset="0"/>
                <a:sym typeface="Calibri" pitchFamily="34" charset="0"/>
              </a:rPr>
              <a:t>F</a:t>
            </a:r>
            <a:endParaRPr lang="zh-CN" altLang="en-US" sz="4532" kern="0" dirty="0">
              <a:solidFill>
                <a:sysClr val="window" lastClr="FFFFFF"/>
              </a:solidFill>
              <a:latin typeface="宋体" pitchFamily="2" charset="-122"/>
              <a:ea typeface="微软雅黑" pitchFamily="34" charset="-122"/>
              <a:sym typeface="宋体" pitchFamily="2" charset="-122"/>
            </a:endParaRPr>
          </a:p>
        </p:txBody>
      </p:sp>
      <p:cxnSp>
        <p:nvCxnSpPr>
          <p:cNvPr id="79" name="直接连接符 78"/>
          <p:cNvCxnSpPr>
            <a:cxnSpLocks noChangeShapeType="1"/>
            <a:stCxn id="78" idx="1"/>
            <a:endCxn id="71" idx="6"/>
          </p:cNvCxnSpPr>
          <p:nvPr/>
        </p:nvCxnSpPr>
        <p:spPr bwMode="auto">
          <a:xfrm flipH="1" flipV="1">
            <a:off x="7959190" y="5061508"/>
            <a:ext cx="71661" cy="643063"/>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cxnSp>
        <p:nvCxnSpPr>
          <p:cNvPr id="80" name="直接连接符 79"/>
          <p:cNvCxnSpPr>
            <a:cxnSpLocks noChangeShapeType="1"/>
            <a:stCxn id="77" idx="3"/>
            <a:endCxn id="68" idx="3"/>
          </p:cNvCxnSpPr>
          <p:nvPr/>
        </p:nvCxnSpPr>
        <p:spPr bwMode="auto">
          <a:xfrm flipV="1">
            <a:off x="4143235" y="5916240"/>
            <a:ext cx="633007" cy="10078"/>
          </a:xfrm>
          <a:prstGeom prst="line">
            <a:avLst/>
          </a:prstGeom>
          <a:noFill/>
          <a:ln w="38100">
            <a:solidFill>
              <a:schemeClr val="accent2">
                <a:lumMod val="75000"/>
              </a:schemeClr>
            </a:solidFill>
            <a:prstDash val="sysDot"/>
            <a:round/>
            <a:headEnd/>
            <a:tailEnd/>
          </a:ln>
          <a:extLst>
            <a:ext uri="{909E8E84-426E-40DD-AFC4-6F175D3DCCD1}">
              <a14:hiddenFill xmlns:a14="http://schemas.microsoft.com/office/drawing/2010/main">
                <a:noFill/>
              </a14:hiddenFill>
            </a:ext>
          </a:extLst>
        </p:spPr>
      </p:cxnSp>
      <p:sp>
        <p:nvSpPr>
          <p:cNvPr id="81" name="矩形 80"/>
          <p:cNvSpPr>
            <a:spLocks noChangeArrowheads="1"/>
          </p:cNvSpPr>
          <p:nvPr/>
        </p:nvSpPr>
        <p:spPr bwMode="auto">
          <a:xfrm>
            <a:off x="775163" y="1971174"/>
            <a:ext cx="2954031" cy="77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7" tIns="57584" rIns="115167" bIns="57584">
            <a:spAutoFit/>
          </a:bodyPr>
          <a:lstStyle/>
          <a:p>
            <a:pPr defTabSz="1151648">
              <a:defRPr/>
            </a:pPr>
            <a:r>
              <a:rPr lang="en-US" altLang="zh-CN" sz="1866" kern="0" dirty="0">
                <a:solidFill>
                  <a:sysClr val="windowText" lastClr="000000">
                    <a:lumMod val="75000"/>
                    <a:lumOff val="25000"/>
                  </a:sysClr>
                </a:solidFill>
                <a:latin typeface="微软雅黑" pitchFamily="34" charset="-122"/>
                <a:ea typeface="微软雅黑" pitchFamily="34" charset="-122"/>
                <a:sym typeface="微软雅黑" pitchFamily="34" charset="-122"/>
              </a:rPr>
              <a:t>Step 1</a:t>
            </a:r>
            <a:endParaRPr lang="zh-CN" altLang="en-US" sz="1866"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a:p>
            <a:pPr defTabSz="1151648">
              <a:defRPr/>
            </a:pPr>
            <a:r>
              <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rPr>
              <a:t>请在这里输入您的标题请在这里输入您的标题请在这里</a:t>
            </a:r>
          </a:p>
        </p:txBody>
      </p:sp>
      <p:sp>
        <p:nvSpPr>
          <p:cNvPr id="82" name="矩形 81"/>
          <p:cNvSpPr>
            <a:spLocks noChangeArrowheads="1"/>
          </p:cNvSpPr>
          <p:nvPr/>
        </p:nvSpPr>
        <p:spPr bwMode="auto">
          <a:xfrm>
            <a:off x="781133" y="3833841"/>
            <a:ext cx="2954031" cy="957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7" tIns="57584" rIns="115167" bIns="57584">
            <a:spAutoFit/>
          </a:bodyPr>
          <a:lstStyle/>
          <a:p>
            <a:pPr defTabSz="1151648">
              <a:defRPr/>
            </a:pPr>
            <a:r>
              <a:rPr lang="en-US" altLang="zh-CN" sz="1866" kern="0" dirty="0">
                <a:solidFill>
                  <a:sysClr val="windowText" lastClr="000000">
                    <a:lumMod val="75000"/>
                    <a:lumOff val="25000"/>
                  </a:sysClr>
                </a:solidFill>
                <a:latin typeface="微软雅黑" pitchFamily="34" charset="-122"/>
                <a:ea typeface="微软雅黑" pitchFamily="34" charset="-122"/>
                <a:sym typeface="微软雅黑" pitchFamily="34" charset="-122"/>
              </a:rPr>
              <a:t>Step 2</a:t>
            </a:r>
            <a:endParaRPr lang="zh-CN" altLang="en-US" sz="1866"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a:p>
            <a:pPr defTabSz="1151648">
              <a:defRPr/>
            </a:pPr>
            <a:r>
              <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rPr>
              <a:t>请在这里输入您的标题请在这里输入您的标题请在这里</a:t>
            </a:r>
          </a:p>
          <a:p>
            <a:pPr defTabSz="1151648">
              <a:defRPr/>
            </a:pPr>
            <a:endPar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3" name="矩形 82"/>
          <p:cNvSpPr>
            <a:spLocks noChangeArrowheads="1"/>
          </p:cNvSpPr>
          <p:nvPr/>
        </p:nvSpPr>
        <p:spPr bwMode="auto">
          <a:xfrm>
            <a:off x="8717605" y="1971174"/>
            <a:ext cx="2954031" cy="77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7" tIns="57584" rIns="115167" bIns="57584">
            <a:spAutoFit/>
          </a:bodyPr>
          <a:lstStyle/>
          <a:p>
            <a:pPr defTabSz="1151648">
              <a:defRPr/>
            </a:pPr>
            <a:r>
              <a:rPr lang="en-US" altLang="zh-CN" sz="1866" kern="0" dirty="0">
                <a:solidFill>
                  <a:sysClr val="windowText" lastClr="000000">
                    <a:lumMod val="75000"/>
                    <a:lumOff val="25000"/>
                  </a:sysClr>
                </a:solidFill>
                <a:latin typeface="微软雅黑" pitchFamily="34" charset="-122"/>
                <a:ea typeface="微软雅黑" pitchFamily="34" charset="-122"/>
                <a:sym typeface="微软雅黑" pitchFamily="34" charset="-122"/>
              </a:rPr>
              <a:t>Step 4</a:t>
            </a:r>
            <a:endParaRPr lang="zh-CN" altLang="en-US" sz="1866"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a:p>
            <a:pPr defTabSz="1151648">
              <a:defRPr/>
            </a:pPr>
            <a:r>
              <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rPr>
              <a:t>请在这里输入您的标题请在这里输入您的标题请在这里</a:t>
            </a:r>
          </a:p>
        </p:txBody>
      </p:sp>
      <p:sp>
        <p:nvSpPr>
          <p:cNvPr id="84" name="矩形 83"/>
          <p:cNvSpPr>
            <a:spLocks noChangeArrowheads="1"/>
          </p:cNvSpPr>
          <p:nvPr/>
        </p:nvSpPr>
        <p:spPr bwMode="auto">
          <a:xfrm>
            <a:off x="8723575" y="3833840"/>
            <a:ext cx="2954031" cy="103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7" tIns="57584" rIns="115167" bIns="57584">
            <a:spAutoFit/>
          </a:bodyPr>
          <a:lstStyle/>
          <a:p>
            <a:pPr defTabSz="1151648">
              <a:defRPr/>
            </a:pPr>
            <a:r>
              <a:rPr lang="en-US" altLang="zh-CN" sz="1866" kern="0" dirty="0">
                <a:solidFill>
                  <a:sysClr val="windowText" lastClr="000000">
                    <a:lumMod val="75000"/>
                    <a:lumOff val="25000"/>
                  </a:sysClr>
                </a:solidFill>
                <a:latin typeface="微软雅黑" pitchFamily="34" charset="-122"/>
                <a:ea typeface="微软雅黑" pitchFamily="34" charset="-122"/>
                <a:sym typeface="微软雅黑" pitchFamily="34" charset="-122"/>
              </a:rPr>
              <a:t>Step 5</a:t>
            </a:r>
            <a:endParaRPr lang="zh-CN" altLang="en-US" sz="1866"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a:p>
            <a:pPr defTabSz="1151648">
              <a:defRPr/>
            </a:pPr>
            <a:r>
              <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rPr>
              <a:t>请在这里输入您的标题请在这里输入您的标题请在这里</a:t>
            </a:r>
          </a:p>
          <a:p>
            <a:pPr defTabSz="1151648">
              <a:defRPr/>
            </a:pPr>
            <a:endParaRPr lang="zh-CN" altLang="en-US" sz="1733"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p:txBody>
      </p:sp>
      <p:sp>
        <p:nvSpPr>
          <p:cNvPr id="85" name="矩形 84"/>
          <p:cNvSpPr>
            <a:spLocks noChangeArrowheads="1"/>
          </p:cNvSpPr>
          <p:nvPr/>
        </p:nvSpPr>
        <p:spPr bwMode="auto">
          <a:xfrm>
            <a:off x="3929247" y="1320045"/>
            <a:ext cx="2954031" cy="772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7" tIns="57584" rIns="115167" bIns="57584">
            <a:spAutoFit/>
          </a:bodyPr>
          <a:lstStyle/>
          <a:p>
            <a:pPr defTabSz="1151648">
              <a:defRPr/>
            </a:pPr>
            <a:r>
              <a:rPr lang="en-US" altLang="zh-CN" sz="1866" kern="0" dirty="0">
                <a:solidFill>
                  <a:sysClr val="windowText" lastClr="000000">
                    <a:lumMod val="75000"/>
                    <a:lumOff val="25000"/>
                  </a:sysClr>
                </a:solidFill>
                <a:latin typeface="微软雅黑" pitchFamily="34" charset="-122"/>
                <a:ea typeface="微软雅黑" pitchFamily="34" charset="-122"/>
                <a:sym typeface="微软雅黑" pitchFamily="34" charset="-122"/>
              </a:rPr>
              <a:t>Step 3</a:t>
            </a:r>
            <a:endParaRPr lang="zh-CN" altLang="en-US" sz="1866" kern="0" dirty="0">
              <a:solidFill>
                <a:sysClr val="windowText" lastClr="000000">
                  <a:lumMod val="75000"/>
                  <a:lumOff val="25000"/>
                </a:sysClr>
              </a:solidFill>
              <a:latin typeface="微软雅黑" pitchFamily="34" charset="-122"/>
              <a:ea typeface="微软雅黑" pitchFamily="34" charset="-122"/>
              <a:sym typeface="微软雅黑" pitchFamily="34" charset="-122"/>
            </a:endParaRPr>
          </a:p>
          <a:p>
            <a:pPr defTabSz="1151648">
              <a:defRPr/>
            </a:pPr>
            <a:r>
              <a:rPr lang="zh-CN" altLang="en-US" sz="1200" kern="0" dirty="0">
                <a:solidFill>
                  <a:schemeClr val="tx1">
                    <a:lumMod val="50000"/>
                    <a:lumOff val="50000"/>
                  </a:schemeClr>
                </a:solidFill>
                <a:latin typeface="微软雅黑" pitchFamily="34" charset="-122"/>
                <a:ea typeface="微软雅黑" pitchFamily="34" charset="-122"/>
                <a:sym typeface="微软雅黑" pitchFamily="34" charset="-122"/>
              </a:rPr>
              <a:t>请在这里输入您的标题请在这里输入您的标题请在这里</a:t>
            </a:r>
          </a:p>
        </p:txBody>
      </p:sp>
    </p:spTree>
    <p:extLst>
      <p:ext uri="{BB962C8B-B14F-4D97-AF65-F5344CB8AC3E}">
        <p14:creationId xmlns:p14="http://schemas.microsoft.com/office/powerpoint/2010/main" val="328318507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250" fill="hold"/>
                                        <p:tgtEl>
                                          <p:spTgt spid="77"/>
                                        </p:tgtEl>
                                        <p:attrNameLst>
                                          <p:attrName>ppt_w</p:attrName>
                                        </p:attrNameLst>
                                      </p:cBhvr>
                                      <p:tavLst>
                                        <p:tav tm="0">
                                          <p:val>
                                            <p:fltVal val="0"/>
                                          </p:val>
                                        </p:tav>
                                        <p:tav tm="100000">
                                          <p:val>
                                            <p:strVal val="#ppt_w"/>
                                          </p:val>
                                        </p:tav>
                                      </p:tavLst>
                                    </p:anim>
                                    <p:anim calcmode="lin" valueType="num">
                                      <p:cBhvr>
                                        <p:cTn id="8" dur="250" fill="hold"/>
                                        <p:tgtEl>
                                          <p:spTgt spid="77"/>
                                        </p:tgtEl>
                                        <p:attrNameLst>
                                          <p:attrName>ppt_h</p:attrName>
                                        </p:attrNameLst>
                                      </p:cBhvr>
                                      <p:tavLst>
                                        <p:tav tm="0">
                                          <p:val>
                                            <p:fltVal val="0"/>
                                          </p:val>
                                        </p:tav>
                                        <p:tav tm="100000">
                                          <p:val>
                                            <p:strVal val="#ppt_h"/>
                                          </p:val>
                                        </p:tav>
                                      </p:tavLst>
                                    </p:anim>
                                    <p:anim calcmode="lin" valueType="num">
                                      <p:cBhvr>
                                        <p:cTn id="9" dur="250" fill="hold"/>
                                        <p:tgtEl>
                                          <p:spTgt spid="77"/>
                                        </p:tgtEl>
                                        <p:attrNameLst>
                                          <p:attrName>style.rotation</p:attrName>
                                        </p:attrNameLst>
                                      </p:cBhvr>
                                      <p:tavLst>
                                        <p:tav tm="0">
                                          <p:val>
                                            <p:fltVal val="360"/>
                                          </p:val>
                                        </p:tav>
                                        <p:tav tm="100000">
                                          <p:val>
                                            <p:fltVal val="0"/>
                                          </p:val>
                                        </p:tav>
                                      </p:tavLst>
                                    </p:anim>
                                    <p:animEffect>
                                      <p:cBhvr>
                                        <p:cTn id="10" dur="250"/>
                                        <p:tgtEl>
                                          <p:spTgt spid="77"/>
                                        </p:tgtEl>
                                      </p:cBhvr>
                                    </p:animEffect>
                                  </p:childTnLst>
                                </p:cTn>
                              </p:par>
                            </p:childTnLst>
                          </p:cTn>
                        </p:par>
                        <p:par>
                          <p:cTn id="11" fill="hold">
                            <p:stCondLst>
                              <p:cond delay="250"/>
                            </p:stCondLst>
                            <p:childTnLst>
                              <p:par>
                                <p:cTn id="12" presetID="22" presetClass="entr" presetSubtype="8"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Effect>
                                      <p:cBhvr>
                                        <p:cTn id="14" dur="250"/>
                                        <p:tgtEl>
                                          <p:spTgt spid="80"/>
                                        </p:tgtEl>
                                      </p:cBhvr>
                                    </p:animEffect>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250" fill="hold"/>
                                        <p:tgtEl>
                                          <p:spTgt spid="68"/>
                                        </p:tgtEl>
                                        <p:attrNameLst>
                                          <p:attrName>ppt_w</p:attrName>
                                        </p:attrNameLst>
                                      </p:cBhvr>
                                      <p:tavLst>
                                        <p:tav tm="0">
                                          <p:val>
                                            <p:fltVal val="0"/>
                                          </p:val>
                                        </p:tav>
                                        <p:tav tm="100000">
                                          <p:val>
                                            <p:strVal val="#ppt_w"/>
                                          </p:val>
                                        </p:tav>
                                      </p:tavLst>
                                    </p:anim>
                                    <p:anim calcmode="lin" valueType="num">
                                      <p:cBhvr>
                                        <p:cTn id="19" dur="250" fill="hold"/>
                                        <p:tgtEl>
                                          <p:spTgt spid="68"/>
                                        </p:tgtEl>
                                        <p:attrNameLst>
                                          <p:attrName>ppt_h</p:attrName>
                                        </p:attrNameLst>
                                      </p:cBhvr>
                                      <p:tavLst>
                                        <p:tav tm="0">
                                          <p:val>
                                            <p:fltVal val="0"/>
                                          </p:val>
                                        </p:tav>
                                        <p:tav tm="100000">
                                          <p:val>
                                            <p:strVal val="#ppt_h"/>
                                          </p:val>
                                        </p:tav>
                                      </p:tavLst>
                                    </p:anim>
                                    <p:anim calcmode="lin" valueType="num">
                                      <p:cBhvr>
                                        <p:cTn id="20" dur="250" fill="hold"/>
                                        <p:tgtEl>
                                          <p:spTgt spid="68"/>
                                        </p:tgtEl>
                                        <p:attrNameLst>
                                          <p:attrName>style.rotation</p:attrName>
                                        </p:attrNameLst>
                                      </p:cBhvr>
                                      <p:tavLst>
                                        <p:tav tm="0">
                                          <p:val>
                                            <p:fltVal val="360"/>
                                          </p:val>
                                        </p:tav>
                                        <p:tav tm="100000">
                                          <p:val>
                                            <p:fltVal val="0"/>
                                          </p:val>
                                        </p:tav>
                                      </p:tavLst>
                                    </p:anim>
                                    <p:animEffect>
                                      <p:cBhvr>
                                        <p:cTn id="21" dur="250"/>
                                        <p:tgtEl>
                                          <p:spTgt spid="68"/>
                                        </p:tgtEl>
                                      </p:cBhvr>
                                    </p:animEffect>
                                  </p:childTnLst>
                                </p:cTn>
                              </p:par>
                            </p:childTnLst>
                          </p:cTn>
                        </p:par>
                        <p:par>
                          <p:cTn id="22" fill="hold">
                            <p:stCondLst>
                              <p:cond delay="750"/>
                            </p:stCondLst>
                            <p:childTnLst>
                              <p:par>
                                <p:cTn id="23" presetID="22" presetClass="entr" presetSubtype="4"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p:cBhvr>
                                        <p:cTn id="25" dur="250"/>
                                        <p:tgtEl>
                                          <p:spTgt spid="73"/>
                                        </p:tgtEl>
                                      </p:cBhvr>
                                    </p:animEffect>
                                  </p:childTnLst>
                                </p:cTn>
                              </p:par>
                            </p:childTnLst>
                          </p:cTn>
                        </p:par>
                        <p:par>
                          <p:cTn id="26" fill="hold">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250" fill="hold"/>
                                        <p:tgtEl>
                                          <p:spTgt spid="69"/>
                                        </p:tgtEl>
                                        <p:attrNameLst>
                                          <p:attrName>ppt_w</p:attrName>
                                        </p:attrNameLst>
                                      </p:cBhvr>
                                      <p:tavLst>
                                        <p:tav tm="0">
                                          <p:val>
                                            <p:fltVal val="0"/>
                                          </p:val>
                                        </p:tav>
                                        <p:tav tm="100000">
                                          <p:val>
                                            <p:strVal val="#ppt_w"/>
                                          </p:val>
                                        </p:tav>
                                      </p:tavLst>
                                    </p:anim>
                                    <p:anim calcmode="lin" valueType="num">
                                      <p:cBhvr>
                                        <p:cTn id="30" dur="250" fill="hold"/>
                                        <p:tgtEl>
                                          <p:spTgt spid="69"/>
                                        </p:tgtEl>
                                        <p:attrNameLst>
                                          <p:attrName>ppt_h</p:attrName>
                                        </p:attrNameLst>
                                      </p:cBhvr>
                                      <p:tavLst>
                                        <p:tav tm="0">
                                          <p:val>
                                            <p:fltVal val="0"/>
                                          </p:val>
                                        </p:tav>
                                        <p:tav tm="100000">
                                          <p:val>
                                            <p:strVal val="#ppt_h"/>
                                          </p:val>
                                        </p:tav>
                                      </p:tavLst>
                                    </p:anim>
                                    <p:anim calcmode="lin" valueType="num">
                                      <p:cBhvr>
                                        <p:cTn id="31" dur="250" fill="hold"/>
                                        <p:tgtEl>
                                          <p:spTgt spid="69"/>
                                        </p:tgtEl>
                                        <p:attrNameLst>
                                          <p:attrName>style.rotation</p:attrName>
                                        </p:attrNameLst>
                                      </p:cBhvr>
                                      <p:tavLst>
                                        <p:tav tm="0">
                                          <p:val>
                                            <p:fltVal val="360"/>
                                          </p:val>
                                        </p:tav>
                                        <p:tav tm="100000">
                                          <p:val>
                                            <p:fltVal val="0"/>
                                          </p:val>
                                        </p:tav>
                                      </p:tavLst>
                                    </p:anim>
                                    <p:animEffect>
                                      <p:cBhvr>
                                        <p:cTn id="32" dur="250"/>
                                        <p:tgtEl>
                                          <p:spTgt spid="69"/>
                                        </p:tgtEl>
                                      </p:cBhvr>
                                    </p:animEffect>
                                  </p:childTnLst>
                                </p:cTn>
                              </p:par>
                            </p:childTnLst>
                          </p:cTn>
                        </p:par>
                        <p:par>
                          <p:cTn id="33" fill="hold">
                            <p:stCondLst>
                              <p:cond delay="1250"/>
                            </p:stCondLst>
                            <p:childTnLst>
                              <p:par>
                                <p:cTn id="34" presetID="22" presetClass="entr" presetSubtype="8"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p:cBhvr>
                                        <p:cTn id="36" dur="250"/>
                                        <p:tgtEl>
                                          <p:spTgt spid="74"/>
                                        </p:tgtEl>
                                      </p:cBhvr>
                                    </p:animEffect>
                                  </p:childTnLst>
                                </p:cTn>
                              </p:par>
                            </p:childTnLst>
                          </p:cTn>
                        </p:par>
                        <p:par>
                          <p:cTn id="37" fill="hold">
                            <p:stCondLst>
                              <p:cond delay="1500"/>
                            </p:stCondLst>
                            <p:childTnLst>
                              <p:par>
                                <p:cTn id="38" presetID="49" presetClass="entr" presetSubtype="0" decel="100000"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250" fill="hold"/>
                                        <p:tgtEl>
                                          <p:spTgt spid="70"/>
                                        </p:tgtEl>
                                        <p:attrNameLst>
                                          <p:attrName>ppt_w</p:attrName>
                                        </p:attrNameLst>
                                      </p:cBhvr>
                                      <p:tavLst>
                                        <p:tav tm="0">
                                          <p:val>
                                            <p:fltVal val="0"/>
                                          </p:val>
                                        </p:tav>
                                        <p:tav tm="100000">
                                          <p:val>
                                            <p:strVal val="#ppt_w"/>
                                          </p:val>
                                        </p:tav>
                                      </p:tavLst>
                                    </p:anim>
                                    <p:anim calcmode="lin" valueType="num">
                                      <p:cBhvr>
                                        <p:cTn id="41" dur="250" fill="hold"/>
                                        <p:tgtEl>
                                          <p:spTgt spid="70"/>
                                        </p:tgtEl>
                                        <p:attrNameLst>
                                          <p:attrName>ppt_h</p:attrName>
                                        </p:attrNameLst>
                                      </p:cBhvr>
                                      <p:tavLst>
                                        <p:tav tm="0">
                                          <p:val>
                                            <p:fltVal val="0"/>
                                          </p:val>
                                        </p:tav>
                                        <p:tav tm="100000">
                                          <p:val>
                                            <p:strVal val="#ppt_h"/>
                                          </p:val>
                                        </p:tav>
                                      </p:tavLst>
                                    </p:anim>
                                    <p:anim calcmode="lin" valueType="num">
                                      <p:cBhvr>
                                        <p:cTn id="42" dur="250" fill="hold"/>
                                        <p:tgtEl>
                                          <p:spTgt spid="70"/>
                                        </p:tgtEl>
                                        <p:attrNameLst>
                                          <p:attrName>style.rotation</p:attrName>
                                        </p:attrNameLst>
                                      </p:cBhvr>
                                      <p:tavLst>
                                        <p:tav tm="0">
                                          <p:val>
                                            <p:fltVal val="360"/>
                                          </p:val>
                                        </p:tav>
                                        <p:tav tm="100000">
                                          <p:val>
                                            <p:fltVal val="0"/>
                                          </p:val>
                                        </p:tav>
                                      </p:tavLst>
                                    </p:anim>
                                    <p:animEffect>
                                      <p:cBhvr>
                                        <p:cTn id="43" dur="250"/>
                                        <p:tgtEl>
                                          <p:spTgt spid="70"/>
                                        </p:tgtEl>
                                      </p:cBhvr>
                                    </p:animEffect>
                                  </p:childTnLst>
                                </p:cTn>
                              </p:par>
                            </p:childTnLst>
                          </p:cTn>
                        </p:par>
                        <p:par>
                          <p:cTn id="44" fill="hold">
                            <p:stCondLst>
                              <p:cond delay="1750"/>
                            </p:stCondLst>
                            <p:childTnLst>
                              <p:par>
                                <p:cTn id="45" presetID="22" presetClass="entr" presetSubtype="8" fill="hold"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p:cBhvr>
                                        <p:cTn id="47" dur="250"/>
                                        <p:tgtEl>
                                          <p:spTgt spid="75"/>
                                        </p:tgtEl>
                                      </p:cBhvr>
                                    </p:animEffect>
                                  </p:childTnLst>
                                </p:cTn>
                              </p:par>
                            </p:childTnLst>
                          </p:cTn>
                        </p:par>
                        <p:par>
                          <p:cTn id="48" fill="hold">
                            <p:stCondLst>
                              <p:cond delay="2000"/>
                            </p:stCondLst>
                            <p:childTnLst>
                              <p:par>
                                <p:cTn id="49" presetID="49" presetClass="entr" presetSubtype="0" decel="10000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p:cTn id="51" dur="250" fill="hold"/>
                                        <p:tgtEl>
                                          <p:spTgt spid="72"/>
                                        </p:tgtEl>
                                        <p:attrNameLst>
                                          <p:attrName>ppt_w</p:attrName>
                                        </p:attrNameLst>
                                      </p:cBhvr>
                                      <p:tavLst>
                                        <p:tav tm="0">
                                          <p:val>
                                            <p:fltVal val="0"/>
                                          </p:val>
                                        </p:tav>
                                        <p:tav tm="100000">
                                          <p:val>
                                            <p:strVal val="#ppt_w"/>
                                          </p:val>
                                        </p:tav>
                                      </p:tavLst>
                                    </p:anim>
                                    <p:anim calcmode="lin" valueType="num">
                                      <p:cBhvr>
                                        <p:cTn id="52" dur="250" fill="hold"/>
                                        <p:tgtEl>
                                          <p:spTgt spid="72"/>
                                        </p:tgtEl>
                                        <p:attrNameLst>
                                          <p:attrName>ppt_h</p:attrName>
                                        </p:attrNameLst>
                                      </p:cBhvr>
                                      <p:tavLst>
                                        <p:tav tm="0">
                                          <p:val>
                                            <p:fltVal val="0"/>
                                          </p:val>
                                        </p:tav>
                                        <p:tav tm="100000">
                                          <p:val>
                                            <p:strVal val="#ppt_h"/>
                                          </p:val>
                                        </p:tav>
                                      </p:tavLst>
                                    </p:anim>
                                    <p:anim calcmode="lin" valueType="num">
                                      <p:cBhvr>
                                        <p:cTn id="53" dur="250" fill="hold"/>
                                        <p:tgtEl>
                                          <p:spTgt spid="72"/>
                                        </p:tgtEl>
                                        <p:attrNameLst>
                                          <p:attrName>style.rotation</p:attrName>
                                        </p:attrNameLst>
                                      </p:cBhvr>
                                      <p:tavLst>
                                        <p:tav tm="0">
                                          <p:val>
                                            <p:fltVal val="360"/>
                                          </p:val>
                                        </p:tav>
                                        <p:tav tm="100000">
                                          <p:val>
                                            <p:fltVal val="0"/>
                                          </p:val>
                                        </p:tav>
                                      </p:tavLst>
                                    </p:anim>
                                    <p:animEffect>
                                      <p:cBhvr>
                                        <p:cTn id="54" dur="250"/>
                                        <p:tgtEl>
                                          <p:spTgt spid="72"/>
                                        </p:tgtEl>
                                      </p:cBhvr>
                                    </p:animEffect>
                                  </p:childTnLst>
                                </p:cTn>
                              </p:par>
                            </p:childTnLst>
                          </p:cTn>
                        </p:par>
                        <p:par>
                          <p:cTn id="55" fill="hold">
                            <p:stCondLst>
                              <p:cond delay="2250"/>
                            </p:stCondLst>
                            <p:childTnLst>
                              <p:par>
                                <p:cTn id="56" presetID="22" presetClass="entr" presetSubtype="2"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p:cBhvr>
                                        <p:cTn id="58" dur="250"/>
                                        <p:tgtEl>
                                          <p:spTgt spid="76"/>
                                        </p:tgtEl>
                                      </p:cBhvr>
                                    </p:animEffect>
                                  </p:childTnLst>
                                </p:cTn>
                              </p:par>
                            </p:childTnLst>
                          </p:cTn>
                        </p:par>
                        <p:par>
                          <p:cTn id="59" fill="hold">
                            <p:stCondLst>
                              <p:cond delay="2500"/>
                            </p:stCondLst>
                            <p:childTnLst>
                              <p:par>
                                <p:cTn id="60" presetID="49" presetClass="entr" presetSubtype="0" decel="100000"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250" fill="hold"/>
                                        <p:tgtEl>
                                          <p:spTgt spid="71"/>
                                        </p:tgtEl>
                                        <p:attrNameLst>
                                          <p:attrName>ppt_w</p:attrName>
                                        </p:attrNameLst>
                                      </p:cBhvr>
                                      <p:tavLst>
                                        <p:tav tm="0">
                                          <p:val>
                                            <p:fltVal val="0"/>
                                          </p:val>
                                        </p:tav>
                                        <p:tav tm="100000">
                                          <p:val>
                                            <p:strVal val="#ppt_w"/>
                                          </p:val>
                                        </p:tav>
                                      </p:tavLst>
                                    </p:anim>
                                    <p:anim calcmode="lin" valueType="num">
                                      <p:cBhvr>
                                        <p:cTn id="63" dur="250" fill="hold"/>
                                        <p:tgtEl>
                                          <p:spTgt spid="71"/>
                                        </p:tgtEl>
                                        <p:attrNameLst>
                                          <p:attrName>ppt_h</p:attrName>
                                        </p:attrNameLst>
                                      </p:cBhvr>
                                      <p:tavLst>
                                        <p:tav tm="0">
                                          <p:val>
                                            <p:fltVal val="0"/>
                                          </p:val>
                                        </p:tav>
                                        <p:tav tm="100000">
                                          <p:val>
                                            <p:strVal val="#ppt_h"/>
                                          </p:val>
                                        </p:tav>
                                      </p:tavLst>
                                    </p:anim>
                                    <p:anim calcmode="lin" valueType="num">
                                      <p:cBhvr>
                                        <p:cTn id="64" dur="250" fill="hold"/>
                                        <p:tgtEl>
                                          <p:spTgt spid="71"/>
                                        </p:tgtEl>
                                        <p:attrNameLst>
                                          <p:attrName>style.rotation</p:attrName>
                                        </p:attrNameLst>
                                      </p:cBhvr>
                                      <p:tavLst>
                                        <p:tav tm="0">
                                          <p:val>
                                            <p:fltVal val="360"/>
                                          </p:val>
                                        </p:tav>
                                        <p:tav tm="100000">
                                          <p:val>
                                            <p:fltVal val="0"/>
                                          </p:val>
                                        </p:tav>
                                      </p:tavLst>
                                    </p:anim>
                                    <p:animEffect>
                                      <p:cBhvr>
                                        <p:cTn id="65" dur="250"/>
                                        <p:tgtEl>
                                          <p:spTgt spid="71"/>
                                        </p:tgtEl>
                                      </p:cBhvr>
                                    </p:animEffect>
                                  </p:childTnLst>
                                </p:cTn>
                              </p:par>
                            </p:childTnLst>
                          </p:cTn>
                        </p:par>
                        <p:par>
                          <p:cTn id="66" fill="hold">
                            <p:stCondLst>
                              <p:cond delay="2750"/>
                            </p:stCondLst>
                            <p:childTnLst>
                              <p:par>
                                <p:cTn id="67" presetID="22" presetClass="entr" presetSubtype="1" fill="hold"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p:cBhvr>
                                        <p:cTn id="69" dur="250"/>
                                        <p:tgtEl>
                                          <p:spTgt spid="79"/>
                                        </p:tgtEl>
                                      </p:cBhvr>
                                    </p:animEffect>
                                  </p:childTnLst>
                                </p:cTn>
                              </p:par>
                            </p:childTnLst>
                          </p:cTn>
                        </p:par>
                        <p:par>
                          <p:cTn id="70" fill="hold">
                            <p:stCondLst>
                              <p:cond delay="3000"/>
                            </p:stCondLst>
                            <p:childTnLst>
                              <p:par>
                                <p:cTn id="71" presetID="49" presetClass="entr" presetSubtype="0" decel="100000"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250" fill="hold"/>
                                        <p:tgtEl>
                                          <p:spTgt spid="78"/>
                                        </p:tgtEl>
                                        <p:attrNameLst>
                                          <p:attrName>ppt_w</p:attrName>
                                        </p:attrNameLst>
                                      </p:cBhvr>
                                      <p:tavLst>
                                        <p:tav tm="0">
                                          <p:val>
                                            <p:fltVal val="0"/>
                                          </p:val>
                                        </p:tav>
                                        <p:tav tm="100000">
                                          <p:val>
                                            <p:strVal val="#ppt_w"/>
                                          </p:val>
                                        </p:tav>
                                      </p:tavLst>
                                    </p:anim>
                                    <p:anim calcmode="lin" valueType="num">
                                      <p:cBhvr>
                                        <p:cTn id="74" dur="250" fill="hold"/>
                                        <p:tgtEl>
                                          <p:spTgt spid="78"/>
                                        </p:tgtEl>
                                        <p:attrNameLst>
                                          <p:attrName>ppt_h</p:attrName>
                                        </p:attrNameLst>
                                      </p:cBhvr>
                                      <p:tavLst>
                                        <p:tav tm="0">
                                          <p:val>
                                            <p:fltVal val="0"/>
                                          </p:val>
                                        </p:tav>
                                        <p:tav tm="100000">
                                          <p:val>
                                            <p:strVal val="#ppt_h"/>
                                          </p:val>
                                        </p:tav>
                                      </p:tavLst>
                                    </p:anim>
                                    <p:anim calcmode="lin" valueType="num">
                                      <p:cBhvr>
                                        <p:cTn id="75" dur="250" fill="hold"/>
                                        <p:tgtEl>
                                          <p:spTgt spid="78"/>
                                        </p:tgtEl>
                                        <p:attrNameLst>
                                          <p:attrName>style.rotation</p:attrName>
                                        </p:attrNameLst>
                                      </p:cBhvr>
                                      <p:tavLst>
                                        <p:tav tm="0">
                                          <p:val>
                                            <p:fltVal val="360"/>
                                          </p:val>
                                        </p:tav>
                                        <p:tav tm="100000">
                                          <p:val>
                                            <p:fltVal val="0"/>
                                          </p:val>
                                        </p:tav>
                                      </p:tavLst>
                                    </p:anim>
                                    <p:animEffect>
                                      <p:cBhvr>
                                        <p:cTn id="76" dur="250"/>
                                        <p:tgtEl>
                                          <p:spTgt spid="78"/>
                                        </p:tgtEl>
                                      </p:cBhvr>
                                    </p:animEffect>
                                  </p:childTnLst>
                                </p:cTn>
                              </p:par>
                            </p:childTnLst>
                          </p:cTn>
                        </p:par>
                        <p:par>
                          <p:cTn id="77" fill="hold">
                            <p:stCondLst>
                              <p:cond delay="3250"/>
                            </p:stCondLst>
                            <p:childTnLst>
                              <p:par>
                                <p:cTn id="78" presetID="47" presetClass="entr" presetSubtype="0" fill="hold" grpId="0" nodeType="afterEffect">
                                  <p:stCondLst>
                                    <p:cond delay="0"/>
                                  </p:stCondLst>
                                  <p:childTnLst>
                                    <p:set>
                                      <p:cBhvr>
                                        <p:cTn id="79" dur="1" fill="hold">
                                          <p:stCondLst>
                                            <p:cond delay="0"/>
                                          </p:stCondLst>
                                        </p:cTn>
                                        <p:tgtEl>
                                          <p:spTgt spid="81"/>
                                        </p:tgtEl>
                                        <p:attrNameLst>
                                          <p:attrName>style.visibility</p:attrName>
                                        </p:attrNameLst>
                                      </p:cBhvr>
                                      <p:to>
                                        <p:strVal val="visible"/>
                                      </p:to>
                                    </p:set>
                                    <p:animEffect>
                                      <p:cBhvr>
                                        <p:cTn id="80" dur="250"/>
                                        <p:tgtEl>
                                          <p:spTgt spid="81"/>
                                        </p:tgtEl>
                                      </p:cBhvr>
                                    </p:animEffect>
                                    <p:anim calcmode="lin" valueType="num">
                                      <p:cBhvr>
                                        <p:cTn id="81" dur="250" fill="hold"/>
                                        <p:tgtEl>
                                          <p:spTgt spid="81"/>
                                        </p:tgtEl>
                                        <p:attrNameLst>
                                          <p:attrName>ppt_x</p:attrName>
                                        </p:attrNameLst>
                                      </p:cBhvr>
                                      <p:tavLst>
                                        <p:tav tm="0">
                                          <p:val>
                                            <p:strVal val="#ppt_x"/>
                                          </p:val>
                                        </p:tav>
                                        <p:tav tm="100000">
                                          <p:val>
                                            <p:strVal val="#ppt_x"/>
                                          </p:val>
                                        </p:tav>
                                      </p:tavLst>
                                    </p:anim>
                                    <p:anim calcmode="lin" valueType="num">
                                      <p:cBhvr>
                                        <p:cTn id="82" dur="250" fill="hold"/>
                                        <p:tgtEl>
                                          <p:spTgt spid="81"/>
                                        </p:tgtEl>
                                        <p:attrNameLst>
                                          <p:attrName>ppt_y</p:attrName>
                                        </p:attrNameLst>
                                      </p:cBhvr>
                                      <p:tavLst>
                                        <p:tav tm="0">
                                          <p:val>
                                            <p:strVal val="#ppt_y-.1"/>
                                          </p:val>
                                        </p:tav>
                                        <p:tav tm="100000">
                                          <p:val>
                                            <p:strVal val="#ppt_y"/>
                                          </p:val>
                                        </p:tav>
                                      </p:tavLst>
                                    </p:anim>
                                  </p:childTnLst>
                                </p:cTn>
                              </p:par>
                            </p:childTnLst>
                          </p:cTn>
                        </p:par>
                        <p:par>
                          <p:cTn id="83" fill="hold">
                            <p:stCondLst>
                              <p:cond delay="3500"/>
                            </p:stCondLst>
                            <p:childTnLst>
                              <p:par>
                                <p:cTn id="84" presetID="47"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Effect>
                                      <p:cBhvr>
                                        <p:cTn id="86" dur="250"/>
                                        <p:tgtEl>
                                          <p:spTgt spid="82"/>
                                        </p:tgtEl>
                                      </p:cBhvr>
                                    </p:animEffect>
                                    <p:anim calcmode="lin" valueType="num">
                                      <p:cBhvr>
                                        <p:cTn id="87" dur="250" fill="hold"/>
                                        <p:tgtEl>
                                          <p:spTgt spid="82"/>
                                        </p:tgtEl>
                                        <p:attrNameLst>
                                          <p:attrName>ppt_x</p:attrName>
                                        </p:attrNameLst>
                                      </p:cBhvr>
                                      <p:tavLst>
                                        <p:tav tm="0">
                                          <p:val>
                                            <p:strVal val="#ppt_x"/>
                                          </p:val>
                                        </p:tav>
                                        <p:tav tm="100000">
                                          <p:val>
                                            <p:strVal val="#ppt_x"/>
                                          </p:val>
                                        </p:tav>
                                      </p:tavLst>
                                    </p:anim>
                                    <p:anim calcmode="lin" valueType="num">
                                      <p:cBhvr>
                                        <p:cTn id="88" dur="250" fill="hold"/>
                                        <p:tgtEl>
                                          <p:spTgt spid="82"/>
                                        </p:tgtEl>
                                        <p:attrNameLst>
                                          <p:attrName>ppt_y</p:attrName>
                                        </p:attrNameLst>
                                      </p:cBhvr>
                                      <p:tavLst>
                                        <p:tav tm="0">
                                          <p:val>
                                            <p:strVal val="#ppt_y-.1"/>
                                          </p:val>
                                        </p:tav>
                                        <p:tav tm="100000">
                                          <p:val>
                                            <p:strVal val="#ppt_y"/>
                                          </p:val>
                                        </p:tav>
                                      </p:tavLst>
                                    </p:anim>
                                  </p:childTnLst>
                                </p:cTn>
                              </p:par>
                            </p:childTnLst>
                          </p:cTn>
                        </p:par>
                        <p:par>
                          <p:cTn id="89" fill="hold">
                            <p:stCondLst>
                              <p:cond delay="3750"/>
                            </p:stCondLst>
                            <p:childTnLst>
                              <p:par>
                                <p:cTn id="90" presetID="47" presetClass="entr" presetSubtype="0" fill="hold" grpId="0"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p:cBhvr>
                                        <p:cTn id="92" dur="250"/>
                                        <p:tgtEl>
                                          <p:spTgt spid="85"/>
                                        </p:tgtEl>
                                      </p:cBhvr>
                                    </p:animEffect>
                                    <p:anim calcmode="lin" valueType="num">
                                      <p:cBhvr>
                                        <p:cTn id="93" dur="250" fill="hold"/>
                                        <p:tgtEl>
                                          <p:spTgt spid="85"/>
                                        </p:tgtEl>
                                        <p:attrNameLst>
                                          <p:attrName>ppt_x</p:attrName>
                                        </p:attrNameLst>
                                      </p:cBhvr>
                                      <p:tavLst>
                                        <p:tav tm="0">
                                          <p:val>
                                            <p:strVal val="#ppt_x"/>
                                          </p:val>
                                        </p:tav>
                                        <p:tav tm="100000">
                                          <p:val>
                                            <p:strVal val="#ppt_x"/>
                                          </p:val>
                                        </p:tav>
                                      </p:tavLst>
                                    </p:anim>
                                    <p:anim calcmode="lin" valueType="num">
                                      <p:cBhvr>
                                        <p:cTn id="94" dur="250" fill="hold"/>
                                        <p:tgtEl>
                                          <p:spTgt spid="85"/>
                                        </p:tgtEl>
                                        <p:attrNameLst>
                                          <p:attrName>ppt_y</p:attrName>
                                        </p:attrNameLst>
                                      </p:cBhvr>
                                      <p:tavLst>
                                        <p:tav tm="0">
                                          <p:val>
                                            <p:strVal val="#ppt_y-.1"/>
                                          </p:val>
                                        </p:tav>
                                        <p:tav tm="100000">
                                          <p:val>
                                            <p:strVal val="#ppt_y"/>
                                          </p:val>
                                        </p:tav>
                                      </p:tavLst>
                                    </p:anim>
                                  </p:childTnLst>
                                </p:cTn>
                              </p:par>
                            </p:childTnLst>
                          </p:cTn>
                        </p:par>
                        <p:par>
                          <p:cTn id="95" fill="hold">
                            <p:stCondLst>
                              <p:cond delay="4000"/>
                            </p:stCondLst>
                            <p:childTnLst>
                              <p:par>
                                <p:cTn id="96" presetID="47" presetClass="entr" presetSubtype="0" fill="hold" grpId="0" nodeType="afterEffect">
                                  <p:stCondLst>
                                    <p:cond delay="0"/>
                                  </p:stCondLst>
                                  <p:childTnLst>
                                    <p:set>
                                      <p:cBhvr>
                                        <p:cTn id="97" dur="1" fill="hold">
                                          <p:stCondLst>
                                            <p:cond delay="0"/>
                                          </p:stCondLst>
                                        </p:cTn>
                                        <p:tgtEl>
                                          <p:spTgt spid="83"/>
                                        </p:tgtEl>
                                        <p:attrNameLst>
                                          <p:attrName>style.visibility</p:attrName>
                                        </p:attrNameLst>
                                      </p:cBhvr>
                                      <p:to>
                                        <p:strVal val="visible"/>
                                      </p:to>
                                    </p:set>
                                    <p:animEffect>
                                      <p:cBhvr>
                                        <p:cTn id="98" dur="250"/>
                                        <p:tgtEl>
                                          <p:spTgt spid="83"/>
                                        </p:tgtEl>
                                      </p:cBhvr>
                                    </p:animEffect>
                                    <p:anim calcmode="lin" valueType="num">
                                      <p:cBhvr>
                                        <p:cTn id="99" dur="250" fill="hold"/>
                                        <p:tgtEl>
                                          <p:spTgt spid="83"/>
                                        </p:tgtEl>
                                        <p:attrNameLst>
                                          <p:attrName>ppt_x</p:attrName>
                                        </p:attrNameLst>
                                      </p:cBhvr>
                                      <p:tavLst>
                                        <p:tav tm="0">
                                          <p:val>
                                            <p:strVal val="#ppt_x"/>
                                          </p:val>
                                        </p:tav>
                                        <p:tav tm="100000">
                                          <p:val>
                                            <p:strVal val="#ppt_x"/>
                                          </p:val>
                                        </p:tav>
                                      </p:tavLst>
                                    </p:anim>
                                    <p:anim calcmode="lin" valueType="num">
                                      <p:cBhvr>
                                        <p:cTn id="100" dur="250" fill="hold"/>
                                        <p:tgtEl>
                                          <p:spTgt spid="83"/>
                                        </p:tgtEl>
                                        <p:attrNameLst>
                                          <p:attrName>ppt_y</p:attrName>
                                        </p:attrNameLst>
                                      </p:cBhvr>
                                      <p:tavLst>
                                        <p:tav tm="0">
                                          <p:val>
                                            <p:strVal val="#ppt_y-.1"/>
                                          </p:val>
                                        </p:tav>
                                        <p:tav tm="100000">
                                          <p:val>
                                            <p:strVal val="#ppt_y"/>
                                          </p:val>
                                        </p:tav>
                                      </p:tavLst>
                                    </p:anim>
                                  </p:childTnLst>
                                </p:cTn>
                              </p:par>
                            </p:childTnLst>
                          </p:cTn>
                        </p:par>
                        <p:par>
                          <p:cTn id="101" fill="hold">
                            <p:stCondLst>
                              <p:cond delay="4250"/>
                            </p:stCondLst>
                            <p:childTnLst>
                              <p:par>
                                <p:cTn id="102" presetID="47" presetClass="entr" presetSubtype="0" fill="hold" grpId="0" nodeType="afterEffect">
                                  <p:stCondLst>
                                    <p:cond delay="0"/>
                                  </p:stCondLst>
                                  <p:childTnLst>
                                    <p:set>
                                      <p:cBhvr>
                                        <p:cTn id="103" dur="1" fill="hold">
                                          <p:stCondLst>
                                            <p:cond delay="0"/>
                                          </p:stCondLst>
                                        </p:cTn>
                                        <p:tgtEl>
                                          <p:spTgt spid="84"/>
                                        </p:tgtEl>
                                        <p:attrNameLst>
                                          <p:attrName>style.visibility</p:attrName>
                                        </p:attrNameLst>
                                      </p:cBhvr>
                                      <p:to>
                                        <p:strVal val="visible"/>
                                      </p:to>
                                    </p:set>
                                    <p:animEffect>
                                      <p:cBhvr>
                                        <p:cTn id="104" dur="250"/>
                                        <p:tgtEl>
                                          <p:spTgt spid="84"/>
                                        </p:tgtEl>
                                      </p:cBhvr>
                                    </p:animEffect>
                                    <p:anim calcmode="lin" valueType="num">
                                      <p:cBhvr>
                                        <p:cTn id="105" dur="250" fill="hold"/>
                                        <p:tgtEl>
                                          <p:spTgt spid="84"/>
                                        </p:tgtEl>
                                        <p:attrNameLst>
                                          <p:attrName>ppt_x</p:attrName>
                                        </p:attrNameLst>
                                      </p:cBhvr>
                                      <p:tavLst>
                                        <p:tav tm="0">
                                          <p:val>
                                            <p:strVal val="#ppt_x"/>
                                          </p:val>
                                        </p:tav>
                                        <p:tav tm="100000">
                                          <p:val>
                                            <p:strVal val="#ppt_x"/>
                                          </p:val>
                                        </p:tav>
                                      </p:tavLst>
                                    </p:anim>
                                    <p:anim calcmode="lin" valueType="num">
                                      <p:cBhvr>
                                        <p:cTn id="106" dur="25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ldLvl="0" animBg="1" autoUpdateAnimBg="0"/>
      <p:bldP spid="69" grpId="0" bldLvl="0" animBg="1" autoUpdateAnimBg="0"/>
      <p:bldP spid="70" grpId="0" bldLvl="0" animBg="1" autoUpdateAnimBg="0"/>
      <p:bldP spid="71" grpId="0" bldLvl="0" animBg="1" autoUpdateAnimBg="0"/>
      <p:bldP spid="72" grpId="0" bldLvl="0" animBg="1" autoUpdateAnimBg="0"/>
      <p:bldP spid="77" grpId="0" bldLvl="0" animBg="1" autoUpdateAnimBg="0"/>
      <p:bldP spid="78" grpId="0" bldLvl="0" animBg="1" autoUpdateAnimBg="0"/>
      <p:bldP spid="81" grpId="0" bldLvl="0" autoUpdateAnimBg="0"/>
      <p:bldP spid="82" grpId="0" bldLvl="0" autoUpdateAnimBg="0"/>
      <p:bldP spid="83" grpId="0" bldLvl="0" autoUpdateAnimBg="0"/>
      <p:bldP spid="84" grpId="0" bldLvl="0" autoUpdateAnimBg="0"/>
      <p:bldP spid="85"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816130" y="1895821"/>
            <a:ext cx="10524210" cy="420046"/>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r>
              <a:rPr lang="en-US" altLang="zh-CN" sz="2133" dirty="0">
                <a:latin typeface="+mj-lt"/>
              </a:rPr>
              <a:t>01</a:t>
            </a:r>
            <a:endParaRPr lang="zh-CN" altLang="en-US" sz="2133" dirty="0">
              <a:latin typeface="+mj-lt"/>
            </a:endParaRPr>
          </a:p>
        </p:txBody>
      </p:sp>
      <p:sp>
        <p:nvSpPr>
          <p:cNvPr id="4" name="五边形 3"/>
          <p:cNvSpPr/>
          <p:nvPr/>
        </p:nvSpPr>
        <p:spPr>
          <a:xfrm>
            <a:off x="3447180" y="2314836"/>
            <a:ext cx="7893159" cy="420046"/>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r>
              <a:rPr lang="en-US" altLang="zh-CN" sz="2133" dirty="0">
                <a:latin typeface="+mj-lt"/>
              </a:rPr>
              <a:t>02</a:t>
            </a:r>
            <a:endParaRPr lang="zh-CN" altLang="en-US" sz="2133" dirty="0">
              <a:latin typeface="+mj-lt"/>
            </a:endParaRPr>
          </a:p>
        </p:txBody>
      </p:sp>
      <p:sp>
        <p:nvSpPr>
          <p:cNvPr id="5" name="五边形 4"/>
          <p:cNvSpPr/>
          <p:nvPr/>
        </p:nvSpPr>
        <p:spPr>
          <a:xfrm>
            <a:off x="6078232" y="2734882"/>
            <a:ext cx="5262104" cy="420046"/>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r>
              <a:rPr lang="en-US" altLang="zh-CN" sz="2133" dirty="0">
                <a:latin typeface="+mj-lt"/>
              </a:rPr>
              <a:t>03</a:t>
            </a:r>
            <a:endParaRPr lang="zh-CN" altLang="en-US" sz="2133" dirty="0">
              <a:latin typeface="+mj-lt"/>
            </a:endParaRPr>
          </a:p>
        </p:txBody>
      </p:sp>
      <p:sp>
        <p:nvSpPr>
          <p:cNvPr id="6" name="五边形 5"/>
          <p:cNvSpPr/>
          <p:nvPr/>
        </p:nvSpPr>
        <p:spPr>
          <a:xfrm>
            <a:off x="8709285" y="3154927"/>
            <a:ext cx="2631052" cy="420046"/>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r>
              <a:rPr lang="en-US" altLang="zh-CN" sz="2133" dirty="0">
                <a:latin typeface="+mj-lt"/>
              </a:rPr>
              <a:t>04</a:t>
            </a:r>
            <a:endParaRPr lang="zh-CN" altLang="en-US" sz="2133" dirty="0">
              <a:latin typeface="+mj-lt"/>
            </a:endParaRPr>
          </a:p>
        </p:txBody>
      </p:sp>
      <p:sp>
        <p:nvSpPr>
          <p:cNvPr id="7" name="矩形 6"/>
          <p:cNvSpPr/>
          <p:nvPr/>
        </p:nvSpPr>
        <p:spPr>
          <a:xfrm>
            <a:off x="756129" y="3090727"/>
            <a:ext cx="2519937" cy="2359093"/>
          </a:xfrm>
          <a:prstGeom prst="rect">
            <a:avLst/>
          </a:prstGeom>
        </p:spPr>
        <p:txBody>
          <a:bodyPr wrap="square" lIns="121906" tIns="60953" rIns="121906" bIns="60953">
            <a:spAutoFit/>
          </a:bodyPr>
          <a:lstStyle/>
          <a:p>
            <a:pPr>
              <a:lnSpc>
                <a:spcPct val="130000"/>
              </a:lnSpc>
              <a:spcBef>
                <a:spcPts val="800"/>
              </a:spcBef>
            </a:pPr>
            <a:r>
              <a:rPr lang="zh-CN" altLang="en-US" sz="1333"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800"/>
              </a:spcBef>
            </a:pPr>
            <a:r>
              <a:rPr lang="zh-CN" altLang="en-US" sz="1333"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756128" y="2565573"/>
            <a:ext cx="2519937" cy="410226"/>
          </a:xfrm>
          <a:prstGeom prst="rect">
            <a:avLst/>
          </a:prstGeom>
        </p:spPr>
        <p:txBody>
          <a:bodyPr wrap="square" lIns="121906" tIns="60953" rIns="121906" bIns="60953">
            <a:spAutoFit/>
          </a:bodyPr>
          <a:lstStyle/>
          <a:p>
            <a:r>
              <a:rPr lang="en-US" altLang="zh-CN" sz="1866" b="1" dirty="0">
                <a:solidFill>
                  <a:schemeClr val="tx1">
                    <a:lumMod val="65000"/>
                    <a:lumOff val="35000"/>
                  </a:schemeClr>
                </a:solidFill>
                <a:latin typeface="微软雅黑" pitchFamily="34" charset="-122"/>
                <a:ea typeface="微软雅黑" pitchFamily="34" charset="-122"/>
              </a:rPr>
              <a:t>01.</a:t>
            </a:r>
            <a:r>
              <a:rPr lang="zh-CN" altLang="en-US" sz="1866" b="1" dirty="0">
                <a:solidFill>
                  <a:schemeClr val="tx1">
                    <a:lumMod val="65000"/>
                    <a:lumOff val="35000"/>
                  </a:schemeClr>
                </a:solidFill>
                <a:latin typeface="微软雅黑" pitchFamily="34" charset="-122"/>
                <a:ea typeface="微软雅黑" pitchFamily="34" charset="-122"/>
              </a:rPr>
              <a:t>点击添加文本</a:t>
            </a:r>
            <a:endParaRPr lang="en-US" altLang="zh-CN" sz="1866"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3276068" y="3626074"/>
            <a:ext cx="0" cy="18701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976002" y="4116067"/>
            <a:ext cx="0" cy="138015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615940" y="4506500"/>
            <a:ext cx="0" cy="98972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47181" y="3470061"/>
            <a:ext cx="2519937" cy="1825742"/>
          </a:xfrm>
          <a:prstGeom prst="rect">
            <a:avLst/>
          </a:prstGeom>
        </p:spPr>
        <p:txBody>
          <a:bodyPr wrap="square" lIns="121906" tIns="60953" rIns="121906" bIns="60953">
            <a:spAutoFit/>
          </a:bodyPr>
          <a:lstStyle/>
          <a:p>
            <a:pPr>
              <a:lnSpc>
                <a:spcPct val="130000"/>
              </a:lnSpc>
              <a:spcBef>
                <a:spcPts val="800"/>
              </a:spcBef>
            </a:pPr>
            <a:r>
              <a:rPr lang="zh-CN" altLang="en-US" sz="1333"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800"/>
              </a:spcBef>
            </a:pPr>
            <a:r>
              <a:rPr lang="zh-CN" altLang="en-US" sz="1333"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3447180" y="2944905"/>
            <a:ext cx="2519937" cy="410226"/>
          </a:xfrm>
          <a:prstGeom prst="rect">
            <a:avLst/>
          </a:prstGeom>
        </p:spPr>
        <p:txBody>
          <a:bodyPr wrap="square" lIns="121906" tIns="60953" rIns="121906" bIns="60953">
            <a:spAutoFit/>
          </a:bodyPr>
          <a:lstStyle/>
          <a:p>
            <a:r>
              <a:rPr lang="en-US" altLang="zh-CN" sz="1866" b="1" dirty="0">
                <a:solidFill>
                  <a:schemeClr val="tx1">
                    <a:lumMod val="65000"/>
                    <a:lumOff val="35000"/>
                  </a:schemeClr>
                </a:solidFill>
                <a:latin typeface="微软雅黑" pitchFamily="34" charset="-122"/>
                <a:ea typeface="微软雅黑" pitchFamily="34" charset="-122"/>
              </a:rPr>
              <a:t>02.</a:t>
            </a:r>
            <a:r>
              <a:rPr lang="zh-CN" altLang="en-US" sz="1866" b="1" dirty="0">
                <a:solidFill>
                  <a:schemeClr val="tx1">
                    <a:lumMod val="65000"/>
                    <a:lumOff val="35000"/>
                  </a:schemeClr>
                </a:solidFill>
                <a:latin typeface="微软雅黑" pitchFamily="34" charset="-122"/>
                <a:ea typeface="微软雅黑" pitchFamily="34" charset="-122"/>
              </a:rPr>
              <a:t>点击添加文本</a:t>
            </a:r>
            <a:endParaRPr lang="en-US" altLang="zh-CN" sz="1866"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6142124" y="3790031"/>
            <a:ext cx="2519937" cy="1523480"/>
          </a:xfrm>
          <a:prstGeom prst="rect">
            <a:avLst/>
          </a:prstGeom>
        </p:spPr>
        <p:txBody>
          <a:bodyPr wrap="square" lIns="121906" tIns="60953" rIns="121906" bIns="60953">
            <a:spAutoFit/>
          </a:bodyPr>
          <a:lstStyle/>
          <a:p>
            <a:pPr>
              <a:lnSpc>
                <a:spcPct val="130000"/>
              </a:lnSpc>
              <a:spcBef>
                <a:spcPts val="800"/>
              </a:spcBef>
            </a:pPr>
            <a:r>
              <a:rPr lang="zh-CN" altLang="en-US" sz="14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6142123" y="3264877"/>
            <a:ext cx="2519937" cy="410226"/>
          </a:xfrm>
          <a:prstGeom prst="rect">
            <a:avLst/>
          </a:prstGeom>
        </p:spPr>
        <p:txBody>
          <a:bodyPr wrap="square" lIns="121906" tIns="60953" rIns="121906" bIns="60953">
            <a:spAutoFit/>
          </a:bodyPr>
          <a:lstStyle/>
          <a:p>
            <a:r>
              <a:rPr lang="en-US" altLang="zh-CN" sz="1866" b="1" dirty="0">
                <a:solidFill>
                  <a:schemeClr val="tx1">
                    <a:lumMod val="65000"/>
                    <a:lumOff val="35000"/>
                  </a:schemeClr>
                </a:solidFill>
                <a:latin typeface="微软雅黑" pitchFamily="34" charset="-122"/>
                <a:ea typeface="微软雅黑" pitchFamily="34" charset="-122"/>
              </a:rPr>
              <a:t>03.</a:t>
            </a:r>
            <a:r>
              <a:rPr lang="zh-CN" altLang="en-US" sz="1866" b="1" dirty="0">
                <a:solidFill>
                  <a:schemeClr val="tx1">
                    <a:lumMod val="65000"/>
                    <a:lumOff val="35000"/>
                  </a:schemeClr>
                </a:solidFill>
                <a:latin typeface="微软雅黑" pitchFamily="34" charset="-122"/>
                <a:ea typeface="微软雅黑" pitchFamily="34" charset="-122"/>
              </a:rPr>
              <a:t>点击添加文本</a:t>
            </a:r>
            <a:endParaRPr lang="en-US" altLang="zh-CN" sz="1866"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8753961" y="4273263"/>
            <a:ext cx="2519937" cy="1189799"/>
          </a:xfrm>
          <a:prstGeom prst="rect">
            <a:avLst/>
          </a:prstGeom>
        </p:spPr>
        <p:txBody>
          <a:bodyPr wrap="square" lIns="121906" tIns="60953" rIns="121906" bIns="60953">
            <a:spAutoFit/>
          </a:bodyPr>
          <a:lstStyle/>
          <a:p>
            <a:pPr>
              <a:lnSpc>
                <a:spcPct val="130000"/>
              </a:lnSpc>
              <a:spcBef>
                <a:spcPts val="800"/>
              </a:spcBef>
            </a:pPr>
            <a:r>
              <a:rPr lang="zh-CN" altLang="en-US" sz="1333"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8753960" y="3748108"/>
            <a:ext cx="2519937" cy="410226"/>
          </a:xfrm>
          <a:prstGeom prst="rect">
            <a:avLst/>
          </a:prstGeom>
        </p:spPr>
        <p:txBody>
          <a:bodyPr wrap="square" lIns="121906" tIns="60953" rIns="121906" bIns="60953">
            <a:spAutoFit/>
          </a:bodyPr>
          <a:lstStyle/>
          <a:p>
            <a:r>
              <a:rPr lang="en-US" altLang="zh-CN" sz="1866" b="1" dirty="0">
                <a:solidFill>
                  <a:schemeClr val="tx1">
                    <a:lumMod val="65000"/>
                    <a:lumOff val="35000"/>
                  </a:schemeClr>
                </a:solidFill>
                <a:latin typeface="微软雅黑" pitchFamily="34" charset="-122"/>
                <a:ea typeface="微软雅黑" pitchFamily="34" charset="-122"/>
              </a:rPr>
              <a:t>04.</a:t>
            </a:r>
            <a:r>
              <a:rPr lang="zh-CN" altLang="en-US" sz="1866" b="1" dirty="0">
                <a:solidFill>
                  <a:schemeClr val="tx1">
                    <a:lumMod val="65000"/>
                    <a:lumOff val="35000"/>
                  </a:schemeClr>
                </a:solidFill>
                <a:latin typeface="微软雅黑" pitchFamily="34" charset="-122"/>
                <a:ea typeface="微软雅黑" pitchFamily="34" charset="-122"/>
              </a:rPr>
              <a:t>点击添加文本</a:t>
            </a:r>
            <a:endParaRPr lang="en-US" altLang="zh-CN" sz="1866"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97152062"/>
      </p:ext>
    </p:extLst>
  </p:cSld>
  <p:clrMapOvr>
    <a:masterClrMapping/>
  </p:clrMapOvr>
  <p:transition spd="slow" advClick="0" advTm="7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 xmlns:a16="http://schemas.microsoft.com/office/drawing/2014/main" id="{6EE2149D-2763-4C8C-ADEE-2F523059ACAE}"/>
              </a:ext>
            </a:extLst>
          </p:cNvPr>
          <p:cNvSpPr txBox="1"/>
          <p:nvPr/>
        </p:nvSpPr>
        <p:spPr>
          <a:xfrm>
            <a:off x="4949367" y="2745884"/>
            <a:ext cx="6706063" cy="906887"/>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zh-CN" altLang="en-US" sz="4000" dirty="0">
                <a:solidFill>
                  <a:schemeClr val="accent1"/>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40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7">
            <a:extLst>
              <a:ext uri="{FF2B5EF4-FFF2-40B4-BE49-F238E27FC236}">
                <a16:creationId xmlns="" xmlns:a16="http://schemas.microsoft.com/office/drawing/2014/main" id="{13131F46-8533-4BFD-B989-ECD89C4F9A5B}"/>
              </a:ext>
            </a:extLst>
          </p:cNvPr>
          <p:cNvSpPr>
            <a:spLocks noChangeArrowheads="1"/>
          </p:cNvSpPr>
          <p:nvPr/>
        </p:nvSpPr>
        <p:spPr bwMode="auto">
          <a:xfrm>
            <a:off x="6233893" y="3791254"/>
            <a:ext cx="499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适用于工作总结、工作计划、数据分析、宣传策划、一件换色等</a:t>
            </a:r>
          </a:p>
        </p:txBody>
      </p:sp>
      <p:pic>
        <p:nvPicPr>
          <p:cNvPr id="2" name="纯音乐 - 阿兰蒂斯之恋 - aranjuez mon auour">
            <a:hlinkClick r:id="" action="ppaction://media"/>
            <a:extLst>
              <a:ext uri="{FF2B5EF4-FFF2-40B4-BE49-F238E27FC236}">
                <a16:creationId xmlns="" xmlns:a16="http://schemas.microsoft.com/office/drawing/2014/main" id="{6BEADD2D-329A-4EAA-9FEC-005C938013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3446" y="1299661"/>
            <a:ext cx="516245" cy="609600"/>
          </a:xfrm>
          <a:prstGeom prst="rect">
            <a:avLst/>
          </a:prstGeom>
        </p:spPr>
      </p:pic>
      <p:sp>
        <p:nvSpPr>
          <p:cNvPr id="10" name="TextBox 5">
            <a:extLst>
              <a:ext uri="{FF2B5EF4-FFF2-40B4-BE49-F238E27FC236}">
                <a16:creationId xmlns="" xmlns:a16="http://schemas.microsoft.com/office/drawing/2014/main" id="{9A0FCD68-A2C8-46A2-A28F-ADB96BEBC5E7}"/>
              </a:ext>
            </a:extLst>
          </p:cNvPr>
          <p:cNvSpPr txBox="1"/>
          <p:nvPr/>
        </p:nvSpPr>
        <p:spPr>
          <a:xfrm>
            <a:off x="6902396" y="1016633"/>
            <a:ext cx="2972262" cy="2088172"/>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7200" dirty="0" smtClean="0">
                <a:solidFill>
                  <a:schemeClr val="accent1"/>
                </a:solidFill>
                <a:latin typeface="华文琥珀" panose="02010800040101010101" pitchFamily="2" charset="-122"/>
                <a:ea typeface="华文琥珀" panose="02010800040101010101" pitchFamily="2" charset="-122"/>
                <a:cs typeface="Clear Sans Light" pitchFamily="34" charset="0"/>
              </a:rPr>
              <a:t>20</a:t>
            </a:r>
            <a:r>
              <a:rPr lang="en-US" altLang="zh-CN" sz="9600" dirty="0" smtClean="0">
                <a:solidFill>
                  <a:schemeClr val="accent1"/>
                </a:solidFill>
                <a:latin typeface="华文琥珀" panose="02010800040101010101" pitchFamily="2" charset="-122"/>
                <a:ea typeface="华文琥珀" panose="02010800040101010101" pitchFamily="2" charset="-122"/>
                <a:cs typeface="Clear Sans Light" pitchFamily="34" charset="0"/>
              </a:rPr>
              <a:t>1X</a:t>
            </a:r>
            <a:endParaRPr lang="id-ID" altLang="zh-CN" sz="7200" dirty="0">
              <a:solidFill>
                <a:schemeClr val="accent1"/>
              </a:solidFill>
              <a:latin typeface="华文琥珀" panose="02010800040101010101" pitchFamily="2" charset="-122"/>
              <a:ea typeface="华文琥珀" panose="02010800040101010101" pitchFamily="2" charset="-122"/>
              <a:cs typeface="Clear Sans Light" pitchFamily="34" charset="0"/>
            </a:endParaRPr>
          </a:p>
        </p:txBody>
      </p:sp>
      <p:pic>
        <p:nvPicPr>
          <p:cNvPr id="8" name="图片 7">
            <a:extLst>
              <a:ext uri="{FF2B5EF4-FFF2-40B4-BE49-F238E27FC236}">
                <a16:creationId xmlns="" xmlns:a16="http://schemas.microsoft.com/office/drawing/2014/main" id="{D18D86B5-96B8-44A9-93DA-89CB360B95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516" y="1147262"/>
            <a:ext cx="4718431" cy="4697800"/>
          </a:xfrm>
          <a:prstGeom prst="rect">
            <a:avLst/>
          </a:prstGeom>
        </p:spPr>
      </p:pic>
    </p:spTree>
    <p:extLst>
      <p:ext uri="{BB962C8B-B14F-4D97-AF65-F5344CB8AC3E}">
        <p14:creationId xmlns:p14="http://schemas.microsoft.com/office/powerpoint/2010/main" val="3607967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2" presetClass="entr" presetSubtype="0" fill="hold" grpId="0"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Scale>
                                      <p:cBhvr>
                                        <p:cTn id="10"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5">
                                            <p:txEl>
                                              <p:pRg st="0" end="0"/>
                                            </p:txEl>
                                          </p:spTgt>
                                        </p:tgtEl>
                                        <p:attrNameLst>
                                          <p:attrName>ppt_x</p:attrName>
                                          <p:attrName>ppt_y</p:attrName>
                                        </p:attrNameLst>
                                      </p:cBhvr>
                                    </p:animMotion>
                                    <p:animEffect transition="in" filter="fade">
                                      <p:cBhvr>
                                        <p:cTn id="12" dur="1000"/>
                                        <p:tgtEl>
                                          <p:spTgt spid="5">
                                            <p:txEl>
                                              <p:pRg st="0" end="0"/>
                                            </p:txEl>
                                          </p:spTgt>
                                        </p:tgtEl>
                                      </p:cBhvr>
                                    </p:animEffect>
                                  </p:childTnLst>
                                </p:cTn>
                              </p:par>
                            </p:childTnLst>
                          </p:cTn>
                        </p:par>
                        <p:par>
                          <p:cTn id="13" fill="hold">
                            <p:stCondLst>
                              <p:cond delay="1000"/>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Scale>
                                      <p:cBhvr>
                                        <p:cTn id="1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7"/>
                                        </p:tgtEl>
                                        <p:attrNameLst>
                                          <p:attrName>ppt_x</p:attrName>
                                          <p:attrName>ppt_y</p:attrName>
                                        </p:attrNameLst>
                                      </p:cBhvr>
                                    </p:animMotion>
                                    <p:animEffect transition="in" filter="fade">
                                      <p:cBhvr>
                                        <p:cTn id="18" dur="500"/>
                                        <p:tgtEl>
                                          <p:spTgt spid="7"/>
                                        </p:tgtEl>
                                      </p:cBhvr>
                                    </p:animEffect>
                                  </p:childTnLst>
                                </p:cTn>
                              </p:par>
                            </p:childTnLst>
                          </p:cTn>
                        </p:par>
                        <p:par>
                          <p:cTn id="19" fill="hold">
                            <p:stCondLst>
                              <p:cond delay="2850"/>
                            </p:stCondLst>
                            <p:childTnLst>
                              <p:par>
                                <p:cTn id="20" presetID="52" presetClass="entr" presetSubtype="0" fill="hold" grpId="0" nodeType="after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Scale>
                                      <p:cBhvr>
                                        <p:cTn id="22"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0">
                                            <p:txEl>
                                              <p:pRg st="0" end="0"/>
                                            </p:txEl>
                                          </p:spTgt>
                                        </p:tgtEl>
                                        <p:attrNameLst>
                                          <p:attrName>ppt_x</p:attrName>
                                          <p:attrName>ppt_y</p:attrName>
                                        </p:attrNameLst>
                                      </p:cBhvr>
                                    </p:animMotion>
                                    <p:animEffect transition="in" filter="fade">
                                      <p:cBhvr>
                                        <p:cTn id="24"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5" repeatCount="indefinite" fill="hold" display="0">
                  <p:stCondLst>
                    <p:cond delay="indefinite"/>
                  </p:stCondLst>
                  <p:endCondLst>
                    <p:cond evt="onStopAudio" delay="0">
                      <p:tgtEl>
                        <p:sldTgt/>
                      </p:tgtEl>
                    </p:cond>
                  </p:endCondLst>
                </p:cTn>
                <p:tgtEl>
                  <p:spTgt spid="2"/>
                </p:tgtEl>
              </p:cMediaNode>
            </p:audio>
          </p:childTnLst>
        </p:cTn>
      </p:par>
    </p:tnLst>
    <p:bldLst>
      <p:bldP spid="5" grpId="0" build="p"/>
      <p:bldP spid="7" grpId="0"/>
      <p:bldP spid="1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793E2626-F251-482F-88BB-EEBE0B117A5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PRESENTATION_TITLE" val="财务分析报表 (92)"/>
  <p:tag name="ISPRING_FIRST_PUBLISH" val="1"/>
</p:tagLst>
</file>

<file path=ppt/theme/theme1.xml><?xml version="1.0" encoding="utf-8"?>
<a:theme xmlns:a="http://schemas.openxmlformats.org/drawingml/2006/main" name="Office 主题​​">
  <a:themeElements>
    <a:clrScheme name="自定义 813">
      <a:dk1>
        <a:sysClr val="windowText" lastClr="000000"/>
      </a:dk1>
      <a:lt1>
        <a:sysClr val="window" lastClr="FFFFFF"/>
      </a:lt1>
      <a:dk2>
        <a:srgbClr val="44546A"/>
      </a:dk2>
      <a:lt2>
        <a:srgbClr val="E7E6E6"/>
      </a:lt2>
      <a:accent1>
        <a:srgbClr val="31A5B9"/>
      </a:accent1>
      <a:accent2>
        <a:srgbClr val="FCCA30"/>
      </a:accent2>
      <a:accent3>
        <a:srgbClr val="EA5404"/>
      </a:accent3>
      <a:accent4>
        <a:srgbClr val="31A5B9"/>
      </a:accent4>
      <a:accent5>
        <a:srgbClr val="FCCA30"/>
      </a:accent5>
      <a:accent6>
        <a:srgbClr val="EA5404"/>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1893</Words>
  <Application>Microsoft Office PowerPoint</Application>
  <PresentationFormat>宽屏</PresentationFormat>
  <Paragraphs>237</Paragraphs>
  <Slides>24</Slides>
  <Notes>24</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 Unicode MS</vt:lpstr>
      <vt:lpstr>Clear Sans Light</vt:lpstr>
      <vt:lpstr>Dotum</vt:lpstr>
      <vt:lpstr>等线</vt:lpstr>
      <vt:lpstr>等线 Light</vt:lpstr>
      <vt:lpstr>方正兰亭粗黑_GBK</vt:lpstr>
      <vt:lpstr>方正姚体</vt:lpstr>
      <vt:lpstr>方正正大黑简体</vt:lpstr>
      <vt:lpstr>方正中等线简体</vt:lpstr>
      <vt:lpstr>华文琥珀</vt:lpstr>
      <vt:lpstr>宋体</vt:lpstr>
      <vt:lpstr>微软雅黑</vt:lpstr>
      <vt:lpstr>Arial</vt:lpstr>
      <vt:lpstr>Calibri</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财务分析报表 (92)</dc:title>
  <dc:creator>Administrator</dc:creator>
  <cp:lastModifiedBy>faith123</cp:lastModifiedBy>
  <cp:revision>74</cp:revision>
  <dcterms:created xsi:type="dcterms:W3CDTF">2017-06-23T02:08:31Z</dcterms:created>
  <dcterms:modified xsi:type="dcterms:W3CDTF">2018-07-23T01:35:20Z</dcterms:modified>
</cp:coreProperties>
</file>