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320" r:id="rId3"/>
    <p:sldId id="321" r:id="rId5"/>
    <p:sldId id="364" r:id="rId6"/>
    <p:sldId id="331" r:id="rId7"/>
    <p:sldId id="335" r:id="rId8"/>
    <p:sldId id="334" r:id="rId9"/>
    <p:sldId id="329" r:id="rId10"/>
    <p:sldId id="333" r:id="rId11"/>
    <p:sldId id="365" r:id="rId12"/>
    <p:sldId id="323" r:id="rId13"/>
    <p:sldId id="324" r:id="rId14"/>
    <p:sldId id="325" r:id="rId15"/>
    <p:sldId id="326" r:id="rId16"/>
    <p:sldId id="327" r:id="rId17"/>
    <p:sldId id="343" r:id="rId18"/>
    <p:sldId id="344" r:id="rId19"/>
    <p:sldId id="366" r:id="rId20"/>
    <p:sldId id="353" r:id="rId21"/>
    <p:sldId id="345" r:id="rId22"/>
    <p:sldId id="338" r:id="rId23"/>
    <p:sldId id="339" r:id="rId24"/>
    <p:sldId id="340" r:id="rId25"/>
    <p:sldId id="341" r:id="rId26"/>
    <p:sldId id="342" r:id="rId27"/>
    <p:sldId id="360" r:id="rId28"/>
    <p:sldId id="347" r:id="rId29"/>
    <p:sldId id="349" r:id="rId30"/>
    <p:sldId id="359" r:id="rId31"/>
  </p:sldIdLst>
  <p:sldSz cx="12195175" cy="6858000"/>
  <p:notesSz cx="6858000" cy="9144000"/>
  <p:embeddedFontLst>
    <p:embeddedFont>
      <p:font typeface="方正姚体" panose="02010601030101010101" charset="-122"/>
      <p:regular r:id="rId35"/>
    </p:embeddedFont>
    <p:embeddedFont>
      <p:font typeface="Calibri" panose="020F0502020204030204" charset="0"/>
      <p:regular r:id="rId36"/>
      <p:bold r:id="rId37"/>
      <p:italic r:id="rId38"/>
      <p:boldItalic r:id="rId39"/>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6FB7"/>
    <a:srgbClr val="B28A35"/>
    <a:srgbClr val="E4C874"/>
    <a:srgbClr val="F7F7F7"/>
    <a:srgbClr val="D6D6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86" autoAdjust="0"/>
    <p:restoredTop sz="94660"/>
  </p:normalViewPr>
  <p:slideViewPr>
    <p:cSldViewPr showGuides="1">
      <p:cViewPr varScale="1">
        <p:scale>
          <a:sx n="116" d="100"/>
          <a:sy n="116" d="100"/>
        </p:scale>
        <p:origin x="402" y="102"/>
      </p:cViewPr>
      <p:guideLst>
        <p:guide orient="horz" pos="2115"/>
        <p:guide pos="6971"/>
      </p:guideLst>
    </p:cSldViewPr>
  </p:slideViewPr>
  <p:notesTextViewPr>
    <p:cViewPr>
      <p:scale>
        <a:sx n="1" d="1"/>
        <a:sy n="1" d="1"/>
      </p:scale>
      <p:origin x="0" y="0"/>
    </p:cViewPr>
  </p:notesTextViewPr>
  <p:sorterViewPr>
    <p:cViewPr>
      <p:scale>
        <a:sx n="33" d="100"/>
        <a:sy n="33" d="100"/>
      </p:scale>
      <p:origin x="0" y="0"/>
    </p:cViewPr>
  </p:sorterViewPr>
  <p:notesViewPr>
    <p:cSldViewPr>
      <p:cViewPr varScale="1">
        <p:scale>
          <a:sx n="78" d="100"/>
          <a:sy n="78" d="100"/>
        </p:scale>
        <p:origin x="3396" y="9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9" Type="http://schemas.openxmlformats.org/officeDocument/2006/relationships/font" Target="fonts/font5.fntdata"/><Relationship Id="rId38" Type="http://schemas.openxmlformats.org/officeDocument/2006/relationships/font" Target="fonts/font4.fntdata"/><Relationship Id="rId37" Type="http://schemas.openxmlformats.org/officeDocument/2006/relationships/font" Target="fonts/font3.fntdata"/><Relationship Id="rId36" Type="http://schemas.openxmlformats.org/officeDocument/2006/relationships/font" Target="fonts/font2.fntdata"/><Relationship Id="rId35" Type="http://schemas.openxmlformats.org/officeDocument/2006/relationships/font" Target="fonts/font1.fntdata"/><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501A41-A85B-4BA3-A58B-5DF29B5ACF2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788F8D-94BC-43CD-A0DF-0660451385C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FF44CF-BF84-4EB0-8B51-D93BB99A605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EFF44CF-BF84-4EB0-8B51-D93BB99A605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DA9C3E-6D87-4C29-8288-8701A99FA87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EFF44CF-BF84-4EB0-8B51-D93BB99A605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FF44CF-BF84-4EB0-8B51-D93BB99A605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FF44CF-BF84-4EB0-8B51-D93BB99A605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FF44CF-BF84-4EB0-8B51-D93BB99A605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FF44CF-BF84-4EB0-8B51-D93BB99A605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EFF44CF-BF84-4EB0-8B51-D93BB99A605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FF44CF-BF84-4EB0-8B51-D93BB99A605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FF44CF-BF84-4EB0-8B51-D93BB99A605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963944-84AD-4C31-99FF-18D9B5868545}"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EFF44CF-BF84-4EB0-8B51-D93BB99A6054}"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FF44CF-BF84-4EB0-8B51-D93BB99A605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6"/>
            <a:ext cx="10365899" cy="1470025"/>
          </a:xfrm>
          <a:prstGeom prst="rect">
            <a:avLst/>
          </a:prstGeo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9276" y="3886200"/>
            <a:ext cx="8536623"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609759" y="6356351"/>
            <a:ext cx="2845541" cy="365125"/>
          </a:xfrm>
          <a:prstGeom prst="rect">
            <a:avLst/>
          </a:prstGeom>
        </p:spPr>
        <p:txBody>
          <a:bodyPr/>
          <a:lstStyle/>
          <a:p>
            <a:fld id="{FC8A9CF0-91C9-42F9-83C2-B72FF9A18BA5}" type="datetimeFigureOut">
              <a:rPr lang="zh-CN" altLang="en-US" smtClean="0"/>
            </a:fld>
            <a:endParaRPr lang="zh-CN" altLang="en-US"/>
          </a:p>
        </p:txBody>
      </p:sp>
      <p:sp>
        <p:nvSpPr>
          <p:cNvPr id="5" name="页脚占位符 4"/>
          <p:cNvSpPr>
            <a:spLocks noGrp="1"/>
          </p:cNvSpPr>
          <p:nvPr>
            <p:ph type="ftr" sz="quarter" idx="11"/>
          </p:nvPr>
        </p:nvSpPr>
        <p:spPr>
          <a:xfrm>
            <a:off x="4166685" y="6356351"/>
            <a:ext cx="3861805"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9875" y="6356351"/>
            <a:ext cx="2845541" cy="365125"/>
          </a:xfrm>
          <a:prstGeom prst="rect">
            <a:avLst/>
          </a:prstGeom>
        </p:spPr>
        <p:txBody>
          <a:bodyPr/>
          <a:lstStyle/>
          <a:p>
            <a:fld id="{A7F1AA27-B7A4-475F-8430-0E6442A33CF0}" type="slidenum">
              <a:rPr lang="zh-CN" altLang="en-US" smtClean="0"/>
            </a:fld>
            <a:endParaRPr lang="zh-CN" altLang="en-US"/>
          </a:p>
        </p:txBody>
      </p:sp>
    </p:spTree>
  </p:cSld>
  <p:clrMapOvr>
    <a:masterClrMapping/>
  </p:clrMapOvr>
  <p:transition spd="slow">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609759" y="1600201"/>
            <a:ext cx="10975658" cy="4525963"/>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759" y="6356351"/>
            <a:ext cx="2845541" cy="365125"/>
          </a:xfrm>
          <a:prstGeom prst="rect">
            <a:avLst/>
          </a:prstGeom>
        </p:spPr>
        <p:txBody>
          <a:bodyPr/>
          <a:lstStyle/>
          <a:p>
            <a:fld id="{FC8A9CF0-91C9-42F9-83C2-B72FF9A18BA5}" type="datetimeFigureOut">
              <a:rPr lang="zh-CN" altLang="en-US" smtClean="0"/>
            </a:fld>
            <a:endParaRPr lang="zh-CN" altLang="en-US"/>
          </a:p>
        </p:txBody>
      </p:sp>
      <p:sp>
        <p:nvSpPr>
          <p:cNvPr id="5" name="页脚占位符 4"/>
          <p:cNvSpPr>
            <a:spLocks noGrp="1"/>
          </p:cNvSpPr>
          <p:nvPr>
            <p:ph type="ftr" sz="quarter" idx="11"/>
          </p:nvPr>
        </p:nvSpPr>
        <p:spPr>
          <a:xfrm>
            <a:off x="4166685" y="6356351"/>
            <a:ext cx="3861805"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9875" y="6356351"/>
            <a:ext cx="2845541" cy="365125"/>
          </a:xfrm>
          <a:prstGeom prst="rect">
            <a:avLst/>
          </a:prstGeom>
        </p:spPr>
        <p:txBody>
          <a:bodyPr/>
          <a:lstStyle/>
          <a:p>
            <a:fld id="{A7F1AA27-B7A4-475F-8430-0E6442A33CF0}" type="slidenum">
              <a:rPr lang="zh-CN" altLang="en-US" smtClean="0"/>
            </a:fld>
            <a:endParaRPr lang="zh-CN" altLang="en-US"/>
          </a:p>
        </p:txBody>
      </p:sp>
    </p:spTree>
  </p:cSld>
  <p:clrMapOvr>
    <a:masterClrMapping/>
  </p:clrMapOvr>
  <p:transition spd="slow">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5" y="4406901"/>
            <a:ext cx="10365899" cy="1362075"/>
          </a:xfrm>
          <a:prstGeom prst="rect">
            <a:avLst/>
          </a:prstGeo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3335" y="2906713"/>
            <a:ext cx="10365899"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609759" y="6356351"/>
            <a:ext cx="2845541" cy="365125"/>
          </a:xfrm>
          <a:prstGeom prst="rect">
            <a:avLst/>
          </a:prstGeom>
        </p:spPr>
        <p:txBody>
          <a:bodyPr/>
          <a:lstStyle/>
          <a:p>
            <a:fld id="{FC8A9CF0-91C9-42F9-83C2-B72FF9A18BA5}" type="datetimeFigureOut">
              <a:rPr lang="zh-CN" altLang="en-US" smtClean="0"/>
            </a:fld>
            <a:endParaRPr lang="zh-CN" altLang="en-US"/>
          </a:p>
        </p:txBody>
      </p:sp>
      <p:sp>
        <p:nvSpPr>
          <p:cNvPr id="5" name="页脚占位符 4"/>
          <p:cNvSpPr>
            <a:spLocks noGrp="1"/>
          </p:cNvSpPr>
          <p:nvPr>
            <p:ph type="ftr" sz="quarter" idx="11"/>
          </p:nvPr>
        </p:nvSpPr>
        <p:spPr>
          <a:xfrm>
            <a:off x="4166685" y="6356351"/>
            <a:ext cx="3861805"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9875" y="6356351"/>
            <a:ext cx="2845541" cy="365125"/>
          </a:xfrm>
          <a:prstGeom prst="rect">
            <a:avLst/>
          </a:prstGeom>
        </p:spPr>
        <p:txBody>
          <a:bodyPr/>
          <a:lstStyle/>
          <a:p>
            <a:fld id="{A7F1AA27-B7A4-475F-8430-0E6442A33CF0}" type="slidenum">
              <a:rPr lang="zh-CN" altLang="en-US" smtClean="0"/>
            </a:fld>
            <a:endParaRPr lang="zh-CN" altLang="en-US"/>
          </a:p>
        </p:txBody>
      </p:sp>
    </p:spTree>
  </p:cSld>
  <p:clrMapOvr>
    <a:masterClrMapping/>
  </p:clrMapOvr>
  <p:transition spd="slow">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13012" y="1600201"/>
            <a:ext cx="7217596"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8233862" y="1600201"/>
            <a:ext cx="7217595"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609759" y="6356351"/>
            <a:ext cx="2845541" cy="365125"/>
          </a:xfrm>
          <a:prstGeom prst="rect">
            <a:avLst/>
          </a:prstGeom>
        </p:spPr>
        <p:txBody>
          <a:bodyPr/>
          <a:lstStyle/>
          <a:p>
            <a:fld id="{FC8A9CF0-91C9-42F9-83C2-B72FF9A18BA5}" type="datetimeFigureOut">
              <a:rPr lang="zh-CN" altLang="en-US" smtClean="0"/>
            </a:fld>
            <a:endParaRPr lang="zh-CN" altLang="en-US"/>
          </a:p>
        </p:txBody>
      </p:sp>
      <p:sp>
        <p:nvSpPr>
          <p:cNvPr id="6" name="页脚占位符 5"/>
          <p:cNvSpPr>
            <a:spLocks noGrp="1"/>
          </p:cNvSpPr>
          <p:nvPr>
            <p:ph type="ftr" sz="quarter" idx="11"/>
          </p:nvPr>
        </p:nvSpPr>
        <p:spPr>
          <a:xfrm>
            <a:off x="4166685" y="6356351"/>
            <a:ext cx="3861805"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9875" y="6356351"/>
            <a:ext cx="2845541" cy="365125"/>
          </a:xfrm>
          <a:prstGeom prst="rect">
            <a:avLst/>
          </a:prstGeom>
        </p:spPr>
        <p:txBody>
          <a:bodyPr/>
          <a:lstStyle/>
          <a:p>
            <a:fld id="{A7F1AA27-B7A4-475F-8430-0E6442A33CF0}" type="slidenum">
              <a:rPr lang="zh-CN" altLang="en-US" smtClean="0"/>
            </a:fld>
            <a:endParaRPr lang="zh-CN" altLang="en-US"/>
          </a:p>
        </p:txBody>
      </p:sp>
    </p:spTree>
  </p:cSld>
  <p:clrMapOvr>
    <a:masterClrMapping/>
  </p:clrMapOvr>
  <p:transition spd="slow">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a:prstGeom prst="rect">
            <a:avLst/>
          </a:prstGeo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759" y="1535113"/>
            <a:ext cx="5388320"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759" y="2174875"/>
            <a:ext cx="538832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4980" y="1535113"/>
            <a:ext cx="539043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4980" y="2174875"/>
            <a:ext cx="539043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609759" y="6356351"/>
            <a:ext cx="2845541" cy="365125"/>
          </a:xfrm>
          <a:prstGeom prst="rect">
            <a:avLst/>
          </a:prstGeom>
        </p:spPr>
        <p:txBody>
          <a:bodyPr/>
          <a:lstStyle/>
          <a:p>
            <a:fld id="{FC8A9CF0-91C9-42F9-83C2-B72FF9A18BA5}" type="datetimeFigureOut">
              <a:rPr lang="zh-CN" altLang="en-US" smtClean="0"/>
            </a:fld>
            <a:endParaRPr lang="zh-CN" altLang="en-US"/>
          </a:p>
        </p:txBody>
      </p:sp>
      <p:sp>
        <p:nvSpPr>
          <p:cNvPr id="8" name="页脚占位符 7"/>
          <p:cNvSpPr>
            <a:spLocks noGrp="1"/>
          </p:cNvSpPr>
          <p:nvPr>
            <p:ph type="ftr" sz="quarter" idx="11"/>
          </p:nvPr>
        </p:nvSpPr>
        <p:spPr>
          <a:xfrm>
            <a:off x="4166685" y="6356351"/>
            <a:ext cx="3861805"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739875" y="6356351"/>
            <a:ext cx="2845541" cy="365125"/>
          </a:xfrm>
          <a:prstGeom prst="rect">
            <a:avLst/>
          </a:prstGeom>
        </p:spPr>
        <p:txBody>
          <a:bodyPr/>
          <a:lstStyle/>
          <a:p>
            <a:fld id="{A7F1AA27-B7A4-475F-8430-0E6442A33CF0}" type="slidenum">
              <a:rPr lang="zh-CN" altLang="en-US" smtClean="0"/>
            </a:fld>
            <a:endParaRPr lang="zh-CN" altLang="en-US"/>
          </a:p>
        </p:txBody>
      </p:sp>
    </p:spTree>
  </p:cSld>
  <p:clrMapOvr>
    <a:masterClrMapping/>
  </p:clrMapOvr>
  <p:transition spd="slow">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09759" y="6356351"/>
            <a:ext cx="2845541" cy="365125"/>
          </a:xfrm>
          <a:prstGeom prst="rect">
            <a:avLst/>
          </a:prstGeom>
        </p:spPr>
        <p:txBody>
          <a:bodyPr/>
          <a:lstStyle/>
          <a:p>
            <a:fld id="{FC8A9CF0-91C9-42F9-83C2-B72FF9A18BA5}" type="datetimeFigureOut">
              <a:rPr lang="zh-CN" altLang="en-US" smtClean="0"/>
            </a:fld>
            <a:endParaRPr lang="zh-CN" altLang="en-US"/>
          </a:p>
        </p:txBody>
      </p:sp>
      <p:sp>
        <p:nvSpPr>
          <p:cNvPr id="4" name="页脚占位符 3"/>
          <p:cNvSpPr>
            <a:spLocks noGrp="1"/>
          </p:cNvSpPr>
          <p:nvPr>
            <p:ph type="ftr" sz="quarter" idx="11"/>
          </p:nvPr>
        </p:nvSpPr>
        <p:spPr>
          <a:xfrm>
            <a:off x="4166685" y="6356351"/>
            <a:ext cx="3861805"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9875" y="6356351"/>
            <a:ext cx="2845541" cy="365125"/>
          </a:xfrm>
          <a:prstGeom prst="rect">
            <a:avLst/>
          </a:prstGeom>
        </p:spPr>
        <p:txBody>
          <a:bodyPr/>
          <a:lstStyle/>
          <a:p>
            <a:fld id="{A7F1AA27-B7A4-475F-8430-0E6442A33CF0}" type="slidenum">
              <a:rPr lang="zh-CN" altLang="en-US" smtClean="0"/>
            </a:fld>
            <a:endParaRPr lang="zh-CN" altLang="en-US"/>
          </a:p>
        </p:txBody>
      </p:sp>
    </p:spTree>
  </p:cSld>
  <p:clrMapOvr>
    <a:masterClrMapping/>
  </p:clrMapOvr>
  <p:transition spd="slow">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759" y="6356351"/>
            <a:ext cx="2845541" cy="365125"/>
          </a:xfrm>
          <a:prstGeom prst="rect">
            <a:avLst/>
          </a:prstGeom>
        </p:spPr>
        <p:txBody>
          <a:bodyPr/>
          <a:lstStyle/>
          <a:p>
            <a:fld id="{FC8A9CF0-91C9-42F9-83C2-B72FF9A18BA5}" type="datetimeFigureOut">
              <a:rPr lang="zh-CN" altLang="en-US" smtClean="0"/>
            </a:fld>
            <a:endParaRPr lang="zh-CN" altLang="en-US"/>
          </a:p>
        </p:txBody>
      </p:sp>
      <p:sp>
        <p:nvSpPr>
          <p:cNvPr id="3" name="页脚占位符 2"/>
          <p:cNvSpPr>
            <a:spLocks noGrp="1"/>
          </p:cNvSpPr>
          <p:nvPr>
            <p:ph type="ftr" sz="quarter" idx="11"/>
          </p:nvPr>
        </p:nvSpPr>
        <p:spPr>
          <a:xfrm>
            <a:off x="4166685" y="6356351"/>
            <a:ext cx="3861805"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9875" y="6356351"/>
            <a:ext cx="2845541" cy="365125"/>
          </a:xfrm>
          <a:prstGeom prst="rect">
            <a:avLst/>
          </a:prstGeom>
        </p:spPr>
        <p:txBody>
          <a:bodyPr/>
          <a:lstStyle/>
          <a:p>
            <a:fld id="{A7F1AA27-B7A4-475F-8430-0E6442A33CF0}" type="slidenum">
              <a:rPr lang="zh-CN" altLang="en-US" smtClean="0"/>
            </a:fld>
            <a:endParaRPr lang="zh-CN" altLang="en-US"/>
          </a:p>
        </p:txBody>
      </p:sp>
    </p:spTree>
  </p:cSld>
  <p:clrMapOvr>
    <a:masterClrMapping/>
  </p:clrMapOvr>
  <p:transition spd="slow">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0600"/>
            <a:ext cx="7317105" cy="566738"/>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90340" y="612775"/>
            <a:ext cx="7317105"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0" y="5367338"/>
            <a:ext cx="7317105"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09759" y="6356351"/>
            <a:ext cx="2845541" cy="365125"/>
          </a:xfrm>
          <a:prstGeom prst="rect">
            <a:avLst/>
          </a:prstGeom>
        </p:spPr>
        <p:txBody>
          <a:bodyPr/>
          <a:lstStyle/>
          <a:p>
            <a:fld id="{FC8A9CF0-91C9-42F9-83C2-B72FF9A18BA5}" type="datetimeFigureOut">
              <a:rPr lang="zh-CN" altLang="en-US" smtClean="0"/>
            </a:fld>
            <a:endParaRPr lang="zh-CN" altLang="en-US"/>
          </a:p>
        </p:txBody>
      </p:sp>
      <p:sp>
        <p:nvSpPr>
          <p:cNvPr id="6" name="页脚占位符 5"/>
          <p:cNvSpPr>
            <a:spLocks noGrp="1"/>
          </p:cNvSpPr>
          <p:nvPr>
            <p:ph type="ftr" sz="quarter" idx="11"/>
          </p:nvPr>
        </p:nvSpPr>
        <p:spPr>
          <a:xfrm>
            <a:off x="4166685" y="6356351"/>
            <a:ext cx="3861805"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9875" y="6356351"/>
            <a:ext cx="2845541" cy="365125"/>
          </a:xfrm>
          <a:prstGeom prst="rect">
            <a:avLst/>
          </a:prstGeom>
        </p:spPr>
        <p:txBody>
          <a:bodyPr/>
          <a:lstStyle/>
          <a:p>
            <a:fld id="{A7F1AA27-B7A4-475F-8430-0E6442A33CF0}" type="slidenum">
              <a:rPr lang="zh-CN" altLang="en-US" smtClean="0"/>
            </a:fld>
            <a:endParaRPr lang="zh-CN" altLang="en-US"/>
          </a:p>
        </p:txBody>
      </p:sp>
    </p:spTree>
  </p:cSld>
  <p:clrMapOvr>
    <a:masterClrMapping/>
  </p:clrMapOvr>
  <p:transition spd="slow">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759" y="1600201"/>
            <a:ext cx="10975658"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759" y="6356351"/>
            <a:ext cx="2845541" cy="365125"/>
          </a:xfrm>
          <a:prstGeom prst="rect">
            <a:avLst/>
          </a:prstGeom>
        </p:spPr>
        <p:txBody>
          <a:bodyPr/>
          <a:lstStyle/>
          <a:p>
            <a:fld id="{FC8A9CF0-91C9-42F9-83C2-B72FF9A18BA5}" type="datetimeFigureOut">
              <a:rPr lang="zh-CN" altLang="en-US" smtClean="0"/>
            </a:fld>
            <a:endParaRPr lang="zh-CN" altLang="en-US"/>
          </a:p>
        </p:txBody>
      </p:sp>
      <p:sp>
        <p:nvSpPr>
          <p:cNvPr id="5" name="页脚占位符 4"/>
          <p:cNvSpPr>
            <a:spLocks noGrp="1"/>
          </p:cNvSpPr>
          <p:nvPr>
            <p:ph type="ftr" sz="quarter" idx="11"/>
          </p:nvPr>
        </p:nvSpPr>
        <p:spPr>
          <a:xfrm>
            <a:off x="4166685" y="6356351"/>
            <a:ext cx="3861805"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9875" y="6356351"/>
            <a:ext cx="2845541" cy="365125"/>
          </a:xfrm>
          <a:prstGeom prst="rect">
            <a:avLst/>
          </a:prstGeom>
        </p:spPr>
        <p:txBody>
          <a:bodyPr/>
          <a:lstStyle/>
          <a:p>
            <a:fld id="{A7F1AA27-B7A4-475F-8430-0E6442A33CF0}" type="slidenum">
              <a:rPr lang="zh-CN" altLang="en-US" smtClean="0"/>
            </a:fld>
            <a:endParaRPr lang="zh-CN" altLang="en-US"/>
          </a:p>
        </p:txBody>
      </p:sp>
    </p:spTree>
  </p:cSld>
  <p:clrMapOvr>
    <a:masterClrMapping/>
  </p:clrMapOvr>
  <p:transition spd="slow">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p:transition spd="slow">
    <p:cover dir="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仅标题">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_仅标题">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_仅标题">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9_仅标题">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0_仅标题">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1_仅标题">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2_仅标题">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3_仅标题">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4_仅标题">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5_仅标题">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7_仅标题">
    <p:spTree>
      <p:nvGrpSpPr>
        <p:cNvPr id="1" name=""/>
        <p:cNvGrpSpPr/>
        <p:nvPr/>
      </p:nvGrpSpPr>
      <p:grpSpPr>
        <a:xfrm>
          <a:off x="0" y="0"/>
          <a:ext cx="0" cy="0"/>
          <a:chOff x="0" y="0"/>
          <a:chExt cx="0" cy="0"/>
        </a:xfrm>
      </p:grpSpPr>
    </p:spTree>
  </p:cSld>
  <p:clrMapOvr>
    <a:masterClrMapping/>
  </p:clrMapOvr>
  <p:transition spd="slow">
    <p:comb/>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8" Type="http://schemas.openxmlformats.org/officeDocument/2006/relationships/theme" Target="../theme/theme1.xml"/><Relationship Id="rId27" Type="http://schemas.openxmlformats.org/officeDocument/2006/relationships/image" Target="../media/image1.jpeg"/><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transition spd="slow">
    <p:comb/>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8.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6.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9.xml"/><Relationship Id="rId2" Type="http://schemas.openxmlformats.org/officeDocument/2006/relationships/image" Target="../media/image6.jpe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8.xml"/><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8.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2.xml"/><Relationship Id="rId4" Type="http://schemas.openxmlformats.org/officeDocument/2006/relationships/hyperlink" Target="http://baike.baidu.com/view/1038216.htm" TargetMode="External"/><Relationship Id="rId3" Type="http://schemas.openxmlformats.org/officeDocument/2006/relationships/hyperlink" Target="http://baike.baidu.com/subview/37/6030295.htm" TargetMode="External"/><Relationship Id="rId2" Type="http://schemas.openxmlformats.org/officeDocument/2006/relationships/hyperlink" Target="http://baike.baidu.com/view/25278.htm" TargetMode="External"/><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4.xml"/><Relationship Id="rId1"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8.xml"/><Relationship Id="rId1" Type="http://schemas.openxmlformats.org/officeDocument/2006/relationships/image" Target="../media/image12.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8.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8.xml"/><Relationship Id="rId1" Type="http://schemas.openxmlformats.org/officeDocument/2006/relationships/image" Target="../media/image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0.xml"/><Relationship Id="rId1" Type="http://schemas.openxmlformats.org/officeDocument/2006/relationships/image" Target="../media/image19.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22.xml"/><Relationship Id="rId6" Type="http://schemas.openxmlformats.org/officeDocument/2006/relationships/image" Target="../media/image23.jpeg"/><Relationship Id="rId5" Type="http://schemas.openxmlformats.org/officeDocument/2006/relationships/image" Target="../media/image4.jpeg"/><Relationship Id="rId4" Type="http://schemas.openxmlformats.org/officeDocument/2006/relationships/image" Target="../media/image22.jpeg"/><Relationship Id="rId3" Type="http://schemas.openxmlformats.org/officeDocument/2006/relationships/image" Target="../media/image6.jpeg"/><Relationship Id="rId2" Type="http://schemas.openxmlformats.org/officeDocument/2006/relationships/image" Target="../media/image21.jpeg"/><Relationship Id="rId1" Type="http://schemas.openxmlformats.org/officeDocument/2006/relationships/image" Target="../media/image20.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4.xml"/><Relationship Id="rId2" Type="http://schemas.openxmlformats.org/officeDocument/2006/relationships/image" Target="../media/image25.jpeg"/><Relationship Id="rId1"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8.xml"/><Relationship Id="rId1" Type="http://schemas.openxmlformats.org/officeDocument/2006/relationships/image" Target="../media/image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76" name="矩形 9"/>
          <p:cNvSpPr>
            <a:spLocks noChangeArrowheads="1"/>
          </p:cNvSpPr>
          <p:nvPr/>
        </p:nvSpPr>
        <p:spPr bwMode="auto">
          <a:xfrm>
            <a:off x="11785" y="2812391"/>
            <a:ext cx="8280919" cy="86173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21884" tIns="60941" rIns="121884" bIns="60941">
            <a:spAutoFit/>
          </a:bodyPr>
          <a:lstStyle/>
          <a:p>
            <a:r>
              <a:rPr lang="zh-CN" altLang="en-US" sz="4800" b="1" dirty="0">
                <a:solidFill>
                  <a:schemeClr val="bg1"/>
                </a:solidFill>
                <a:effectLst>
                  <a:outerShdw blurRad="38100" dist="38100" dir="2700000" algn="tl">
                    <a:srgbClr val="000000">
                      <a:alpha val="43137"/>
                    </a:srgbClr>
                  </a:outerShdw>
                </a:effectLst>
                <a:cs typeface="+mn-ea"/>
                <a:sym typeface="+mn-lt"/>
              </a:rPr>
              <a:t>“</a:t>
            </a:r>
            <a:r>
              <a:rPr lang="en-US" altLang="zh-CN" sz="4800" b="1" dirty="0">
                <a:solidFill>
                  <a:schemeClr val="bg1"/>
                </a:solidFill>
                <a:effectLst>
                  <a:outerShdw blurRad="38100" dist="38100" dir="2700000" algn="tl">
                    <a:srgbClr val="000000">
                      <a:alpha val="43137"/>
                    </a:srgbClr>
                  </a:outerShdw>
                </a:effectLst>
                <a:cs typeface="+mn-ea"/>
                <a:sym typeface="+mn-lt"/>
              </a:rPr>
              <a:t>BTC</a:t>
            </a:r>
            <a:r>
              <a:rPr lang="zh-CN" altLang="en-US" sz="4800" b="1" dirty="0">
                <a:solidFill>
                  <a:schemeClr val="bg1"/>
                </a:solidFill>
                <a:effectLst>
                  <a:outerShdw blurRad="38100" dist="38100" dir="2700000" algn="tl">
                    <a:srgbClr val="000000">
                      <a:alpha val="43137"/>
                    </a:srgbClr>
                  </a:outerShdw>
                </a:effectLst>
                <a:cs typeface="+mn-ea"/>
                <a:sym typeface="+mn-lt"/>
              </a:rPr>
              <a:t>”数字货币白皮书</a:t>
            </a:r>
            <a:r>
              <a:rPr lang="en-US" altLang="zh-CN" sz="4800" b="1" dirty="0">
                <a:solidFill>
                  <a:schemeClr val="bg1"/>
                </a:solidFill>
                <a:effectLst>
                  <a:outerShdw blurRad="38100" dist="38100" dir="2700000" algn="tl">
                    <a:srgbClr val="000000">
                      <a:alpha val="43137"/>
                    </a:srgbClr>
                  </a:outerShdw>
                </a:effectLst>
                <a:cs typeface="+mn-ea"/>
                <a:sym typeface="+mn-lt"/>
              </a:rPr>
              <a:t>PPT</a:t>
            </a:r>
            <a:endParaRPr lang="zh-CN" altLang="en-US" sz="4800" b="1" dirty="0">
              <a:solidFill>
                <a:schemeClr val="bg1"/>
              </a:solidFill>
              <a:effectLst>
                <a:outerShdw blurRad="38100" dist="38100" dir="2700000" algn="tl">
                  <a:srgbClr val="000000">
                    <a:alpha val="43137"/>
                  </a:srgbClr>
                </a:outerShdw>
              </a:effectLst>
              <a:cs typeface="+mn-ea"/>
              <a:sym typeface="+mn-lt"/>
            </a:endParaRPr>
          </a:p>
        </p:txBody>
      </p:sp>
      <p:sp>
        <p:nvSpPr>
          <p:cNvPr id="113" name="TextBox 112"/>
          <p:cNvSpPr txBox="1"/>
          <p:nvPr/>
        </p:nvSpPr>
        <p:spPr>
          <a:xfrm>
            <a:off x="1032090" y="5805264"/>
            <a:ext cx="1263650" cy="326390"/>
          </a:xfrm>
          <a:prstGeom prst="rect">
            <a:avLst/>
          </a:prstGeom>
          <a:noFill/>
          <a:ln>
            <a:solidFill>
              <a:schemeClr val="bg1"/>
            </a:solidFill>
          </a:ln>
        </p:spPr>
        <p:txBody>
          <a:bodyPr wrap="none" lIns="121884" tIns="60941" rIns="121884" bIns="60941" rtlCol="0">
            <a:spAutoFit/>
          </a:bodyPr>
          <a:lstStyle/>
          <a:p>
            <a:pPr algn="ctr"/>
            <a:r>
              <a:rPr lang="zh-CN" altLang="en-US" sz="1335" dirty="0">
                <a:solidFill>
                  <a:schemeClr val="bg1"/>
                </a:solidFill>
                <a:cs typeface="+mn-ea"/>
                <a:sym typeface="+mn-lt"/>
              </a:rPr>
              <a:t>项目负责人</a:t>
            </a:r>
            <a:r>
              <a:rPr lang="zh-CN" altLang="en-US" sz="1335" dirty="0" smtClean="0">
                <a:solidFill>
                  <a:schemeClr val="bg1"/>
                </a:solidFill>
                <a:cs typeface="+mn-ea"/>
                <a:sym typeface="+mn-lt"/>
              </a:rPr>
              <a:t>：</a:t>
            </a:r>
            <a:endParaRPr lang="zh-CN" altLang="en-US" sz="1335" dirty="0">
              <a:solidFill>
                <a:schemeClr val="bg1"/>
              </a:solidFill>
              <a:cs typeface="+mn-ea"/>
              <a:sym typeface="+mn-lt"/>
            </a:endParaRPr>
          </a:p>
        </p:txBody>
      </p:sp>
      <p:sp>
        <p:nvSpPr>
          <p:cNvPr id="2" name="TextBox 1"/>
          <p:cNvSpPr txBox="1"/>
          <p:nvPr/>
        </p:nvSpPr>
        <p:spPr>
          <a:xfrm>
            <a:off x="652655" y="4363865"/>
            <a:ext cx="5588000" cy="338554"/>
          </a:xfrm>
          <a:prstGeom prst="rect">
            <a:avLst/>
          </a:prstGeom>
          <a:noFill/>
        </p:spPr>
        <p:txBody>
          <a:bodyPr wrap="square" rtlCol="0">
            <a:spAutoFit/>
          </a:bodyPr>
          <a:lstStyle/>
          <a:p>
            <a:r>
              <a:rPr lang="en-US" altLang="zh-CN" sz="1600" dirty="0">
                <a:solidFill>
                  <a:schemeClr val="bg1"/>
                </a:solidFill>
                <a:cs typeface="+mn-ea"/>
                <a:sym typeface="+mn-lt"/>
              </a:rPr>
              <a:t>/ </a:t>
            </a:r>
            <a:r>
              <a:rPr lang="zh-CN" altLang="en-US" sz="1600" dirty="0">
                <a:solidFill>
                  <a:schemeClr val="bg1"/>
                </a:solidFill>
                <a:cs typeface="+mn-ea"/>
                <a:sym typeface="+mn-lt"/>
              </a:rPr>
              <a:t>互联网</a:t>
            </a:r>
            <a:r>
              <a:rPr lang="en-US" altLang="zh-CN" sz="1600" dirty="0">
                <a:solidFill>
                  <a:schemeClr val="bg1"/>
                </a:solidFill>
                <a:cs typeface="+mn-ea"/>
                <a:sym typeface="+mn-lt"/>
              </a:rPr>
              <a:t>+/</a:t>
            </a:r>
            <a:r>
              <a:rPr lang="zh-CN" altLang="en-US" sz="1600" dirty="0">
                <a:solidFill>
                  <a:schemeClr val="bg1"/>
                </a:solidFill>
                <a:cs typeface="+mn-ea"/>
                <a:sym typeface="+mn-lt"/>
              </a:rPr>
              <a:t>商业计划书</a:t>
            </a:r>
            <a:r>
              <a:rPr lang="en-US" altLang="zh-CN" sz="1600" dirty="0">
                <a:solidFill>
                  <a:schemeClr val="bg1"/>
                </a:solidFill>
                <a:cs typeface="+mn-ea"/>
                <a:sym typeface="+mn-lt"/>
              </a:rPr>
              <a:t>/ </a:t>
            </a:r>
            <a:r>
              <a:rPr lang="zh-CN" altLang="en-US" sz="1600" dirty="0">
                <a:solidFill>
                  <a:schemeClr val="bg1"/>
                </a:solidFill>
                <a:cs typeface="+mn-ea"/>
                <a:sym typeface="+mn-lt"/>
              </a:rPr>
              <a:t>区块链</a:t>
            </a:r>
            <a:r>
              <a:rPr lang="en-US" altLang="zh-CN" sz="1600" dirty="0">
                <a:solidFill>
                  <a:schemeClr val="bg1"/>
                </a:solidFill>
                <a:cs typeface="+mn-ea"/>
                <a:sym typeface="+mn-lt"/>
              </a:rPr>
              <a:t>+/</a:t>
            </a:r>
            <a:r>
              <a:rPr lang="zh-CN" altLang="en-US" sz="1600" dirty="0">
                <a:solidFill>
                  <a:schemeClr val="bg1"/>
                </a:solidFill>
                <a:cs typeface="+mn-ea"/>
                <a:sym typeface="+mn-lt"/>
              </a:rPr>
              <a:t>商务演示</a:t>
            </a:r>
            <a:r>
              <a:rPr lang="en-US" altLang="zh-CN" sz="1600" dirty="0">
                <a:solidFill>
                  <a:schemeClr val="bg1"/>
                </a:solidFill>
                <a:cs typeface="+mn-ea"/>
                <a:sym typeface="+mn-lt"/>
              </a:rPr>
              <a:t>/</a:t>
            </a:r>
            <a:endParaRPr lang="zh-CN" altLang="en-US" sz="1600" dirty="0">
              <a:solidFill>
                <a:schemeClr val="bg1"/>
              </a:solidFill>
              <a:cs typeface="+mn-ea"/>
              <a:sym typeface="+mn-lt"/>
            </a:endParaRPr>
          </a:p>
        </p:txBody>
      </p:sp>
      <p:sp>
        <p:nvSpPr>
          <p:cNvPr id="11" name="TextBox 1"/>
          <p:cNvSpPr txBox="1"/>
          <p:nvPr/>
        </p:nvSpPr>
        <p:spPr>
          <a:xfrm>
            <a:off x="624979" y="3758921"/>
            <a:ext cx="6768752" cy="400110"/>
          </a:xfrm>
          <a:prstGeom prst="rect">
            <a:avLst/>
          </a:prstGeom>
          <a:noFill/>
        </p:spPr>
        <p:txBody>
          <a:bodyPr wrap="square" rtlCol="0">
            <a:spAutoFit/>
          </a:bodyPr>
          <a:lstStyle/>
          <a:p>
            <a:r>
              <a:rPr lang="en-US" altLang="zh-CN" sz="2000" dirty="0">
                <a:solidFill>
                  <a:schemeClr val="bg1"/>
                </a:solidFill>
                <a:cs typeface="+mn-ea"/>
                <a:sym typeface="+mn-lt"/>
              </a:rPr>
              <a:t>China </a:t>
            </a:r>
            <a:r>
              <a:rPr lang="en-US" altLang="zh-CN" sz="2000" dirty="0" err="1">
                <a:solidFill>
                  <a:schemeClr val="bg1"/>
                </a:solidFill>
                <a:cs typeface="+mn-ea"/>
                <a:sym typeface="+mn-lt"/>
              </a:rPr>
              <a:t>Minsheng</a:t>
            </a:r>
            <a:r>
              <a:rPr lang="en-US" altLang="zh-CN" sz="2000" dirty="0">
                <a:solidFill>
                  <a:schemeClr val="bg1"/>
                </a:solidFill>
                <a:cs typeface="+mn-ea"/>
                <a:sym typeface="+mn-lt"/>
              </a:rPr>
              <a:t> Bank summary report template</a:t>
            </a:r>
            <a:endParaRPr lang="zh-CN" altLang="en-US" sz="2000" dirty="0">
              <a:solidFill>
                <a:schemeClr val="bg1"/>
              </a:solidFill>
              <a:cs typeface="+mn-ea"/>
              <a:sym typeface="+mn-lt"/>
            </a:endParaRPr>
          </a:p>
        </p:txBody>
      </p:sp>
      <p:sp>
        <p:nvSpPr>
          <p:cNvPr id="3" name="文本框 2"/>
          <p:cNvSpPr txBox="1"/>
          <p:nvPr/>
        </p:nvSpPr>
        <p:spPr>
          <a:xfrm>
            <a:off x="408956" y="1772816"/>
            <a:ext cx="5112568"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cs typeface="+mn-ea"/>
                <a:sym typeface="+mn-lt"/>
              </a:rPr>
              <a:t>区块链数字货币</a:t>
            </a:r>
            <a:endParaRPr lang="zh-CN" altLang="en-US" sz="5400" b="1" dirty="0">
              <a:solidFill>
                <a:schemeClr val="bg1"/>
              </a:solidFill>
              <a:effectLst>
                <a:outerShdw blurRad="38100" dist="38100" dir="2700000" algn="tl">
                  <a:srgbClr val="000000">
                    <a:alpha val="43137"/>
                  </a:srgbClr>
                </a:outerShdw>
              </a:effectLst>
              <a:cs typeface="+mn-ea"/>
              <a:sym typeface="+mn-lt"/>
            </a:endParaRPr>
          </a:p>
        </p:txBody>
      </p:sp>
      <p:pic>
        <p:nvPicPr>
          <p:cNvPr id="4" name="yinyue">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43173" y="116632"/>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par>
                                <p:cTn id="7" presetID="38" presetClass="entr" presetSubtype="0" accel="50000" fill="hold" grpId="0" nodeType="withEffect">
                                  <p:stCondLst>
                                    <p:cond delay="0"/>
                                  </p:stCondLst>
                                  <p:iterate type="lt">
                                    <p:tmPct val="33333"/>
                                  </p:iterate>
                                  <p:childTnLst>
                                    <p:set>
                                      <p:cBhvr>
                                        <p:cTn id="8" dur="1" fill="hold">
                                          <p:stCondLst>
                                            <p:cond delay="0"/>
                                          </p:stCondLst>
                                        </p:cTn>
                                        <p:tgtEl>
                                          <p:spTgt spid="3"/>
                                        </p:tgtEl>
                                        <p:attrNameLst>
                                          <p:attrName>style.visibility</p:attrName>
                                        </p:attrNameLst>
                                      </p:cBhvr>
                                      <p:to>
                                        <p:strVal val="visible"/>
                                      </p:to>
                                    </p:set>
                                    <p:set>
                                      <p:cBhvr>
                                        <p:cTn id="9" dur="455" fill="hold">
                                          <p:stCondLst>
                                            <p:cond delay="0"/>
                                          </p:stCondLst>
                                        </p:cTn>
                                        <p:tgtEl>
                                          <p:spTgt spid="3"/>
                                        </p:tgtEl>
                                        <p:attrNameLst>
                                          <p:attrName>style.rotation</p:attrName>
                                        </p:attrNameLst>
                                      </p:cBhvr>
                                      <p:to>
                                        <p:strVal val="-45.0"/>
                                      </p:to>
                                    </p:set>
                                    <p:anim calcmode="lin" valueType="num">
                                      <p:cBhvr>
                                        <p:cTn id="10" dur="455" fill="hold">
                                          <p:stCondLst>
                                            <p:cond delay="455"/>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11" dur="455"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2" dur="156" decel="50000" autoRev="1" fill="hold">
                                          <p:stCondLst>
                                            <p:cond delay="455"/>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3" dur="136" fill="hold">
                                          <p:stCondLst>
                                            <p:cond delay="864"/>
                                          </p:stCondLst>
                                        </p:cTn>
                                        <p:tgtEl>
                                          <p:spTgt spid="3"/>
                                        </p:tgtEl>
                                        <p:attrNameLst>
                                          <p:attrName>ppt_y</p:attrName>
                                        </p:attrNameLst>
                                      </p:cBhvr>
                                      <p:tavLst>
                                        <p:tav tm="0">
                                          <p:val>
                                            <p:strVal val="#ppt_y-(0.354*#ppt_w-0.172*#ppt_h)"/>
                                          </p:val>
                                        </p:tav>
                                        <p:tav tm="100000">
                                          <p:val>
                                            <p:strVal val="#ppt_y"/>
                                          </p:val>
                                        </p:tav>
                                      </p:tavLst>
                                    </p:anim>
                                  </p:childTnLst>
                                </p:cTn>
                              </p:par>
                            </p:childTnLst>
                          </p:cTn>
                        </p:par>
                        <p:par>
                          <p:cTn id="14" fill="hold">
                            <p:stCondLst>
                              <p:cond delay="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6"/>
                                        </p:tgtEl>
                                        <p:attrNameLst>
                                          <p:attrName>style.visibility</p:attrName>
                                        </p:attrNameLst>
                                      </p:cBhvr>
                                      <p:to>
                                        <p:strVal val="visible"/>
                                      </p:to>
                                    </p:set>
                                    <p:anim calcmode="lin" valueType="num">
                                      <p:cBhvr>
                                        <p:cTn id="17"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76"/>
                                        </p:tgtEl>
                                        <p:attrNameLst>
                                          <p:attrName>ppt_y</p:attrName>
                                        </p:attrNameLst>
                                      </p:cBhvr>
                                      <p:tavLst>
                                        <p:tav tm="0">
                                          <p:val>
                                            <p:strVal val="#ppt_y"/>
                                          </p:val>
                                        </p:tav>
                                        <p:tav tm="100000">
                                          <p:val>
                                            <p:strVal val="#ppt_y"/>
                                          </p:val>
                                        </p:tav>
                                      </p:tavLst>
                                    </p:anim>
                                    <p:anim calcmode="lin" valueType="num">
                                      <p:cBhvr>
                                        <p:cTn id="19"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76"/>
                                        </p:tgtEl>
                                      </p:cBhvr>
                                    </p:animEffect>
                                  </p:childTnLst>
                                </p:cTn>
                              </p:par>
                            </p:childTnLst>
                          </p:cTn>
                        </p:par>
                        <p:par>
                          <p:cTn id="22" fill="hold">
                            <p:stCondLst>
                              <p:cond delay="1200"/>
                            </p:stCondLst>
                            <p:childTnLst>
                              <p:par>
                                <p:cTn id="23" presetID="52" presetClass="entr" presetSubtype="0" fill="hold" grpId="0" nodeType="afterEffect">
                                  <p:stCondLst>
                                    <p:cond delay="0"/>
                                  </p:stCondLst>
                                  <p:iterate type="lt">
                                    <p:tmPct val="10000"/>
                                  </p:iterate>
                                  <p:childTnLst>
                                    <p:set>
                                      <p:cBhvr>
                                        <p:cTn id="24" dur="1" fill="hold">
                                          <p:stCondLst>
                                            <p:cond delay="0"/>
                                          </p:stCondLst>
                                        </p:cTn>
                                        <p:tgtEl>
                                          <p:spTgt spid="11"/>
                                        </p:tgtEl>
                                        <p:attrNameLst>
                                          <p:attrName>style.visibility</p:attrName>
                                        </p:attrNameLst>
                                      </p:cBhvr>
                                      <p:to>
                                        <p:strVal val="visible"/>
                                      </p:to>
                                    </p:set>
                                    <p:animScale>
                                      <p:cBhvr>
                                        <p:cTn id="25"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1"/>
                                        </p:tgtEl>
                                        <p:attrNameLst>
                                          <p:attrName>ppt_x</p:attrName>
                                          <p:attrName>ppt_y</p:attrName>
                                        </p:attrNameLst>
                                      </p:cBhvr>
                                    </p:animMotion>
                                    <p:animEffect transition="in" filter="fade">
                                      <p:cBhvr>
                                        <p:cTn id="27" dur="1000"/>
                                        <p:tgtEl>
                                          <p:spTgt spid="11"/>
                                        </p:tgtEl>
                                      </p:cBhvr>
                                    </p:animEffect>
                                  </p:childTnLst>
                                </p:cTn>
                              </p:par>
                            </p:childTnLst>
                          </p:cTn>
                        </p:par>
                        <p:par>
                          <p:cTn id="28" fill="hold">
                            <p:stCondLst>
                              <p:cond delay="6399"/>
                            </p:stCondLst>
                            <p:childTnLst>
                              <p:par>
                                <p:cTn id="29" presetID="52" presetClass="entr" presetSubtype="0" fill="hold" grpId="0" nodeType="afterEffect">
                                  <p:stCondLst>
                                    <p:cond delay="0"/>
                                  </p:stCondLst>
                                  <p:iterate type="lt">
                                    <p:tmPct val="10000"/>
                                  </p:iterate>
                                  <p:childTnLst>
                                    <p:set>
                                      <p:cBhvr>
                                        <p:cTn id="30" dur="1" fill="hold">
                                          <p:stCondLst>
                                            <p:cond delay="0"/>
                                          </p:stCondLst>
                                        </p:cTn>
                                        <p:tgtEl>
                                          <p:spTgt spid="2"/>
                                        </p:tgtEl>
                                        <p:attrNameLst>
                                          <p:attrName>style.visibility</p:attrName>
                                        </p:attrNameLst>
                                      </p:cBhvr>
                                      <p:to>
                                        <p:strVal val="visible"/>
                                      </p:to>
                                    </p:set>
                                    <p:animScale>
                                      <p:cBhvr>
                                        <p:cTn id="31"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2"/>
                                        </p:tgtEl>
                                        <p:attrNameLst>
                                          <p:attrName>ppt_x</p:attrName>
                                          <p:attrName>ppt_y</p:attrName>
                                        </p:attrNameLst>
                                      </p:cBhvr>
                                    </p:animMotion>
                                    <p:animEffect transition="in" filter="fade">
                                      <p:cBhvr>
                                        <p:cTn id="33" dur="1000"/>
                                        <p:tgtEl>
                                          <p:spTgt spid="2"/>
                                        </p:tgtEl>
                                      </p:cBhvr>
                                    </p:animEffect>
                                  </p:childTnLst>
                                </p:cTn>
                              </p:par>
                            </p:childTnLst>
                          </p:cTn>
                        </p:par>
                        <p:par>
                          <p:cTn id="34" fill="hold">
                            <p:stCondLst>
                              <p:cond delay="9699"/>
                            </p:stCondLst>
                            <p:childTnLst>
                              <p:par>
                                <p:cTn id="35" presetID="22" presetClass="entr" presetSubtype="8" fill="hold" grpId="0" nodeType="afterEffect">
                                  <p:stCondLst>
                                    <p:cond delay="0"/>
                                  </p:stCondLst>
                                  <p:childTnLst>
                                    <p:set>
                                      <p:cBhvr>
                                        <p:cTn id="36" dur="1" fill="hold">
                                          <p:stCondLst>
                                            <p:cond delay="0"/>
                                          </p:stCondLst>
                                        </p:cTn>
                                        <p:tgtEl>
                                          <p:spTgt spid="113"/>
                                        </p:tgtEl>
                                        <p:attrNameLst>
                                          <p:attrName>style.visibility</p:attrName>
                                        </p:attrNameLst>
                                      </p:cBhvr>
                                      <p:to>
                                        <p:strVal val="visible"/>
                                      </p:to>
                                    </p:set>
                                    <p:animEffect transition="in" filter="wipe(left)">
                                      <p:cBhvr>
                                        <p:cTn id="37" dur="10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8" repeatCount="indefinite" fill="hold" display="0">
                  <p:stCondLst>
                    <p:cond delay="indefinite"/>
                  </p:stCondLst>
                  <p:endCondLst>
                    <p:cond evt="onStopAudio" delay="0">
                      <p:tgtEl>
                        <p:sldTgt/>
                      </p:tgtEl>
                    </p:cond>
                  </p:endCondLst>
                </p:cTn>
                <p:tgtEl>
                  <p:spTgt spid="4"/>
                </p:tgtEl>
              </p:cMediaNode>
            </p:audio>
          </p:childTnLst>
        </p:cTn>
      </p:par>
    </p:tnLst>
    <p:bldLst>
      <p:bldP spid="76" grpId="0"/>
      <p:bldP spid="113" grpId="0" bldLvl="0" animBg="1"/>
      <p:bldP spid="2" grpId="0"/>
      <p:bldP spid="11"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5" name="文本框 4"/>
          <p:cNvSpPr txBox="1"/>
          <p:nvPr/>
        </p:nvSpPr>
        <p:spPr>
          <a:xfrm>
            <a:off x="1201043" y="2219387"/>
            <a:ext cx="1094215" cy="769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3600" dirty="0">
                <a:solidFill>
                  <a:schemeClr val="bg1"/>
                </a:solidFill>
                <a:cs typeface="+mn-ea"/>
                <a:sym typeface="+mn-lt"/>
              </a:rPr>
              <a:t>01</a:t>
            </a:r>
            <a:endParaRPr lang="zh-CN" altLang="en-US" sz="3600" dirty="0">
              <a:solidFill>
                <a:schemeClr val="bg1"/>
              </a:solidFill>
              <a:cs typeface="+mn-ea"/>
              <a:sym typeface="+mn-lt"/>
            </a:endParaRPr>
          </a:p>
        </p:txBody>
      </p:sp>
      <p:sp>
        <p:nvSpPr>
          <p:cNvPr id="6" name="文本框 5"/>
          <p:cNvSpPr txBox="1"/>
          <p:nvPr/>
        </p:nvSpPr>
        <p:spPr>
          <a:xfrm>
            <a:off x="2556768" y="2276872"/>
            <a:ext cx="3181348" cy="461665"/>
          </a:xfrm>
          <a:prstGeom prst="rect">
            <a:avLst/>
          </a:prstGeom>
          <a:noFill/>
        </p:spPr>
        <p:txBody>
          <a:bodyPr wrap="square" lIns="91440" tIns="45720" rIns="91440" bIns="45720" rtlCol="0">
            <a:spAutoFit/>
          </a:bodyPr>
          <a:lstStyle/>
          <a:p>
            <a:r>
              <a:rPr kumimoji="1" lang="zh-CN" altLang="en-US" sz="2400" b="1" dirty="0">
                <a:solidFill>
                  <a:schemeClr val="bg1"/>
                </a:solidFill>
                <a:cs typeface="+mn-ea"/>
                <a:sym typeface="+mn-lt"/>
              </a:rPr>
              <a:t>区块链的起源</a:t>
            </a:r>
            <a:endParaRPr kumimoji="1" lang="zh-CN" altLang="en-US" sz="2400" b="1" dirty="0">
              <a:solidFill>
                <a:schemeClr val="bg1"/>
              </a:solidFill>
              <a:cs typeface="+mn-ea"/>
              <a:sym typeface="+mn-lt"/>
            </a:endParaRPr>
          </a:p>
        </p:txBody>
      </p:sp>
      <p:sp>
        <p:nvSpPr>
          <p:cNvPr id="12" name="文本框 11"/>
          <p:cNvSpPr txBox="1"/>
          <p:nvPr/>
        </p:nvSpPr>
        <p:spPr>
          <a:xfrm>
            <a:off x="1201043" y="2958862"/>
            <a:ext cx="1094215" cy="769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3600" dirty="0">
                <a:solidFill>
                  <a:schemeClr val="bg1"/>
                </a:solidFill>
                <a:cs typeface="+mn-ea"/>
                <a:sym typeface="+mn-lt"/>
              </a:rPr>
              <a:t>02</a:t>
            </a:r>
            <a:endParaRPr lang="zh-CN" altLang="en-US" sz="3600" dirty="0">
              <a:solidFill>
                <a:schemeClr val="bg1"/>
              </a:solidFill>
              <a:cs typeface="+mn-ea"/>
              <a:sym typeface="+mn-lt"/>
            </a:endParaRPr>
          </a:p>
        </p:txBody>
      </p:sp>
      <p:sp>
        <p:nvSpPr>
          <p:cNvPr id="24" name="文本框 23"/>
          <p:cNvSpPr txBox="1"/>
          <p:nvPr/>
        </p:nvSpPr>
        <p:spPr>
          <a:xfrm>
            <a:off x="1201043" y="3734543"/>
            <a:ext cx="1094215" cy="769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3600" dirty="0">
                <a:solidFill>
                  <a:schemeClr val="bg1"/>
                </a:solidFill>
                <a:cs typeface="+mn-ea"/>
                <a:sym typeface="+mn-lt"/>
              </a:rPr>
              <a:t>03</a:t>
            </a:r>
            <a:endParaRPr lang="zh-CN" altLang="en-US" sz="3600" dirty="0">
              <a:solidFill>
                <a:schemeClr val="bg1"/>
              </a:solidFill>
              <a:cs typeface="+mn-ea"/>
              <a:sym typeface="+mn-lt"/>
            </a:endParaRPr>
          </a:p>
        </p:txBody>
      </p:sp>
      <p:sp>
        <p:nvSpPr>
          <p:cNvPr id="31" name="文本框 30"/>
          <p:cNvSpPr txBox="1"/>
          <p:nvPr/>
        </p:nvSpPr>
        <p:spPr>
          <a:xfrm>
            <a:off x="470578" y="260648"/>
            <a:ext cx="5256583" cy="1015663"/>
          </a:xfrm>
          <a:prstGeom prst="rect">
            <a:avLst/>
          </a:prstGeom>
          <a:noFill/>
        </p:spPr>
        <p:txBody>
          <a:bodyPr wrap="square" lIns="91440" tIns="45720" rIns="91440" bIns="45720" rtlCol="0">
            <a:spAutoFit/>
          </a:bodyPr>
          <a:lstStyle/>
          <a:p>
            <a:pPr algn="ctr"/>
            <a:r>
              <a:rPr lang="zh-CN" altLang="en-US" sz="6000" b="1" dirty="0">
                <a:solidFill>
                  <a:schemeClr val="bg1"/>
                </a:solidFill>
                <a:effectLst>
                  <a:outerShdw blurRad="38100" dist="38100" dir="2700000" algn="tl">
                    <a:srgbClr val="000000">
                      <a:alpha val="43137"/>
                    </a:srgbClr>
                  </a:outerShdw>
                </a:effectLst>
                <a:cs typeface="+mn-ea"/>
                <a:sym typeface="+mn-lt"/>
              </a:rPr>
              <a:t>目录</a:t>
            </a:r>
            <a:r>
              <a:rPr lang="en-US" altLang="zh-CN" sz="6000" b="1" dirty="0">
                <a:solidFill>
                  <a:schemeClr val="bg1"/>
                </a:solidFill>
                <a:effectLst>
                  <a:outerShdw blurRad="38100" dist="38100" dir="2700000" algn="tl">
                    <a:srgbClr val="000000">
                      <a:alpha val="43137"/>
                    </a:srgbClr>
                  </a:outerShdw>
                </a:effectLst>
                <a:cs typeface="+mn-ea"/>
                <a:sym typeface="+mn-lt"/>
              </a:rPr>
              <a:t>/</a:t>
            </a:r>
            <a:r>
              <a:rPr lang="en-US" altLang="zh-CN" sz="3600" dirty="0">
                <a:solidFill>
                  <a:schemeClr val="bg1"/>
                </a:solidFill>
                <a:effectLst>
                  <a:outerShdw blurRad="38100" dist="38100" dir="2700000" algn="tl">
                    <a:srgbClr val="000000">
                      <a:alpha val="43137"/>
                    </a:srgbClr>
                  </a:outerShdw>
                </a:effectLst>
                <a:cs typeface="+mn-ea"/>
                <a:sym typeface="+mn-lt"/>
              </a:rPr>
              <a:t>CONTENTS</a:t>
            </a:r>
            <a:endParaRPr lang="zh-CN" altLang="en-US" sz="3600" dirty="0">
              <a:solidFill>
                <a:schemeClr val="bg1"/>
              </a:solidFill>
              <a:effectLst>
                <a:outerShdw blurRad="38100" dist="38100" dir="2700000" algn="tl">
                  <a:srgbClr val="000000">
                    <a:alpha val="43137"/>
                  </a:srgbClr>
                </a:outerShdw>
              </a:effectLst>
              <a:cs typeface="+mn-ea"/>
              <a:sym typeface="+mn-lt"/>
            </a:endParaRPr>
          </a:p>
        </p:txBody>
      </p:sp>
      <p:sp>
        <p:nvSpPr>
          <p:cNvPr id="34" name="文本框 33"/>
          <p:cNvSpPr txBox="1"/>
          <p:nvPr/>
        </p:nvSpPr>
        <p:spPr>
          <a:xfrm>
            <a:off x="2556767" y="3010209"/>
            <a:ext cx="3536445" cy="461665"/>
          </a:xfrm>
          <a:prstGeom prst="rect">
            <a:avLst/>
          </a:prstGeom>
          <a:noFill/>
        </p:spPr>
        <p:txBody>
          <a:bodyPr wrap="square" lIns="91440" tIns="45720" rIns="91440" bIns="45720" rtlCol="0">
            <a:spAutoFit/>
          </a:bodyPr>
          <a:lstStyle/>
          <a:p>
            <a:r>
              <a:rPr lang="zh-CN" altLang="en-US" sz="2400" b="1" dirty="0">
                <a:solidFill>
                  <a:schemeClr val="bg1"/>
                </a:solidFill>
                <a:cs typeface="+mn-ea"/>
                <a:sym typeface="+mn-lt"/>
              </a:rPr>
              <a:t>我们的团队与公司</a:t>
            </a:r>
            <a:endParaRPr lang="zh-CN" altLang="en-US" sz="2400" b="1" dirty="0">
              <a:solidFill>
                <a:schemeClr val="bg1"/>
              </a:solidFill>
              <a:cs typeface="+mn-ea"/>
              <a:sym typeface="+mn-lt"/>
            </a:endParaRPr>
          </a:p>
        </p:txBody>
      </p:sp>
      <p:sp>
        <p:nvSpPr>
          <p:cNvPr id="36" name="文本框 35"/>
          <p:cNvSpPr txBox="1"/>
          <p:nvPr/>
        </p:nvSpPr>
        <p:spPr>
          <a:xfrm>
            <a:off x="2556768" y="3773612"/>
            <a:ext cx="3181348" cy="461665"/>
          </a:xfrm>
          <a:prstGeom prst="rect">
            <a:avLst/>
          </a:prstGeom>
          <a:noFill/>
        </p:spPr>
        <p:txBody>
          <a:bodyPr wrap="square" lIns="91440" tIns="45720" rIns="91440" bIns="45720" rtlCol="0">
            <a:spAutoFit/>
          </a:bodyPr>
          <a:lstStyle/>
          <a:p>
            <a:r>
              <a:rPr lang="zh-CN" altLang="en-US" sz="2400" b="1" dirty="0">
                <a:solidFill>
                  <a:schemeClr val="bg1"/>
                </a:solidFill>
                <a:cs typeface="+mn-ea"/>
                <a:sym typeface="+mn-lt"/>
              </a:rPr>
              <a:t>众筹与私募</a:t>
            </a:r>
            <a:endParaRPr lang="zh-CN" altLang="en-US" sz="2400" b="1" dirty="0">
              <a:solidFill>
                <a:schemeClr val="bg1"/>
              </a:solidFill>
              <a:cs typeface="+mn-ea"/>
              <a:sym typeface="+mn-lt"/>
            </a:endParaRPr>
          </a:p>
        </p:txBody>
      </p:sp>
      <p:sp>
        <p:nvSpPr>
          <p:cNvPr id="39" name="文本框 38"/>
          <p:cNvSpPr txBox="1"/>
          <p:nvPr/>
        </p:nvSpPr>
        <p:spPr>
          <a:xfrm>
            <a:off x="1201043" y="4449125"/>
            <a:ext cx="1094215" cy="769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3600" dirty="0">
                <a:solidFill>
                  <a:schemeClr val="bg1"/>
                </a:solidFill>
                <a:cs typeface="+mn-ea"/>
                <a:sym typeface="+mn-lt"/>
              </a:rPr>
              <a:t>04</a:t>
            </a:r>
            <a:endParaRPr lang="zh-CN" altLang="en-US" sz="3600" dirty="0">
              <a:solidFill>
                <a:schemeClr val="bg1"/>
              </a:solidFill>
              <a:cs typeface="+mn-ea"/>
              <a:sym typeface="+mn-lt"/>
            </a:endParaRPr>
          </a:p>
        </p:txBody>
      </p:sp>
      <p:sp>
        <p:nvSpPr>
          <p:cNvPr id="40" name="文本框 39"/>
          <p:cNvSpPr txBox="1"/>
          <p:nvPr/>
        </p:nvSpPr>
        <p:spPr>
          <a:xfrm>
            <a:off x="2556768" y="4482059"/>
            <a:ext cx="3181348" cy="461665"/>
          </a:xfrm>
          <a:prstGeom prst="rect">
            <a:avLst/>
          </a:prstGeom>
          <a:noFill/>
        </p:spPr>
        <p:txBody>
          <a:bodyPr wrap="square" lIns="91440" tIns="45720" rIns="91440" bIns="45720" rtlCol="0">
            <a:spAutoFit/>
          </a:bodyPr>
          <a:lstStyle/>
          <a:p>
            <a:r>
              <a:rPr lang="zh-CN" altLang="en-US" sz="2400" b="1" dirty="0">
                <a:solidFill>
                  <a:schemeClr val="bg1"/>
                </a:solidFill>
                <a:cs typeface="+mn-ea"/>
                <a:sym typeface="+mn-lt"/>
              </a:rPr>
              <a:t>交易所注意事项</a:t>
            </a:r>
            <a:endParaRPr lang="zh-CN" altLang="en-US" sz="2400" b="1" dirty="0">
              <a:solidFill>
                <a:schemeClr val="bg1"/>
              </a:solidFill>
              <a:cs typeface="+mn-ea"/>
              <a:sym typeface="+mn-lt"/>
            </a:endParaRPr>
          </a:p>
        </p:txBody>
      </p:sp>
      <p:cxnSp>
        <p:nvCxnSpPr>
          <p:cNvPr id="4" name="直接连接符 3"/>
          <p:cNvCxnSpPr/>
          <p:nvPr/>
        </p:nvCxnSpPr>
        <p:spPr>
          <a:xfrm>
            <a:off x="1129035" y="2884713"/>
            <a:ext cx="4176464"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29035" y="3646109"/>
            <a:ext cx="4176464"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29035" y="4393625"/>
            <a:ext cx="4176464"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129035" y="5130131"/>
            <a:ext cx="4176464"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randombar(horizontal)">
                                      <p:cBhvr>
                                        <p:cTn id="7" dur="500"/>
                                        <p:tgtEl>
                                          <p:spTgt spid="3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par>
                                <p:cTn id="12" presetID="22" presetClass="entr" presetSubtype="8" fill="hold" nodeType="with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left)">
                                      <p:cBhvr>
                                        <p:cTn id="14" dur="500"/>
                                        <p:tgtEl>
                                          <p:spTgt spid="23"/>
                                        </p:tgtEl>
                                      </p:cBhvr>
                                    </p:animEffect>
                                  </p:childTnLst>
                                </p:cTn>
                              </p:par>
                              <p:par>
                                <p:cTn id="15" presetID="22" presetClass="entr" presetSubtype="8"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500"/>
                                        <p:tgtEl>
                                          <p:spTgt spid="26"/>
                                        </p:tgtEl>
                                      </p:cBhvr>
                                    </p:animEffect>
                                  </p:childTnLst>
                                </p:cTn>
                              </p:par>
                              <p:par>
                                <p:cTn id="18" presetID="22" presetClass="entr" presetSubtype="8"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left)">
                                      <p:cBhvr>
                                        <p:cTn id="20" dur="500"/>
                                        <p:tgtEl>
                                          <p:spTgt spid="27"/>
                                        </p:tgtEl>
                                      </p:cBhvr>
                                    </p:animEffect>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350" fill="hold"/>
                                        <p:tgtEl>
                                          <p:spTgt spid="5"/>
                                        </p:tgtEl>
                                        <p:attrNameLst>
                                          <p:attrName>ppt_w</p:attrName>
                                        </p:attrNameLst>
                                      </p:cBhvr>
                                      <p:tavLst>
                                        <p:tav tm="0">
                                          <p:val>
                                            <p:fltVal val="0"/>
                                          </p:val>
                                        </p:tav>
                                        <p:tav tm="100000">
                                          <p:val>
                                            <p:strVal val="#ppt_w"/>
                                          </p:val>
                                        </p:tav>
                                      </p:tavLst>
                                    </p:anim>
                                    <p:anim calcmode="lin" valueType="num">
                                      <p:cBhvr>
                                        <p:cTn id="25" dur="350" fill="hold"/>
                                        <p:tgtEl>
                                          <p:spTgt spid="5"/>
                                        </p:tgtEl>
                                        <p:attrNameLst>
                                          <p:attrName>ppt_h</p:attrName>
                                        </p:attrNameLst>
                                      </p:cBhvr>
                                      <p:tavLst>
                                        <p:tav tm="0">
                                          <p:val>
                                            <p:fltVal val="0"/>
                                          </p:val>
                                        </p:tav>
                                        <p:tav tm="100000">
                                          <p:val>
                                            <p:strVal val="#ppt_h"/>
                                          </p:val>
                                        </p:tav>
                                      </p:tavLst>
                                    </p:anim>
                                    <p:animEffect transition="in" filter="fade">
                                      <p:cBhvr>
                                        <p:cTn id="26" dur="350"/>
                                        <p:tgtEl>
                                          <p:spTgt spid="5"/>
                                        </p:tgtEl>
                                      </p:cBhvr>
                                    </p:animEffect>
                                  </p:childTnLst>
                                </p:cTn>
                              </p:par>
                            </p:childTnLst>
                          </p:cTn>
                        </p:par>
                        <p:par>
                          <p:cTn id="27" fill="hold">
                            <p:stCondLst>
                              <p:cond delay="1500"/>
                            </p:stCondLst>
                            <p:childTnLst>
                              <p:par>
                                <p:cTn id="28" presetID="12" presetClass="entr" presetSubtype="4"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p:tgtEl>
                                          <p:spTgt spid="6"/>
                                        </p:tgtEl>
                                        <p:attrNameLst>
                                          <p:attrName>ppt_y</p:attrName>
                                        </p:attrNameLst>
                                      </p:cBhvr>
                                      <p:tavLst>
                                        <p:tav tm="0">
                                          <p:val>
                                            <p:strVal val="#ppt_y+#ppt_h*1.125000"/>
                                          </p:val>
                                        </p:tav>
                                        <p:tav tm="100000">
                                          <p:val>
                                            <p:strVal val="#ppt_y"/>
                                          </p:val>
                                        </p:tav>
                                      </p:tavLst>
                                    </p:anim>
                                    <p:animEffect transition="in" filter="wipe(up)">
                                      <p:cBhvr>
                                        <p:cTn id="31" dur="500"/>
                                        <p:tgtEl>
                                          <p:spTgt spid="6"/>
                                        </p:tgtEl>
                                      </p:cBhvr>
                                    </p:animEffect>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350" fill="hold"/>
                                        <p:tgtEl>
                                          <p:spTgt spid="12"/>
                                        </p:tgtEl>
                                        <p:attrNameLst>
                                          <p:attrName>ppt_w</p:attrName>
                                        </p:attrNameLst>
                                      </p:cBhvr>
                                      <p:tavLst>
                                        <p:tav tm="0">
                                          <p:val>
                                            <p:fltVal val="0"/>
                                          </p:val>
                                        </p:tav>
                                        <p:tav tm="100000">
                                          <p:val>
                                            <p:strVal val="#ppt_w"/>
                                          </p:val>
                                        </p:tav>
                                      </p:tavLst>
                                    </p:anim>
                                    <p:anim calcmode="lin" valueType="num">
                                      <p:cBhvr>
                                        <p:cTn id="36" dur="350" fill="hold"/>
                                        <p:tgtEl>
                                          <p:spTgt spid="12"/>
                                        </p:tgtEl>
                                        <p:attrNameLst>
                                          <p:attrName>ppt_h</p:attrName>
                                        </p:attrNameLst>
                                      </p:cBhvr>
                                      <p:tavLst>
                                        <p:tav tm="0">
                                          <p:val>
                                            <p:fltVal val="0"/>
                                          </p:val>
                                        </p:tav>
                                        <p:tav tm="100000">
                                          <p:val>
                                            <p:strVal val="#ppt_h"/>
                                          </p:val>
                                        </p:tav>
                                      </p:tavLst>
                                    </p:anim>
                                    <p:animEffect transition="in" filter="fade">
                                      <p:cBhvr>
                                        <p:cTn id="37" dur="350"/>
                                        <p:tgtEl>
                                          <p:spTgt spid="12"/>
                                        </p:tgtEl>
                                      </p:cBhvr>
                                    </p:animEffect>
                                  </p:childTnLst>
                                </p:cTn>
                              </p:par>
                            </p:childTnLst>
                          </p:cTn>
                        </p:par>
                        <p:par>
                          <p:cTn id="38" fill="hold">
                            <p:stCondLst>
                              <p:cond delay="2500"/>
                            </p:stCondLst>
                            <p:childTnLst>
                              <p:par>
                                <p:cTn id="39" presetID="12" presetClass="entr" presetSubtype="4"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additive="base">
                                        <p:cTn id="41" dur="500"/>
                                        <p:tgtEl>
                                          <p:spTgt spid="34"/>
                                        </p:tgtEl>
                                        <p:attrNameLst>
                                          <p:attrName>ppt_y</p:attrName>
                                        </p:attrNameLst>
                                      </p:cBhvr>
                                      <p:tavLst>
                                        <p:tav tm="0">
                                          <p:val>
                                            <p:strVal val="#ppt_y+#ppt_h*1.125000"/>
                                          </p:val>
                                        </p:tav>
                                        <p:tav tm="100000">
                                          <p:val>
                                            <p:strVal val="#ppt_y"/>
                                          </p:val>
                                        </p:tav>
                                      </p:tavLst>
                                    </p:anim>
                                    <p:animEffect transition="in" filter="wipe(up)">
                                      <p:cBhvr>
                                        <p:cTn id="42" dur="500"/>
                                        <p:tgtEl>
                                          <p:spTgt spid="34"/>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p:cTn id="46" dur="350" fill="hold"/>
                                        <p:tgtEl>
                                          <p:spTgt spid="24"/>
                                        </p:tgtEl>
                                        <p:attrNameLst>
                                          <p:attrName>ppt_w</p:attrName>
                                        </p:attrNameLst>
                                      </p:cBhvr>
                                      <p:tavLst>
                                        <p:tav tm="0">
                                          <p:val>
                                            <p:fltVal val="0"/>
                                          </p:val>
                                        </p:tav>
                                        <p:tav tm="100000">
                                          <p:val>
                                            <p:strVal val="#ppt_w"/>
                                          </p:val>
                                        </p:tav>
                                      </p:tavLst>
                                    </p:anim>
                                    <p:anim calcmode="lin" valueType="num">
                                      <p:cBhvr>
                                        <p:cTn id="47" dur="350" fill="hold"/>
                                        <p:tgtEl>
                                          <p:spTgt spid="24"/>
                                        </p:tgtEl>
                                        <p:attrNameLst>
                                          <p:attrName>ppt_h</p:attrName>
                                        </p:attrNameLst>
                                      </p:cBhvr>
                                      <p:tavLst>
                                        <p:tav tm="0">
                                          <p:val>
                                            <p:fltVal val="0"/>
                                          </p:val>
                                        </p:tav>
                                        <p:tav tm="100000">
                                          <p:val>
                                            <p:strVal val="#ppt_h"/>
                                          </p:val>
                                        </p:tav>
                                      </p:tavLst>
                                    </p:anim>
                                    <p:animEffect transition="in" filter="fade">
                                      <p:cBhvr>
                                        <p:cTn id="48" dur="350"/>
                                        <p:tgtEl>
                                          <p:spTgt spid="24"/>
                                        </p:tgtEl>
                                      </p:cBhvr>
                                    </p:animEffect>
                                  </p:childTnLst>
                                </p:cTn>
                              </p:par>
                            </p:childTnLst>
                          </p:cTn>
                        </p:par>
                        <p:par>
                          <p:cTn id="49" fill="hold">
                            <p:stCondLst>
                              <p:cond delay="3500"/>
                            </p:stCondLst>
                            <p:childTnLst>
                              <p:par>
                                <p:cTn id="50" presetID="12" presetClass="entr" presetSubtype="4"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additive="base">
                                        <p:cTn id="52" dur="500"/>
                                        <p:tgtEl>
                                          <p:spTgt spid="36"/>
                                        </p:tgtEl>
                                        <p:attrNameLst>
                                          <p:attrName>ppt_y</p:attrName>
                                        </p:attrNameLst>
                                      </p:cBhvr>
                                      <p:tavLst>
                                        <p:tav tm="0">
                                          <p:val>
                                            <p:strVal val="#ppt_y+#ppt_h*1.125000"/>
                                          </p:val>
                                        </p:tav>
                                        <p:tav tm="100000">
                                          <p:val>
                                            <p:strVal val="#ppt_y"/>
                                          </p:val>
                                        </p:tav>
                                      </p:tavLst>
                                    </p:anim>
                                    <p:animEffect transition="in" filter="wipe(up)">
                                      <p:cBhvr>
                                        <p:cTn id="53" dur="500"/>
                                        <p:tgtEl>
                                          <p:spTgt spid="36"/>
                                        </p:tgtEl>
                                      </p:cBhvr>
                                    </p:animEffect>
                                  </p:childTnLst>
                                </p:cTn>
                              </p:par>
                            </p:childTnLst>
                          </p:cTn>
                        </p:par>
                        <p:par>
                          <p:cTn id="54" fill="hold">
                            <p:stCondLst>
                              <p:cond delay="4000"/>
                            </p:stCondLst>
                            <p:childTnLst>
                              <p:par>
                                <p:cTn id="55" presetID="53" presetClass="entr" presetSubtype="16"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p:cTn id="57" dur="350" fill="hold"/>
                                        <p:tgtEl>
                                          <p:spTgt spid="39"/>
                                        </p:tgtEl>
                                        <p:attrNameLst>
                                          <p:attrName>ppt_w</p:attrName>
                                        </p:attrNameLst>
                                      </p:cBhvr>
                                      <p:tavLst>
                                        <p:tav tm="0">
                                          <p:val>
                                            <p:fltVal val="0"/>
                                          </p:val>
                                        </p:tav>
                                        <p:tav tm="100000">
                                          <p:val>
                                            <p:strVal val="#ppt_w"/>
                                          </p:val>
                                        </p:tav>
                                      </p:tavLst>
                                    </p:anim>
                                    <p:anim calcmode="lin" valueType="num">
                                      <p:cBhvr>
                                        <p:cTn id="58" dur="350" fill="hold"/>
                                        <p:tgtEl>
                                          <p:spTgt spid="39"/>
                                        </p:tgtEl>
                                        <p:attrNameLst>
                                          <p:attrName>ppt_h</p:attrName>
                                        </p:attrNameLst>
                                      </p:cBhvr>
                                      <p:tavLst>
                                        <p:tav tm="0">
                                          <p:val>
                                            <p:fltVal val="0"/>
                                          </p:val>
                                        </p:tav>
                                        <p:tav tm="100000">
                                          <p:val>
                                            <p:strVal val="#ppt_h"/>
                                          </p:val>
                                        </p:tav>
                                      </p:tavLst>
                                    </p:anim>
                                    <p:animEffect transition="in" filter="fade">
                                      <p:cBhvr>
                                        <p:cTn id="59" dur="350"/>
                                        <p:tgtEl>
                                          <p:spTgt spid="39"/>
                                        </p:tgtEl>
                                      </p:cBhvr>
                                    </p:animEffect>
                                  </p:childTnLst>
                                </p:cTn>
                              </p:par>
                            </p:childTnLst>
                          </p:cTn>
                        </p:par>
                        <p:par>
                          <p:cTn id="60" fill="hold">
                            <p:stCondLst>
                              <p:cond delay="4500"/>
                            </p:stCondLst>
                            <p:childTnLst>
                              <p:par>
                                <p:cTn id="61" presetID="12" presetClass="entr" presetSubtype="4"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additive="base">
                                        <p:cTn id="63" dur="500"/>
                                        <p:tgtEl>
                                          <p:spTgt spid="40"/>
                                        </p:tgtEl>
                                        <p:attrNameLst>
                                          <p:attrName>ppt_y</p:attrName>
                                        </p:attrNameLst>
                                      </p:cBhvr>
                                      <p:tavLst>
                                        <p:tav tm="0">
                                          <p:val>
                                            <p:strVal val="#ppt_y+#ppt_h*1.125000"/>
                                          </p:val>
                                        </p:tav>
                                        <p:tav tm="100000">
                                          <p:val>
                                            <p:strVal val="#ppt_y"/>
                                          </p:val>
                                        </p:tav>
                                      </p:tavLst>
                                    </p:anim>
                                    <p:animEffect transition="in" filter="wipe(up)">
                                      <p:cBhvr>
                                        <p:cTn id="6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2" grpId="0"/>
      <p:bldP spid="24" grpId="0"/>
      <p:bldP spid="31" grpId="0"/>
      <p:bldP spid="34" grpId="0"/>
      <p:bldP spid="36" grpId="0"/>
      <p:bldP spid="39" grpId="0"/>
      <p:bldP spid="4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6" name="文本框 5"/>
          <p:cNvSpPr txBox="1"/>
          <p:nvPr/>
        </p:nvSpPr>
        <p:spPr>
          <a:xfrm>
            <a:off x="-861717" y="2865240"/>
            <a:ext cx="8964988" cy="1077218"/>
          </a:xfrm>
          <a:prstGeom prst="rect">
            <a:avLst/>
          </a:prstGeom>
          <a:noFill/>
        </p:spPr>
        <p:txBody>
          <a:bodyPr wrap="square" lIns="91440" tIns="45720" rIns="91440" bIns="45720" rtlCol="0">
            <a:spAutoFit/>
          </a:bodyPr>
          <a:lstStyle/>
          <a:p>
            <a:pPr algn="ctr"/>
            <a:r>
              <a:rPr lang="zh-CN" altLang="en-US" sz="6400" b="1" dirty="0">
                <a:solidFill>
                  <a:schemeClr val="bg1"/>
                </a:solidFill>
                <a:cs typeface="+mn-ea"/>
                <a:sym typeface="+mn-lt"/>
              </a:rPr>
              <a:t>区块链的起源</a:t>
            </a:r>
            <a:endParaRPr lang="zh-CN" altLang="en-US" sz="6400" b="1" dirty="0">
              <a:solidFill>
                <a:schemeClr val="bg1"/>
              </a:solidFill>
              <a:cs typeface="+mn-ea"/>
              <a:sym typeface="+mn-lt"/>
            </a:endParaRPr>
          </a:p>
        </p:txBody>
      </p:sp>
      <p:sp>
        <p:nvSpPr>
          <p:cNvPr id="31" name="文本框 30"/>
          <p:cNvSpPr txBox="1"/>
          <p:nvPr/>
        </p:nvSpPr>
        <p:spPr>
          <a:xfrm>
            <a:off x="1702445" y="2207855"/>
            <a:ext cx="3716900" cy="666786"/>
          </a:xfrm>
          <a:prstGeom prst="rect">
            <a:avLst/>
          </a:prstGeom>
          <a:noFill/>
        </p:spPr>
        <p:txBody>
          <a:bodyPr wrap="square" lIns="91440" tIns="45720" rIns="91440" bIns="45720" rtlCol="0">
            <a:spAutoFit/>
          </a:bodyPr>
          <a:lstStyle/>
          <a:p>
            <a:pPr algn="ctr"/>
            <a:r>
              <a:rPr lang="en-US" altLang="zh-CN" sz="3735" dirty="0">
                <a:solidFill>
                  <a:schemeClr val="bg1"/>
                </a:solidFill>
                <a:cs typeface="+mn-ea"/>
                <a:sym typeface="+mn-lt"/>
              </a:rPr>
              <a:t>PART 01</a:t>
            </a:r>
            <a:endParaRPr lang="zh-CN" altLang="en-US" sz="3735" dirty="0">
              <a:solidFill>
                <a:schemeClr val="bg1"/>
              </a:solidFill>
              <a:cs typeface="+mn-ea"/>
              <a:sym typeface="+mn-lt"/>
            </a:endParaRPr>
          </a:p>
        </p:txBody>
      </p:sp>
      <p:sp>
        <p:nvSpPr>
          <p:cNvPr id="17" name="矩形 16"/>
          <p:cNvSpPr/>
          <p:nvPr/>
        </p:nvSpPr>
        <p:spPr>
          <a:xfrm>
            <a:off x="841003" y="4077072"/>
            <a:ext cx="5559548" cy="683136"/>
          </a:xfrm>
          <a:prstGeom prst="rect">
            <a:avLst/>
          </a:prstGeom>
        </p:spPr>
        <p:txBody>
          <a:bodyPr wrap="square" lIns="91440" tIns="45720" rIns="91440" bIns="45720">
            <a:spAutoFit/>
          </a:bodyPr>
          <a:lstStyle/>
          <a:p>
            <a:pPr algn="ctr">
              <a:lnSpc>
                <a:spcPct val="130000"/>
              </a:lnSpc>
            </a:pPr>
            <a:r>
              <a:rPr lang="zh-CN" altLang="en-US" sz="1600" dirty="0">
                <a:solidFill>
                  <a:schemeClr val="bg1"/>
                </a:solidFill>
                <a:cs typeface="+mn-ea"/>
                <a:sym typeface="+mn-lt"/>
              </a:rPr>
              <a:t>标题数字等都可以通过点击和重新输入进行更改，顶部“开始”面板中可以对字体、字号、颜色、行距等进行修改</a:t>
            </a:r>
            <a:endParaRPr lang="zh-CN" altLang="en-US" sz="1600" dirty="0">
              <a:solidFill>
                <a:schemeClr val="bg1"/>
              </a:solidFill>
              <a:cs typeface="+mn-ea"/>
              <a:sym typeface="+mn-lt"/>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iterate type="wd">
                                    <p:tmPct val="10000"/>
                                  </p:iterate>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par>
                          <p:cTn id="10" fill="hold">
                            <p:stCondLst>
                              <p:cond delay="0"/>
                            </p:stCondLst>
                            <p:childTnLst>
                              <p:par>
                                <p:cTn id="11" presetID="10" presetClass="entr" presetSubtype="0"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childTnLst>
                          </p:cTn>
                        </p:par>
                        <p:par>
                          <p:cTn id="14" fill="hold">
                            <p:stCondLst>
                              <p:cond delay="500"/>
                            </p:stCondLst>
                            <p:childTnLst>
                              <p:par>
                                <p:cTn id="15" presetID="22" presetClass="entr" presetSubtype="1"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1"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 name="矩形 66"/>
          <p:cNvSpPr/>
          <p:nvPr/>
        </p:nvSpPr>
        <p:spPr>
          <a:xfrm>
            <a:off x="5305499" y="1844824"/>
            <a:ext cx="5616624" cy="4170372"/>
          </a:xfrm>
          <a:prstGeom prst="rect">
            <a:avLst/>
          </a:prstGeom>
        </p:spPr>
        <p:txBody>
          <a:bodyPr wrap="square">
            <a:spAutoFit/>
          </a:bodyPr>
          <a:lstStyle/>
          <a:p>
            <a:pPr>
              <a:spcAft>
                <a:spcPts val="600"/>
              </a:spcAft>
            </a:pPr>
            <a:r>
              <a:rPr lang="zh-CN" altLang="en-US" sz="2000" dirty="0">
                <a:solidFill>
                  <a:schemeClr val="bg2"/>
                </a:solidFill>
                <a:cs typeface="+mn-ea"/>
                <a:sym typeface="+mn-lt"/>
              </a:rPr>
              <a:t>早先，人们将区块链视为点对点网络上的一个分类账本，每笔交易自诞生起，所有转账、交易都将被记录在“区块”上，区块与区块之间首尾相连，形成链式的结构，并且公布给该网络上所有的节点，节点之间通过共识机制形成共识。节点成员可根据权限查阅相关交易记录，但任何单个节点都无法轻易控制和更改整个网络的数据。</a:t>
            </a:r>
            <a:endParaRPr lang="zh-CN" altLang="en-US" sz="2000" dirty="0">
              <a:solidFill>
                <a:schemeClr val="bg2"/>
              </a:solidFill>
              <a:cs typeface="+mn-ea"/>
              <a:sym typeface="+mn-lt"/>
            </a:endParaRPr>
          </a:p>
          <a:p>
            <a:pPr>
              <a:spcAft>
                <a:spcPts val="600"/>
              </a:spcAft>
            </a:pPr>
            <a:r>
              <a:rPr lang="zh-CN" altLang="en-US" sz="2000" dirty="0">
                <a:solidFill>
                  <a:schemeClr val="bg2"/>
                </a:solidFill>
                <a:cs typeface="+mn-ea"/>
                <a:sym typeface="+mn-lt"/>
              </a:rPr>
              <a:t>这种设计来源于 </a:t>
            </a:r>
            <a:r>
              <a:rPr lang="en-US" altLang="zh-CN" sz="2000" dirty="0">
                <a:solidFill>
                  <a:schemeClr val="bg2"/>
                </a:solidFill>
                <a:cs typeface="+mn-ea"/>
                <a:sym typeface="+mn-lt"/>
              </a:rPr>
              <a:t>2008 </a:t>
            </a:r>
            <a:r>
              <a:rPr lang="zh-CN" altLang="en-US" sz="2000" dirty="0">
                <a:solidFill>
                  <a:schemeClr val="bg2"/>
                </a:solidFill>
                <a:cs typeface="+mn-ea"/>
                <a:sym typeface="+mn-lt"/>
              </a:rPr>
              <a:t>年中本聪发表的论文</a:t>
            </a:r>
            <a:r>
              <a:rPr lang="en-US" altLang="zh-CN" sz="2000" dirty="0">
                <a:solidFill>
                  <a:schemeClr val="bg2"/>
                </a:solidFill>
                <a:cs typeface="+mn-ea"/>
                <a:sym typeface="+mn-lt"/>
              </a:rPr>
              <a:t>《</a:t>
            </a:r>
            <a:r>
              <a:rPr lang="zh-CN" altLang="en-US" sz="2000" dirty="0">
                <a:solidFill>
                  <a:schemeClr val="bg2"/>
                </a:solidFill>
                <a:cs typeface="+mn-ea"/>
                <a:sym typeface="+mn-lt"/>
              </a:rPr>
              <a:t>比特币：一种点对点的电子现金系统</a:t>
            </a:r>
            <a:r>
              <a:rPr lang="en-US" altLang="zh-CN" sz="2000" dirty="0">
                <a:solidFill>
                  <a:schemeClr val="bg2"/>
                </a:solidFill>
                <a:cs typeface="+mn-ea"/>
                <a:sym typeface="+mn-lt"/>
              </a:rPr>
              <a:t>》</a:t>
            </a:r>
            <a:r>
              <a:rPr lang="zh-CN" altLang="en-US" sz="2000" dirty="0">
                <a:solidFill>
                  <a:schemeClr val="bg2"/>
                </a:solidFill>
                <a:cs typeface="+mn-ea"/>
                <a:sym typeface="+mn-lt"/>
              </a:rPr>
              <a:t>。文章提出，希望可以创建一套新型的电子支付系统，这套系统“基于密码学原理而不是基于信用，使得任何达成一致的双方能够直接进行支付，从而不需要第三方中介参与”。</a:t>
            </a:r>
            <a:endParaRPr lang="en-US" altLang="zh-CN" sz="1600" dirty="0">
              <a:solidFill>
                <a:schemeClr val="bg2"/>
              </a:solidFill>
              <a:cs typeface="+mn-ea"/>
              <a:sym typeface="+mn-lt"/>
            </a:endParaRPr>
          </a:p>
        </p:txBody>
      </p:sp>
      <p:sp>
        <p:nvSpPr>
          <p:cNvPr id="19" name="标题 1"/>
          <p:cNvSpPr txBox="1"/>
          <p:nvPr/>
        </p:nvSpPr>
        <p:spPr>
          <a:xfrm>
            <a:off x="1093788" y="413568"/>
            <a:ext cx="2809241" cy="59526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3200" dirty="0">
                <a:solidFill>
                  <a:schemeClr val="tx1">
                    <a:lumMod val="75000"/>
                    <a:lumOff val="25000"/>
                  </a:schemeClr>
                </a:solidFill>
                <a:latin typeface="+mn-lt"/>
                <a:ea typeface="+mn-ea"/>
                <a:cs typeface="+mn-ea"/>
                <a:sym typeface="+mn-lt"/>
              </a:rPr>
              <a:t>区块链的起源</a:t>
            </a:r>
            <a:endParaRPr lang="zh-CN" altLang="en-US" sz="3200" dirty="0">
              <a:solidFill>
                <a:schemeClr val="tx1">
                  <a:lumMod val="75000"/>
                  <a:lumOff val="25000"/>
                </a:schemeClr>
              </a:solidFill>
              <a:latin typeface="+mn-lt"/>
              <a:ea typeface="+mn-ea"/>
              <a:cs typeface="+mn-ea"/>
              <a:sym typeface="+mn-lt"/>
            </a:endParaRPr>
          </a:p>
        </p:txBody>
      </p:sp>
      <p:sp>
        <p:nvSpPr>
          <p:cNvPr id="20" name="剪去对角的矩形 19"/>
          <p:cNvSpPr/>
          <p:nvPr/>
        </p:nvSpPr>
        <p:spPr>
          <a:xfrm flipH="1">
            <a:off x="-527149" y="548680"/>
            <a:ext cx="1261505" cy="288032"/>
          </a:xfrm>
          <a:prstGeom prst="snip2DiagRect">
            <a:avLst>
              <a:gd name="adj1" fmla="val 0"/>
              <a:gd name="adj2" fmla="val 5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矩形 1"/>
          <p:cNvSpPr/>
          <p:nvPr/>
        </p:nvSpPr>
        <p:spPr>
          <a:xfrm>
            <a:off x="624979" y="1268760"/>
            <a:ext cx="4248472" cy="4824536"/>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25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left)">
                                      <p:cBhvr>
                                        <p:cTn id="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242220" y="1204583"/>
            <a:ext cx="731218" cy="703255"/>
            <a:chOff x="938910" y="1259965"/>
            <a:chExt cx="548414" cy="527441"/>
          </a:xfrm>
        </p:grpSpPr>
        <p:sp>
          <p:nvSpPr>
            <p:cNvPr id="18" name="194"/>
            <p:cNvSpPr/>
            <p:nvPr/>
          </p:nvSpPr>
          <p:spPr>
            <a:xfrm>
              <a:off x="959883" y="1259965"/>
              <a:ext cx="527441" cy="5274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22" name="194"/>
            <p:cNvSpPr/>
            <p:nvPr/>
          </p:nvSpPr>
          <p:spPr>
            <a:xfrm>
              <a:off x="938910" y="1269770"/>
              <a:ext cx="407805" cy="392415"/>
            </a:xfrm>
            <a:prstGeom prst="rect">
              <a:avLst/>
            </a:prstGeom>
            <a:noFill/>
          </p:spPr>
          <p:txBody>
            <a:bodyPr wrap="none">
              <a:spAutoFit/>
            </a:bodyPr>
            <a:lstStyle/>
            <a:p>
              <a:r>
                <a:rPr lang="en-US" altLang="zh-CN" sz="2800" dirty="0">
                  <a:solidFill>
                    <a:schemeClr val="bg1"/>
                  </a:solidFill>
                  <a:cs typeface="+mn-ea"/>
                  <a:sym typeface="+mn-lt"/>
                </a:rPr>
                <a:t>01</a:t>
              </a:r>
              <a:endParaRPr lang="zh-CN" altLang="en-US" sz="4000" dirty="0">
                <a:solidFill>
                  <a:schemeClr val="bg1"/>
                </a:solidFill>
                <a:cs typeface="+mn-ea"/>
                <a:sym typeface="+mn-lt"/>
              </a:endParaRPr>
            </a:p>
          </p:txBody>
        </p:sp>
      </p:grpSp>
      <p:grpSp>
        <p:nvGrpSpPr>
          <p:cNvPr id="3" name="组合 2"/>
          <p:cNvGrpSpPr/>
          <p:nvPr/>
        </p:nvGrpSpPr>
        <p:grpSpPr>
          <a:xfrm>
            <a:off x="1242218" y="2097912"/>
            <a:ext cx="731217" cy="703255"/>
            <a:chOff x="930475" y="2096056"/>
            <a:chExt cx="548414" cy="527441"/>
          </a:xfrm>
        </p:grpSpPr>
        <p:sp>
          <p:nvSpPr>
            <p:cNvPr id="19" name="194"/>
            <p:cNvSpPr/>
            <p:nvPr/>
          </p:nvSpPr>
          <p:spPr>
            <a:xfrm>
              <a:off x="951448" y="2096056"/>
              <a:ext cx="527441" cy="5274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23" name="194"/>
            <p:cNvSpPr/>
            <p:nvPr/>
          </p:nvSpPr>
          <p:spPr>
            <a:xfrm>
              <a:off x="930475" y="2105861"/>
              <a:ext cx="407805" cy="392415"/>
            </a:xfrm>
            <a:prstGeom prst="rect">
              <a:avLst/>
            </a:prstGeom>
            <a:noFill/>
          </p:spPr>
          <p:txBody>
            <a:bodyPr wrap="none">
              <a:spAutoFit/>
            </a:bodyPr>
            <a:lstStyle/>
            <a:p>
              <a:r>
                <a:rPr lang="en-US" altLang="zh-CN" sz="2800" dirty="0">
                  <a:solidFill>
                    <a:schemeClr val="bg1"/>
                  </a:solidFill>
                  <a:cs typeface="+mn-ea"/>
                  <a:sym typeface="+mn-lt"/>
                </a:rPr>
                <a:t>02</a:t>
              </a:r>
              <a:endParaRPr lang="zh-CN" altLang="en-US" sz="4000" dirty="0">
                <a:solidFill>
                  <a:schemeClr val="bg1"/>
                </a:solidFill>
                <a:cs typeface="+mn-ea"/>
                <a:sym typeface="+mn-lt"/>
              </a:endParaRPr>
            </a:p>
          </p:txBody>
        </p:sp>
      </p:grpSp>
      <p:grpSp>
        <p:nvGrpSpPr>
          <p:cNvPr id="4" name="组合 3"/>
          <p:cNvGrpSpPr/>
          <p:nvPr/>
        </p:nvGrpSpPr>
        <p:grpSpPr>
          <a:xfrm>
            <a:off x="1242218" y="2975918"/>
            <a:ext cx="731217" cy="703255"/>
            <a:chOff x="930475" y="3000376"/>
            <a:chExt cx="548414" cy="527441"/>
          </a:xfrm>
        </p:grpSpPr>
        <p:sp>
          <p:nvSpPr>
            <p:cNvPr id="20" name="194"/>
            <p:cNvSpPr/>
            <p:nvPr/>
          </p:nvSpPr>
          <p:spPr>
            <a:xfrm>
              <a:off x="951448" y="3000376"/>
              <a:ext cx="527441" cy="5274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24" name="194"/>
            <p:cNvSpPr/>
            <p:nvPr/>
          </p:nvSpPr>
          <p:spPr>
            <a:xfrm>
              <a:off x="930475" y="3010181"/>
              <a:ext cx="407805" cy="392415"/>
            </a:xfrm>
            <a:prstGeom prst="rect">
              <a:avLst/>
            </a:prstGeom>
            <a:noFill/>
          </p:spPr>
          <p:txBody>
            <a:bodyPr wrap="none">
              <a:spAutoFit/>
            </a:bodyPr>
            <a:lstStyle/>
            <a:p>
              <a:r>
                <a:rPr lang="en-US" altLang="zh-CN" sz="2800">
                  <a:solidFill>
                    <a:schemeClr val="bg1"/>
                  </a:solidFill>
                  <a:cs typeface="+mn-ea"/>
                  <a:sym typeface="+mn-lt"/>
                </a:rPr>
                <a:t>03</a:t>
              </a:r>
              <a:endParaRPr lang="zh-CN" altLang="en-US" sz="4000">
                <a:solidFill>
                  <a:schemeClr val="bg1"/>
                </a:solidFill>
                <a:cs typeface="+mn-ea"/>
                <a:sym typeface="+mn-lt"/>
              </a:endParaRPr>
            </a:p>
          </p:txBody>
        </p:sp>
      </p:grpSp>
      <p:grpSp>
        <p:nvGrpSpPr>
          <p:cNvPr id="5" name="组合 4"/>
          <p:cNvGrpSpPr/>
          <p:nvPr/>
        </p:nvGrpSpPr>
        <p:grpSpPr>
          <a:xfrm>
            <a:off x="1242218" y="3845427"/>
            <a:ext cx="731217" cy="703255"/>
            <a:chOff x="938909" y="3941365"/>
            <a:chExt cx="548414" cy="527441"/>
          </a:xfrm>
        </p:grpSpPr>
        <p:sp>
          <p:nvSpPr>
            <p:cNvPr id="21" name="194"/>
            <p:cNvSpPr/>
            <p:nvPr/>
          </p:nvSpPr>
          <p:spPr>
            <a:xfrm>
              <a:off x="959882" y="3941365"/>
              <a:ext cx="527441" cy="5274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25" name="194"/>
            <p:cNvSpPr/>
            <p:nvPr/>
          </p:nvSpPr>
          <p:spPr>
            <a:xfrm>
              <a:off x="938909" y="3951170"/>
              <a:ext cx="407805" cy="392415"/>
            </a:xfrm>
            <a:prstGeom prst="rect">
              <a:avLst/>
            </a:prstGeom>
            <a:noFill/>
          </p:spPr>
          <p:txBody>
            <a:bodyPr wrap="none">
              <a:spAutoFit/>
            </a:bodyPr>
            <a:lstStyle/>
            <a:p>
              <a:r>
                <a:rPr lang="en-US" altLang="zh-CN" sz="2800">
                  <a:solidFill>
                    <a:schemeClr val="bg1"/>
                  </a:solidFill>
                  <a:cs typeface="+mn-ea"/>
                  <a:sym typeface="+mn-lt"/>
                </a:rPr>
                <a:t>04</a:t>
              </a:r>
              <a:endParaRPr lang="zh-CN" altLang="en-US" sz="4000">
                <a:solidFill>
                  <a:schemeClr val="bg1"/>
                </a:solidFill>
                <a:cs typeface="+mn-ea"/>
                <a:sym typeface="+mn-lt"/>
              </a:endParaRPr>
            </a:p>
          </p:txBody>
        </p:sp>
      </p:grpSp>
      <p:grpSp>
        <p:nvGrpSpPr>
          <p:cNvPr id="6" name="组合 5"/>
          <p:cNvGrpSpPr/>
          <p:nvPr/>
        </p:nvGrpSpPr>
        <p:grpSpPr>
          <a:xfrm>
            <a:off x="8113811" y="1323863"/>
            <a:ext cx="3783224" cy="5080224"/>
            <a:chOff x="5379681" y="992897"/>
            <a:chExt cx="2837418" cy="3810168"/>
          </a:xfrm>
        </p:grpSpPr>
        <p:pic>
          <p:nvPicPr>
            <p:cNvPr id="17" name="2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379681" y="992897"/>
              <a:ext cx="2837418" cy="3810168"/>
            </a:xfrm>
            <a:prstGeom prst="rect">
              <a:avLst/>
            </a:prstGeom>
          </p:spPr>
        </p:pic>
        <p:pic>
          <p:nvPicPr>
            <p:cNvPr id="26" name="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1045" y="1692341"/>
              <a:ext cx="2146918" cy="2477213"/>
            </a:xfrm>
            <a:prstGeom prst="rect">
              <a:avLst/>
            </a:prstGeom>
          </p:spPr>
        </p:pic>
      </p:grpSp>
      <p:sp>
        <p:nvSpPr>
          <p:cNvPr id="27" name="194"/>
          <p:cNvSpPr/>
          <p:nvPr/>
        </p:nvSpPr>
        <p:spPr>
          <a:xfrm>
            <a:off x="2105279" y="1377738"/>
            <a:ext cx="6146463" cy="363048"/>
          </a:xfrm>
          <a:prstGeom prst="rect">
            <a:avLst/>
          </a:prstGeom>
        </p:spPr>
        <p:txBody>
          <a:bodyPr wrap="square">
            <a:spAutoFit/>
          </a:bodyPr>
          <a:lstStyle/>
          <a:p>
            <a:pPr>
              <a:lnSpc>
                <a:spcPct val="130000"/>
              </a:lnSpc>
            </a:pPr>
            <a:r>
              <a:rPr lang="zh-CN" altLang="en-US" sz="1600" b="1" dirty="0">
                <a:solidFill>
                  <a:schemeClr val="bg2"/>
                </a:solidFill>
                <a:cs typeface="+mn-ea"/>
                <a:sym typeface="+mn-lt"/>
              </a:rPr>
              <a:t>去中心化</a:t>
            </a:r>
            <a:r>
              <a:rPr lang="en-US" altLang="zh-CN" sz="1600" dirty="0">
                <a:solidFill>
                  <a:schemeClr val="bg2"/>
                </a:solidFill>
                <a:cs typeface="+mn-ea"/>
                <a:sym typeface="+mn-lt"/>
              </a:rPr>
              <a:t>——</a:t>
            </a:r>
            <a:r>
              <a:rPr lang="zh-CN" altLang="en-US" sz="1600" dirty="0">
                <a:solidFill>
                  <a:schemeClr val="bg2"/>
                </a:solidFill>
                <a:cs typeface="+mn-ea"/>
                <a:sym typeface="+mn-lt"/>
              </a:rPr>
              <a:t>无需第三方介入，实现人与人点对点交易和互动</a:t>
            </a:r>
            <a:endParaRPr lang="en-GB" altLang="zh-CN" sz="1335" dirty="0">
              <a:solidFill>
                <a:schemeClr val="bg2"/>
              </a:solidFill>
              <a:cs typeface="+mn-ea"/>
              <a:sym typeface="+mn-lt"/>
            </a:endParaRPr>
          </a:p>
        </p:txBody>
      </p:sp>
      <p:sp>
        <p:nvSpPr>
          <p:cNvPr id="28" name="194"/>
          <p:cNvSpPr/>
          <p:nvPr/>
        </p:nvSpPr>
        <p:spPr>
          <a:xfrm>
            <a:off x="2116124" y="2256455"/>
            <a:ext cx="6146463" cy="363048"/>
          </a:xfrm>
          <a:prstGeom prst="rect">
            <a:avLst/>
          </a:prstGeom>
        </p:spPr>
        <p:txBody>
          <a:bodyPr wrap="square">
            <a:spAutoFit/>
          </a:bodyPr>
          <a:lstStyle/>
          <a:p>
            <a:pPr>
              <a:lnSpc>
                <a:spcPct val="130000"/>
              </a:lnSpc>
            </a:pPr>
            <a:r>
              <a:rPr lang="zh-CN" altLang="en-US" sz="1600" b="1" dirty="0">
                <a:solidFill>
                  <a:schemeClr val="bg2"/>
                </a:solidFill>
                <a:cs typeface="+mn-ea"/>
                <a:sym typeface="+mn-lt"/>
              </a:rPr>
              <a:t>信息不可篡改</a:t>
            </a:r>
            <a:r>
              <a:rPr lang="en-US" altLang="zh-CN" sz="1600" dirty="0">
                <a:solidFill>
                  <a:schemeClr val="bg2"/>
                </a:solidFill>
                <a:cs typeface="+mn-ea"/>
                <a:sym typeface="+mn-lt"/>
              </a:rPr>
              <a:t>——</a:t>
            </a:r>
            <a:r>
              <a:rPr lang="zh-CN" altLang="en-US" sz="1600" dirty="0">
                <a:solidFill>
                  <a:schemeClr val="bg2"/>
                </a:solidFill>
                <a:cs typeface="+mn-ea"/>
                <a:sym typeface="+mn-lt"/>
              </a:rPr>
              <a:t>数据信息一旦被写入区块中就不能更改撤销</a:t>
            </a:r>
            <a:endParaRPr lang="en-GB" altLang="zh-CN" sz="1200" dirty="0">
              <a:solidFill>
                <a:schemeClr val="bg2"/>
              </a:solidFill>
              <a:cs typeface="+mn-ea"/>
              <a:sym typeface="+mn-lt"/>
            </a:endParaRPr>
          </a:p>
        </p:txBody>
      </p:sp>
      <p:sp>
        <p:nvSpPr>
          <p:cNvPr id="29" name="1"/>
          <p:cNvSpPr/>
          <p:nvPr/>
        </p:nvSpPr>
        <p:spPr>
          <a:xfrm>
            <a:off x="2116123" y="2928116"/>
            <a:ext cx="6376819" cy="769313"/>
          </a:xfrm>
          <a:prstGeom prst="rect">
            <a:avLst/>
          </a:prstGeom>
        </p:spPr>
        <p:txBody>
          <a:bodyPr wrap="square">
            <a:spAutoFit/>
          </a:bodyPr>
          <a:lstStyle/>
          <a:p>
            <a:pPr>
              <a:lnSpc>
                <a:spcPct val="150000"/>
              </a:lnSpc>
            </a:pPr>
            <a:r>
              <a:rPr lang="zh-CN" altLang="en-US" sz="1600" b="1" dirty="0">
                <a:solidFill>
                  <a:schemeClr val="tx1">
                    <a:lumMod val="65000"/>
                    <a:lumOff val="35000"/>
                  </a:schemeClr>
                </a:solidFill>
                <a:cs typeface="+mn-ea"/>
                <a:sym typeface="+mn-lt"/>
              </a:rPr>
              <a:t>公开透明</a:t>
            </a:r>
            <a:r>
              <a:rPr lang="en-US" altLang="zh-CN" sz="1600" dirty="0">
                <a:solidFill>
                  <a:schemeClr val="tx1">
                    <a:lumMod val="65000"/>
                    <a:lumOff val="35000"/>
                  </a:schemeClr>
                </a:solidFill>
                <a:cs typeface="+mn-ea"/>
                <a:sym typeface="+mn-lt"/>
              </a:rPr>
              <a:t>——</a:t>
            </a:r>
            <a:r>
              <a:rPr lang="zh-CN" altLang="en-US" sz="1600" dirty="0">
                <a:solidFill>
                  <a:schemeClr val="tx1">
                    <a:lumMod val="65000"/>
                    <a:lumOff val="35000"/>
                  </a:schemeClr>
                </a:solidFill>
                <a:cs typeface="+mn-ea"/>
                <a:sym typeface="+mn-lt"/>
              </a:rPr>
              <a:t>极短时间内，区块信息会被复制到网络中的所有区块，实现全网数据同步，每个节点都能回溯交易双方过去的所有交易信息</a:t>
            </a:r>
            <a:endParaRPr lang="en-GB" altLang="zh-CN" sz="1200" dirty="0">
              <a:solidFill>
                <a:schemeClr val="bg2"/>
              </a:solidFill>
              <a:cs typeface="+mn-ea"/>
              <a:sym typeface="+mn-lt"/>
            </a:endParaRPr>
          </a:p>
        </p:txBody>
      </p:sp>
      <p:sp>
        <p:nvSpPr>
          <p:cNvPr id="30" name="1"/>
          <p:cNvSpPr/>
          <p:nvPr/>
        </p:nvSpPr>
        <p:spPr>
          <a:xfrm>
            <a:off x="2116124" y="3790787"/>
            <a:ext cx="6376818" cy="1138645"/>
          </a:xfrm>
          <a:prstGeom prst="rect">
            <a:avLst/>
          </a:prstGeom>
        </p:spPr>
        <p:txBody>
          <a:bodyPr wrap="square">
            <a:spAutoFit/>
          </a:bodyPr>
          <a:lstStyle/>
          <a:p>
            <a:pPr>
              <a:lnSpc>
                <a:spcPct val="150000"/>
              </a:lnSpc>
            </a:pPr>
            <a:r>
              <a:rPr lang="zh-CN" altLang="en-US" sz="1600" b="1" dirty="0">
                <a:solidFill>
                  <a:schemeClr val="tx1">
                    <a:lumMod val="65000"/>
                    <a:lumOff val="35000"/>
                  </a:schemeClr>
                </a:solidFill>
                <a:cs typeface="+mn-ea"/>
                <a:sym typeface="+mn-lt"/>
              </a:rPr>
              <a:t>集体维护性</a:t>
            </a:r>
            <a:r>
              <a:rPr lang="en-US" altLang="zh-CN" sz="1600" dirty="0">
                <a:solidFill>
                  <a:schemeClr val="tx1">
                    <a:lumMod val="65000"/>
                    <a:lumOff val="35000"/>
                  </a:schemeClr>
                </a:solidFill>
                <a:cs typeface="+mn-ea"/>
                <a:sym typeface="+mn-lt"/>
              </a:rPr>
              <a:t>——</a:t>
            </a:r>
            <a:r>
              <a:rPr lang="zh-CN" altLang="en-US" sz="1600" dirty="0">
                <a:solidFill>
                  <a:schemeClr val="tx1">
                    <a:lumMod val="65000"/>
                    <a:lumOff val="35000"/>
                  </a:schemeClr>
                </a:solidFill>
                <a:cs typeface="+mn-ea"/>
                <a:sym typeface="+mn-lt"/>
              </a:rPr>
              <a:t>在整个互联网金融系统，无论是资金的供给者还是资金的借贷者都可以充当保护者的作用；共同维护整个区块链信息的可靠和安全性。</a:t>
            </a:r>
            <a:endParaRPr lang="en-GB" altLang="zh-CN" sz="1200" dirty="0">
              <a:solidFill>
                <a:schemeClr val="bg2"/>
              </a:solidFill>
              <a:cs typeface="+mn-ea"/>
              <a:sym typeface="+mn-lt"/>
            </a:endParaRPr>
          </a:p>
        </p:txBody>
      </p:sp>
      <p:sp>
        <p:nvSpPr>
          <p:cNvPr id="31" name="标题 1"/>
          <p:cNvSpPr txBox="1"/>
          <p:nvPr/>
        </p:nvSpPr>
        <p:spPr>
          <a:xfrm>
            <a:off x="820737" y="310176"/>
            <a:ext cx="2106931" cy="44644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2400" dirty="0">
                <a:solidFill>
                  <a:schemeClr val="tx1">
                    <a:lumMod val="75000"/>
                    <a:lumOff val="25000"/>
                  </a:schemeClr>
                </a:solidFill>
                <a:latin typeface="+mn-lt"/>
                <a:ea typeface="+mn-ea"/>
                <a:cs typeface="+mn-ea"/>
                <a:sym typeface="+mn-lt"/>
              </a:rPr>
              <a:t>区块链的特点</a:t>
            </a:r>
            <a:endParaRPr lang="zh-CN" altLang="en-US" sz="2400" dirty="0">
              <a:solidFill>
                <a:schemeClr val="tx1">
                  <a:lumMod val="75000"/>
                  <a:lumOff val="25000"/>
                </a:schemeClr>
              </a:solidFill>
              <a:latin typeface="+mn-lt"/>
              <a:ea typeface="+mn-ea"/>
              <a:cs typeface="+mn-ea"/>
              <a:sym typeface="+mn-lt"/>
            </a:endParaRPr>
          </a:p>
        </p:txBody>
      </p:sp>
      <p:sp>
        <p:nvSpPr>
          <p:cNvPr id="32" name="剪去对角的矩形 31"/>
          <p:cNvSpPr/>
          <p:nvPr/>
        </p:nvSpPr>
        <p:spPr>
          <a:xfrm flipH="1">
            <a:off x="-527149" y="404664"/>
            <a:ext cx="1261505" cy="288032"/>
          </a:xfrm>
          <a:prstGeom prst="snip2DiagRect">
            <a:avLst>
              <a:gd name="adj1" fmla="val 0"/>
              <a:gd name="adj2" fmla="val 5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3" name="组合 32"/>
          <p:cNvGrpSpPr/>
          <p:nvPr/>
        </p:nvGrpSpPr>
        <p:grpSpPr>
          <a:xfrm>
            <a:off x="1242218" y="5033381"/>
            <a:ext cx="731217" cy="703255"/>
            <a:chOff x="938909" y="3941365"/>
            <a:chExt cx="548414" cy="527441"/>
          </a:xfrm>
        </p:grpSpPr>
        <p:sp>
          <p:nvSpPr>
            <p:cNvPr id="34" name="194"/>
            <p:cNvSpPr/>
            <p:nvPr/>
          </p:nvSpPr>
          <p:spPr>
            <a:xfrm>
              <a:off x="959882" y="3941365"/>
              <a:ext cx="527441" cy="5274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35" name="194"/>
            <p:cNvSpPr/>
            <p:nvPr/>
          </p:nvSpPr>
          <p:spPr>
            <a:xfrm>
              <a:off x="938909" y="3951170"/>
              <a:ext cx="407805" cy="392415"/>
            </a:xfrm>
            <a:prstGeom prst="rect">
              <a:avLst/>
            </a:prstGeom>
            <a:noFill/>
          </p:spPr>
          <p:txBody>
            <a:bodyPr wrap="none">
              <a:spAutoFit/>
            </a:bodyPr>
            <a:lstStyle/>
            <a:p>
              <a:r>
                <a:rPr lang="en-US" altLang="zh-CN" sz="2800" dirty="0">
                  <a:solidFill>
                    <a:schemeClr val="bg1"/>
                  </a:solidFill>
                  <a:cs typeface="+mn-ea"/>
                  <a:sym typeface="+mn-lt"/>
                </a:rPr>
                <a:t>05</a:t>
              </a:r>
              <a:endParaRPr lang="zh-CN" altLang="en-US" sz="4000" dirty="0">
                <a:solidFill>
                  <a:schemeClr val="bg1"/>
                </a:solidFill>
                <a:cs typeface="+mn-ea"/>
                <a:sym typeface="+mn-lt"/>
              </a:endParaRPr>
            </a:p>
          </p:txBody>
        </p:sp>
      </p:grpSp>
      <p:sp>
        <p:nvSpPr>
          <p:cNvPr id="36" name="1"/>
          <p:cNvSpPr/>
          <p:nvPr/>
        </p:nvSpPr>
        <p:spPr>
          <a:xfrm>
            <a:off x="2116124" y="4978741"/>
            <a:ext cx="6146463" cy="1507977"/>
          </a:xfrm>
          <a:prstGeom prst="rect">
            <a:avLst/>
          </a:prstGeom>
        </p:spPr>
        <p:txBody>
          <a:bodyPr wrap="square">
            <a:spAutoFit/>
          </a:bodyPr>
          <a:lstStyle/>
          <a:p>
            <a:pPr>
              <a:lnSpc>
                <a:spcPct val="150000"/>
              </a:lnSpc>
            </a:pPr>
            <a:r>
              <a:rPr lang="zh-CN" altLang="en-US" sz="1600" b="1" dirty="0">
                <a:solidFill>
                  <a:schemeClr val="tx1">
                    <a:lumMod val="65000"/>
                    <a:lumOff val="35000"/>
                  </a:schemeClr>
                </a:solidFill>
                <a:cs typeface="+mn-ea"/>
                <a:sym typeface="+mn-lt"/>
              </a:rPr>
              <a:t>可靠数据库</a:t>
            </a:r>
            <a:r>
              <a:rPr lang="en-US" altLang="zh-CN" sz="1600" dirty="0">
                <a:solidFill>
                  <a:schemeClr val="tx1">
                    <a:lumMod val="65000"/>
                    <a:lumOff val="35000"/>
                  </a:schemeClr>
                </a:solidFill>
                <a:cs typeface="+mn-ea"/>
                <a:sym typeface="+mn-lt"/>
              </a:rPr>
              <a:t>——</a:t>
            </a:r>
            <a:r>
              <a:rPr lang="zh-CN" altLang="en-US" sz="1600" dirty="0">
                <a:solidFill>
                  <a:schemeClr val="tx1">
                    <a:lumMod val="65000"/>
                    <a:lumOff val="35000"/>
                  </a:schemeClr>
                </a:solidFill>
                <a:cs typeface="+mn-ea"/>
                <a:sym typeface="+mn-lt"/>
              </a:rPr>
              <a:t>只有掌握整个系统</a:t>
            </a:r>
            <a:r>
              <a:rPr lang="en-US" altLang="zh-CN" sz="1600" dirty="0">
                <a:solidFill>
                  <a:schemeClr val="tx1">
                    <a:lumMod val="65000"/>
                    <a:lumOff val="35000"/>
                  </a:schemeClr>
                </a:solidFill>
                <a:cs typeface="+mn-ea"/>
                <a:sym typeface="+mn-lt"/>
              </a:rPr>
              <a:t>51%</a:t>
            </a:r>
            <a:r>
              <a:rPr lang="zh-CN" altLang="en-US" sz="1600" dirty="0">
                <a:solidFill>
                  <a:schemeClr val="tx1">
                    <a:lumMod val="65000"/>
                    <a:lumOff val="35000"/>
                  </a:schemeClr>
                </a:solidFill>
                <a:cs typeface="+mn-ea"/>
                <a:sym typeface="+mn-lt"/>
              </a:rPr>
              <a:t>节点，才能对区块链信息进行篡改，这样显然不可能做到，因为整个系统参与者众多，掌握这么多节点成本极高，也无法实现，这样能确保数据的完整性、真实性和安全性</a:t>
            </a:r>
            <a:endParaRPr lang="en-GB" altLang="zh-CN" sz="1200" dirty="0">
              <a:solidFill>
                <a:schemeClr val="bg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25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360"/>
                                          </p:val>
                                        </p:tav>
                                        <p:tav tm="100000">
                                          <p:val>
                                            <p:fltVal val="0"/>
                                          </p:val>
                                        </p:tav>
                                      </p:tavLst>
                                    </p:anim>
                                    <p:animEffect transition="in" filter="fade">
                                      <p:cBhvr>
                                        <p:cTn id="22" dur="500"/>
                                        <p:tgtEl>
                                          <p:spTgt spid="4"/>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360"/>
                                          </p:val>
                                        </p:tav>
                                        <p:tav tm="100000">
                                          <p:val>
                                            <p:fltVal val="0"/>
                                          </p:val>
                                        </p:tav>
                                      </p:tavLst>
                                    </p:anim>
                                    <p:animEffect transition="in" filter="fade">
                                      <p:cBhvr>
                                        <p:cTn id="28" dur="500"/>
                                        <p:tgtEl>
                                          <p:spTgt spid="5"/>
                                        </p:tgtEl>
                                      </p:cBhvr>
                                    </p:animEffect>
                                  </p:childTnLst>
                                </p:cTn>
                              </p:par>
                            </p:childTnLst>
                          </p:cTn>
                        </p:par>
                        <p:par>
                          <p:cTn id="29" fill="hold">
                            <p:stCondLst>
                              <p:cond delay="500"/>
                            </p:stCondLst>
                            <p:childTnLst>
                              <p:par>
                                <p:cTn id="30" presetID="22" presetClass="entr" presetSubtype="1"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up)">
                                      <p:cBhvr>
                                        <p:cTn id="32" dur="500"/>
                                        <p:tgtEl>
                                          <p:spTgt spid="27"/>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up)">
                                      <p:cBhvr>
                                        <p:cTn id="35" dur="500"/>
                                        <p:tgtEl>
                                          <p:spTgt spid="28"/>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up)">
                                      <p:cBhvr>
                                        <p:cTn id="38" dur="500"/>
                                        <p:tgtEl>
                                          <p:spTgt spid="29"/>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up)">
                                      <p:cBhvr>
                                        <p:cTn id="41" dur="500"/>
                                        <p:tgtEl>
                                          <p:spTgt spid="30"/>
                                        </p:tgtEl>
                                      </p:cBhvr>
                                    </p:animEffect>
                                  </p:childTnLst>
                                </p:cTn>
                              </p:par>
                            </p:childTnLst>
                          </p:cTn>
                        </p:par>
                        <p:par>
                          <p:cTn id="42" fill="hold">
                            <p:stCondLst>
                              <p:cond delay="1000"/>
                            </p:stCondLst>
                            <p:childTnLst>
                              <p:par>
                                <p:cTn id="43" presetID="42" presetClass="entr" presetSubtype="0"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1000"/>
                                        <p:tgtEl>
                                          <p:spTgt spid="6"/>
                                        </p:tgtEl>
                                      </p:cBhvr>
                                    </p:animEffect>
                                    <p:anim calcmode="lin" valueType="num">
                                      <p:cBhvr>
                                        <p:cTn id="46" dur="1000" fill="hold"/>
                                        <p:tgtEl>
                                          <p:spTgt spid="6"/>
                                        </p:tgtEl>
                                        <p:attrNameLst>
                                          <p:attrName>ppt_x</p:attrName>
                                        </p:attrNameLst>
                                      </p:cBhvr>
                                      <p:tavLst>
                                        <p:tav tm="0">
                                          <p:val>
                                            <p:strVal val="#ppt_x"/>
                                          </p:val>
                                        </p:tav>
                                        <p:tav tm="100000">
                                          <p:val>
                                            <p:strVal val="#ppt_x"/>
                                          </p:val>
                                        </p:tav>
                                      </p:tavLst>
                                    </p:anim>
                                    <p:anim calcmode="lin" valueType="num">
                                      <p:cBhvr>
                                        <p:cTn id="47" dur="1000" fill="hold"/>
                                        <p:tgtEl>
                                          <p:spTgt spid="6"/>
                                        </p:tgtEl>
                                        <p:attrNameLst>
                                          <p:attrName>ppt_y</p:attrName>
                                        </p:attrNameLst>
                                      </p:cBhvr>
                                      <p:tavLst>
                                        <p:tav tm="0">
                                          <p:val>
                                            <p:strVal val="#ppt_y+.1"/>
                                          </p:val>
                                        </p:tav>
                                        <p:tav tm="100000">
                                          <p:val>
                                            <p:strVal val="#ppt_y"/>
                                          </p:val>
                                        </p:tav>
                                      </p:tavLst>
                                    </p:anim>
                                  </p:childTnLst>
                                </p:cTn>
                              </p:par>
                              <p:par>
                                <p:cTn id="48" presetID="49" presetClass="entr" presetSubtype="0" decel="100000" fill="hold" nodeType="with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p:cTn id="50" dur="500" fill="hold"/>
                                        <p:tgtEl>
                                          <p:spTgt spid="33"/>
                                        </p:tgtEl>
                                        <p:attrNameLst>
                                          <p:attrName>ppt_w</p:attrName>
                                        </p:attrNameLst>
                                      </p:cBhvr>
                                      <p:tavLst>
                                        <p:tav tm="0">
                                          <p:val>
                                            <p:fltVal val="0"/>
                                          </p:val>
                                        </p:tav>
                                        <p:tav tm="100000">
                                          <p:val>
                                            <p:strVal val="#ppt_w"/>
                                          </p:val>
                                        </p:tav>
                                      </p:tavLst>
                                    </p:anim>
                                    <p:anim calcmode="lin" valueType="num">
                                      <p:cBhvr>
                                        <p:cTn id="51" dur="500" fill="hold"/>
                                        <p:tgtEl>
                                          <p:spTgt spid="33"/>
                                        </p:tgtEl>
                                        <p:attrNameLst>
                                          <p:attrName>ppt_h</p:attrName>
                                        </p:attrNameLst>
                                      </p:cBhvr>
                                      <p:tavLst>
                                        <p:tav tm="0">
                                          <p:val>
                                            <p:fltVal val="0"/>
                                          </p:val>
                                        </p:tav>
                                        <p:tav tm="100000">
                                          <p:val>
                                            <p:strVal val="#ppt_h"/>
                                          </p:val>
                                        </p:tav>
                                      </p:tavLst>
                                    </p:anim>
                                    <p:anim calcmode="lin" valueType="num">
                                      <p:cBhvr>
                                        <p:cTn id="52" dur="500" fill="hold"/>
                                        <p:tgtEl>
                                          <p:spTgt spid="33"/>
                                        </p:tgtEl>
                                        <p:attrNameLst>
                                          <p:attrName>style.rotation</p:attrName>
                                        </p:attrNameLst>
                                      </p:cBhvr>
                                      <p:tavLst>
                                        <p:tav tm="0">
                                          <p:val>
                                            <p:fltVal val="360"/>
                                          </p:val>
                                        </p:tav>
                                        <p:tav tm="100000">
                                          <p:val>
                                            <p:fltVal val="0"/>
                                          </p:val>
                                        </p:tav>
                                      </p:tavLst>
                                    </p:anim>
                                    <p:animEffect transition="in" filter="fade">
                                      <p:cBhvr>
                                        <p:cTn id="53" dur="500"/>
                                        <p:tgtEl>
                                          <p:spTgt spid="33"/>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up)">
                                      <p:cBhvr>
                                        <p:cTn id="5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0" name="图片 5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85598" y="1322028"/>
            <a:ext cx="1293497" cy="1211855"/>
          </a:xfrm>
          <a:prstGeom prst="rect">
            <a:avLst/>
          </a:prstGeom>
        </p:spPr>
      </p:pic>
      <p:pic>
        <p:nvPicPr>
          <p:cNvPr id="61" name="图片 6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351" y="4924543"/>
            <a:ext cx="1293497" cy="1244905"/>
          </a:xfrm>
          <a:prstGeom prst="rect">
            <a:avLst/>
          </a:prstGeom>
        </p:spPr>
      </p:pic>
      <p:pic>
        <p:nvPicPr>
          <p:cNvPr id="62" name="图片 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4350" y="3040659"/>
            <a:ext cx="1299916" cy="1211855"/>
          </a:xfrm>
          <a:prstGeom prst="rect">
            <a:avLst/>
          </a:prstGeom>
        </p:spPr>
      </p:pic>
      <p:sp>
        <p:nvSpPr>
          <p:cNvPr id="63" name="矩形 62"/>
          <p:cNvSpPr/>
          <p:nvPr/>
        </p:nvSpPr>
        <p:spPr>
          <a:xfrm>
            <a:off x="3227860" y="1327327"/>
            <a:ext cx="7838279" cy="1204551"/>
          </a:xfrm>
          <a:prstGeom prst="rect">
            <a:avLst/>
          </a:prstGeom>
          <a:noFill/>
          <a:ln>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64" name="组合 63"/>
          <p:cNvGrpSpPr/>
          <p:nvPr/>
        </p:nvGrpSpPr>
        <p:grpSpPr>
          <a:xfrm>
            <a:off x="3289577" y="1352348"/>
            <a:ext cx="7765315" cy="1058279"/>
            <a:chOff x="8626301" y="2526505"/>
            <a:chExt cx="2497036" cy="1058278"/>
          </a:xfrm>
        </p:grpSpPr>
        <p:sp>
          <p:nvSpPr>
            <p:cNvPr id="65" name="文本框 87"/>
            <p:cNvSpPr txBox="1"/>
            <p:nvPr/>
          </p:nvSpPr>
          <p:spPr>
            <a:xfrm>
              <a:off x="8638976" y="2526505"/>
              <a:ext cx="358352" cy="369332"/>
            </a:xfrm>
            <a:prstGeom prst="rect">
              <a:avLst/>
            </a:prstGeom>
            <a:noFill/>
          </p:spPr>
          <p:txBody>
            <a:bodyPr wrap="none" rtlCol="0">
              <a:spAutoFit/>
            </a:bodyPr>
            <a:lstStyle/>
            <a:p>
              <a:r>
                <a:rPr lang="zh-CN" altLang="en-US" b="1" dirty="0">
                  <a:solidFill>
                    <a:schemeClr val="accent1"/>
                  </a:solidFill>
                  <a:cs typeface="+mn-ea"/>
                  <a:sym typeface="+mn-lt"/>
                </a:rPr>
                <a:t>共识机制</a:t>
              </a:r>
              <a:endParaRPr lang="zh-CN" altLang="en-US" b="1" dirty="0">
                <a:solidFill>
                  <a:schemeClr val="accent1"/>
                </a:solidFill>
                <a:cs typeface="+mn-ea"/>
                <a:sym typeface="+mn-lt"/>
              </a:endParaRPr>
            </a:p>
          </p:txBody>
        </p:sp>
        <p:sp>
          <p:nvSpPr>
            <p:cNvPr id="66" name="文本框 88"/>
            <p:cNvSpPr txBox="1"/>
            <p:nvPr/>
          </p:nvSpPr>
          <p:spPr>
            <a:xfrm>
              <a:off x="8626301" y="2860034"/>
              <a:ext cx="2497036" cy="724749"/>
            </a:xfrm>
            <a:prstGeom prst="rect">
              <a:avLst/>
            </a:prstGeom>
            <a:noFill/>
          </p:spPr>
          <p:txBody>
            <a:bodyPr wrap="square" rtlCol="0">
              <a:spAutoFit/>
            </a:bodyPr>
            <a:lstStyle/>
            <a:p>
              <a:pPr>
                <a:lnSpc>
                  <a:spcPct val="120000"/>
                </a:lnSpc>
              </a:pPr>
              <a:r>
                <a:rPr lang="zh-CN" altLang="en-US" sz="1200" dirty="0">
                  <a:solidFill>
                    <a:srgbClr val="58595B"/>
                  </a:solidFill>
                  <a:cs typeface="+mn-ea"/>
                  <a:sym typeface="+mn-lt"/>
                </a:rPr>
                <a:t>区块的信息进行修改。这种共识机制既可以作为认定的手段</a:t>
              </a:r>
              <a:r>
                <a:rPr lang="en-US" altLang="zh-CN" sz="1200" dirty="0">
                  <a:solidFill>
                    <a:srgbClr val="58595B"/>
                  </a:solidFill>
                  <a:cs typeface="+mn-ea"/>
                  <a:sym typeface="+mn-lt"/>
                </a:rPr>
                <a:t>,</a:t>
              </a:r>
              <a:r>
                <a:rPr lang="zh-CN" altLang="en-US" sz="1200" dirty="0">
                  <a:solidFill>
                    <a:srgbClr val="58595B"/>
                  </a:solidFill>
                  <a:cs typeface="+mn-ea"/>
                  <a:sym typeface="+mn-lt"/>
                </a:rPr>
                <a:t>又可以避免虚假交易和信息篡改就是所有记账节点之间如何区域达成共识</a:t>
              </a:r>
              <a:r>
                <a:rPr lang="en-US" altLang="zh-CN" sz="1200" dirty="0">
                  <a:solidFill>
                    <a:srgbClr val="58595B"/>
                  </a:solidFill>
                  <a:cs typeface="+mn-ea"/>
                  <a:sym typeface="+mn-lt"/>
                </a:rPr>
                <a:t>,</a:t>
              </a:r>
              <a:r>
                <a:rPr lang="zh-CN" altLang="en-US" sz="1200" dirty="0">
                  <a:solidFill>
                    <a:srgbClr val="58595B"/>
                  </a:solidFill>
                  <a:cs typeface="+mn-ea"/>
                  <a:sym typeface="+mn-lt"/>
                </a:rPr>
                <a:t>来选择和认定记录的真实性和有效性。全网认可的是最长的一条区块链，因为在此之上的工作量最大。如果想要修改某个区块内的交易信息，就必须将该区块和后面所有</a:t>
              </a:r>
              <a:endParaRPr lang="zh-CN" altLang="en-US" sz="1200" dirty="0">
                <a:solidFill>
                  <a:srgbClr val="58595B"/>
                </a:solidFill>
                <a:cs typeface="+mn-ea"/>
                <a:sym typeface="+mn-lt"/>
              </a:endParaRPr>
            </a:p>
          </p:txBody>
        </p:sp>
      </p:grpSp>
      <p:grpSp>
        <p:nvGrpSpPr>
          <p:cNvPr id="67" name="组合 66"/>
          <p:cNvGrpSpPr/>
          <p:nvPr/>
        </p:nvGrpSpPr>
        <p:grpSpPr>
          <a:xfrm>
            <a:off x="1779092" y="1327329"/>
            <a:ext cx="1426280" cy="1204551"/>
            <a:chOff x="3503136" y="1764298"/>
            <a:chExt cx="1426280" cy="1204550"/>
          </a:xfrm>
          <a:solidFill>
            <a:srgbClr val="FC8D08">
              <a:alpha val="85000"/>
            </a:srgbClr>
          </a:solidFill>
        </p:grpSpPr>
        <p:sp>
          <p:nvSpPr>
            <p:cNvPr id="68" name="矩形 67"/>
            <p:cNvSpPr/>
            <p:nvPr/>
          </p:nvSpPr>
          <p:spPr>
            <a:xfrm>
              <a:off x="3503136" y="1764298"/>
              <a:ext cx="1426280" cy="1204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cs typeface="+mn-ea"/>
                <a:sym typeface="+mn-lt"/>
              </a:endParaRPr>
            </a:p>
          </p:txBody>
        </p:sp>
        <p:sp>
          <p:nvSpPr>
            <p:cNvPr id="69" name="文本框 7"/>
            <p:cNvSpPr txBox="1"/>
            <p:nvPr/>
          </p:nvSpPr>
          <p:spPr>
            <a:xfrm>
              <a:off x="3851457" y="1973985"/>
              <a:ext cx="752129" cy="769440"/>
            </a:xfrm>
            <a:prstGeom prst="rect">
              <a:avLst/>
            </a:prstGeom>
            <a:noFill/>
            <a:ln>
              <a:noFill/>
            </a:ln>
          </p:spPr>
          <p:txBody>
            <a:bodyPr wrap="none" rtlCol="0">
              <a:spAutoFit/>
            </a:bodyPr>
            <a:lstStyle/>
            <a:p>
              <a:pPr algn="ctr"/>
              <a:r>
                <a:rPr lang="en-US" altLang="zh-CN" sz="4400" b="1" dirty="0">
                  <a:solidFill>
                    <a:schemeClr val="bg1"/>
                  </a:solidFill>
                  <a:cs typeface="+mn-ea"/>
                  <a:sym typeface="+mn-lt"/>
                </a:rPr>
                <a:t>01</a:t>
              </a:r>
              <a:endParaRPr lang="zh-CN" altLang="en-US" sz="4400" b="1" dirty="0">
                <a:solidFill>
                  <a:schemeClr val="bg1"/>
                </a:solidFill>
                <a:cs typeface="+mn-ea"/>
                <a:sym typeface="+mn-lt"/>
              </a:endParaRPr>
            </a:p>
          </p:txBody>
        </p:sp>
      </p:grpSp>
      <p:sp>
        <p:nvSpPr>
          <p:cNvPr id="70" name="矩形 69"/>
          <p:cNvSpPr/>
          <p:nvPr/>
        </p:nvSpPr>
        <p:spPr>
          <a:xfrm>
            <a:off x="3227860" y="3044723"/>
            <a:ext cx="7838279" cy="1204551"/>
          </a:xfrm>
          <a:prstGeom prst="rect">
            <a:avLst/>
          </a:prstGeom>
          <a:noFill/>
          <a:ln>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58595B"/>
              </a:solidFill>
              <a:cs typeface="+mn-ea"/>
              <a:sym typeface="+mn-lt"/>
            </a:endParaRPr>
          </a:p>
        </p:txBody>
      </p:sp>
      <p:grpSp>
        <p:nvGrpSpPr>
          <p:cNvPr id="71" name="组合 70"/>
          <p:cNvGrpSpPr/>
          <p:nvPr/>
        </p:nvGrpSpPr>
        <p:grpSpPr>
          <a:xfrm>
            <a:off x="3289577" y="3069744"/>
            <a:ext cx="7765315" cy="905160"/>
            <a:chOff x="8626301" y="2526505"/>
            <a:chExt cx="2497036" cy="905159"/>
          </a:xfrm>
        </p:grpSpPr>
        <p:sp>
          <p:nvSpPr>
            <p:cNvPr id="72" name="文本框 87"/>
            <p:cNvSpPr txBox="1"/>
            <p:nvPr/>
          </p:nvSpPr>
          <p:spPr>
            <a:xfrm>
              <a:off x="8638976" y="2526505"/>
              <a:ext cx="358352" cy="369332"/>
            </a:xfrm>
            <a:prstGeom prst="rect">
              <a:avLst/>
            </a:prstGeom>
            <a:noFill/>
          </p:spPr>
          <p:txBody>
            <a:bodyPr wrap="none" rtlCol="0">
              <a:spAutoFit/>
            </a:bodyPr>
            <a:lstStyle/>
            <a:p>
              <a:r>
                <a:rPr lang="zh-CN" altLang="en-US" b="1" dirty="0">
                  <a:solidFill>
                    <a:schemeClr val="accent1"/>
                  </a:solidFill>
                  <a:cs typeface="+mn-ea"/>
                  <a:sym typeface="+mn-lt"/>
                </a:rPr>
                <a:t>智能合约</a:t>
              </a:r>
              <a:endParaRPr lang="zh-CN" altLang="en-US" b="1" dirty="0">
                <a:solidFill>
                  <a:schemeClr val="accent1"/>
                </a:solidFill>
                <a:cs typeface="+mn-ea"/>
                <a:sym typeface="+mn-lt"/>
              </a:endParaRPr>
            </a:p>
          </p:txBody>
        </p:sp>
        <p:sp>
          <p:nvSpPr>
            <p:cNvPr id="73" name="文本框 88"/>
            <p:cNvSpPr txBox="1"/>
            <p:nvPr/>
          </p:nvSpPr>
          <p:spPr>
            <a:xfrm>
              <a:off x="8626301" y="2860034"/>
              <a:ext cx="2497036" cy="571630"/>
            </a:xfrm>
            <a:prstGeom prst="rect">
              <a:avLst/>
            </a:prstGeom>
            <a:noFill/>
          </p:spPr>
          <p:txBody>
            <a:bodyPr wrap="square" rtlCol="0">
              <a:spAutoFit/>
            </a:bodyPr>
            <a:lstStyle/>
            <a:p>
              <a:pPr>
                <a:lnSpc>
                  <a:spcPct val="120000"/>
                </a:lnSpc>
              </a:pPr>
              <a:r>
                <a:rPr lang="zh-CN" altLang="en-US" sz="1400" dirty="0">
                  <a:solidFill>
                    <a:srgbClr val="58595B"/>
                  </a:solidFill>
                  <a:cs typeface="+mn-ea"/>
                  <a:sym typeface="+mn-lt"/>
                </a:rPr>
                <a:t>主要基于区块链系统里可信的不可篡改的数据 </a:t>
              </a:r>
              <a:r>
                <a:rPr lang="en-US" altLang="zh-CN" sz="1400" dirty="0">
                  <a:solidFill>
                    <a:srgbClr val="58595B"/>
                  </a:solidFill>
                  <a:cs typeface="+mn-ea"/>
                  <a:sym typeface="+mn-lt"/>
                </a:rPr>
                <a:t>, </a:t>
              </a:r>
              <a:r>
                <a:rPr lang="zh-CN" altLang="en-US" sz="1400" dirty="0">
                  <a:solidFill>
                    <a:srgbClr val="58595B"/>
                  </a:solidFill>
                  <a:cs typeface="+mn-ea"/>
                  <a:sym typeface="+mn-lt"/>
                </a:rPr>
                <a:t>自动地执行一些预先定义好的规则和条款，如新区块的自动记录。便捷快速只能。</a:t>
              </a:r>
              <a:endParaRPr lang="zh-CN" altLang="en-US" sz="1400" dirty="0">
                <a:solidFill>
                  <a:srgbClr val="58595B"/>
                </a:solidFill>
                <a:cs typeface="+mn-ea"/>
                <a:sym typeface="+mn-lt"/>
              </a:endParaRPr>
            </a:p>
          </p:txBody>
        </p:sp>
      </p:grpSp>
      <p:grpSp>
        <p:nvGrpSpPr>
          <p:cNvPr id="74" name="组合 73"/>
          <p:cNvGrpSpPr/>
          <p:nvPr/>
        </p:nvGrpSpPr>
        <p:grpSpPr>
          <a:xfrm>
            <a:off x="1779092" y="3044723"/>
            <a:ext cx="1426280" cy="1204551"/>
            <a:chOff x="3514381" y="3185489"/>
            <a:chExt cx="1426280" cy="1204550"/>
          </a:xfrm>
          <a:solidFill>
            <a:srgbClr val="C00000">
              <a:alpha val="85000"/>
            </a:srgbClr>
          </a:solidFill>
        </p:grpSpPr>
        <p:sp>
          <p:nvSpPr>
            <p:cNvPr id="75" name="矩形 74"/>
            <p:cNvSpPr/>
            <p:nvPr/>
          </p:nvSpPr>
          <p:spPr>
            <a:xfrm>
              <a:off x="3514381" y="3185489"/>
              <a:ext cx="1426280" cy="1204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cs typeface="+mn-ea"/>
                <a:sym typeface="+mn-lt"/>
              </a:endParaRPr>
            </a:p>
          </p:txBody>
        </p:sp>
        <p:sp>
          <p:nvSpPr>
            <p:cNvPr id="76" name="文本框 7"/>
            <p:cNvSpPr txBox="1"/>
            <p:nvPr/>
          </p:nvSpPr>
          <p:spPr>
            <a:xfrm>
              <a:off x="3862702" y="3395176"/>
              <a:ext cx="752129" cy="769440"/>
            </a:xfrm>
            <a:prstGeom prst="rect">
              <a:avLst/>
            </a:prstGeom>
            <a:noFill/>
            <a:ln>
              <a:noFill/>
            </a:ln>
          </p:spPr>
          <p:txBody>
            <a:bodyPr wrap="none" rtlCol="0">
              <a:spAutoFit/>
            </a:bodyPr>
            <a:lstStyle/>
            <a:p>
              <a:pPr algn="ctr"/>
              <a:r>
                <a:rPr lang="en-US" altLang="zh-CN" sz="4400" b="1" dirty="0">
                  <a:solidFill>
                    <a:schemeClr val="bg1"/>
                  </a:solidFill>
                  <a:cs typeface="+mn-ea"/>
                  <a:sym typeface="+mn-lt"/>
                </a:rPr>
                <a:t>02</a:t>
              </a:r>
              <a:endParaRPr lang="zh-CN" altLang="en-US" sz="4400" b="1" dirty="0">
                <a:solidFill>
                  <a:schemeClr val="bg1"/>
                </a:solidFill>
                <a:cs typeface="+mn-ea"/>
                <a:sym typeface="+mn-lt"/>
              </a:endParaRPr>
            </a:p>
          </p:txBody>
        </p:sp>
      </p:grpSp>
      <p:sp>
        <p:nvSpPr>
          <p:cNvPr id="77" name="矩形 76"/>
          <p:cNvSpPr/>
          <p:nvPr/>
        </p:nvSpPr>
        <p:spPr>
          <a:xfrm>
            <a:off x="3216613" y="4926547"/>
            <a:ext cx="7838279" cy="1243817"/>
          </a:xfrm>
          <a:prstGeom prst="rect">
            <a:avLst/>
          </a:prstGeom>
          <a:noFill/>
          <a:ln>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78" name="组合 77"/>
          <p:cNvGrpSpPr/>
          <p:nvPr/>
        </p:nvGrpSpPr>
        <p:grpSpPr>
          <a:xfrm>
            <a:off x="3289577" y="4951567"/>
            <a:ext cx="7765315" cy="1312260"/>
            <a:chOff x="8626301" y="2526505"/>
            <a:chExt cx="2497036" cy="1312259"/>
          </a:xfrm>
        </p:grpSpPr>
        <p:sp>
          <p:nvSpPr>
            <p:cNvPr id="79" name="文本框 87"/>
            <p:cNvSpPr txBox="1"/>
            <p:nvPr/>
          </p:nvSpPr>
          <p:spPr>
            <a:xfrm>
              <a:off x="8638976" y="2526505"/>
              <a:ext cx="433095" cy="369332"/>
            </a:xfrm>
            <a:prstGeom prst="rect">
              <a:avLst/>
            </a:prstGeom>
            <a:noFill/>
          </p:spPr>
          <p:txBody>
            <a:bodyPr wrap="none" rtlCol="0">
              <a:spAutoFit/>
            </a:bodyPr>
            <a:lstStyle/>
            <a:p>
              <a:r>
                <a:rPr lang="zh-CN" altLang="en-US" b="1" dirty="0">
                  <a:solidFill>
                    <a:schemeClr val="accent1"/>
                  </a:solidFill>
                  <a:cs typeface="+mn-ea"/>
                  <a:sym typeface="+mn-lt"/>
                </a:rPr>
                <a:t>非对称加密</a:t>
              </a:r>
              <a:endParaRPr lang="zh-CN" altLang="en-US" b="1" dirty="0">
                <a:solidFill>
                  <a:schemeClr val="accent1"/>
                </a:solidFill>
                <a:cs typeface="+mn-ea"/>
                <a:sym typeface="+mn-lt"/>
              </a:endParaRPr>
            </a:p>
          </p:txBody>
        </p:sp>
        <p:sp>
          <p:nvSpPr>
            <p:cNvPr id="80" name="文本框 88"/>
            <p:cNvSpPr txBox="1"/>
            <p:nvPr/>
          </p:nvSpPr>
          <p:spPr>
            <a:xfrm>
              <a:off x="8626301" y="2860036"/>
              <a:ext cx="2497036" cy="978728"/>
            </a:xfrm>
            <a:prstGeom prst="rect">
              <a:avLst/>
            </a:prstGeom>
            <a:noFill/>
          </p:spPr>
          <p:txBody>
            <a:bodyPr wrap="square" rtlCol="0">
              <a:spAutoFit/>
            </a:bodyPr>
            <a:lstStyle/>
            <a:p>
              <a:pPr>
                <a:lnSpc>
                  <a:spcPct val="120000"/>
                </a:lnSpc>
              </a:pPr>
              <a:r>
                <a:rPr lang="zh-CN" altLang="en-US" sz="1200" dirty="0">
                  <a:solidFill>
                    <a:srgbClr val="58595B"/>
                  </a:solidFill>
                  <a:cs typeface="+mn-ea"/>
                  <a:sym typeface="+mn-lt"/>
                </a:rPr>
                <a:t>即在加密和解密的过程中使用一个“密钥对”，“密钥对”中的两个密钥具有非对称的特点，即在信息发送过程中，发送方通过一把密钥将信息加密，接收方在收到信息后，只有通过配对的另一把密钥才能对信息进行解密。非对称加密使得任何参与者更容易达成共识，将价值交换中的摩擦边界降到最低，还能实现透明数据后的匿名性，保护个人隐私</a:t>
              </a:r>
              <a:endParaRPr lang="zh-CN" altLang="en-US" sz="1200" dirty="0">
                <a:solidFill>
                  <a:srgbClr val="58595B"/>
                </a:solidFill>
                <a:cs typeface="+mn-ea"/>
                <a:sym typeface="+mn-lt"/>
              </a:endParaRPr>
            </a:p>
          </p:txBody>
        </p:sp>
      </p:grpSp>
      <p:grpSp>
        <p:nvGrpSpPr>
          <p:cNvPr id="81" name="组合 80"/>
          <p:cNvGrpSpPr/>
          <p:nvPr/>
        </p:nvGrpSpPr>
        <p:grpSpPr>
          <a:xfrm>
            <a:off x="1767847" y="4926546"/>
            <a:ext cx="1426280" cy="1243817"/>
            <a:chOff x="3503134" y="4606602"/>
            <a:chExt cx="1426280" cy="1243817"/>
          </a:xfrm>
          <a:solidFill>
            <a:srgbClr val="C00000">
              <a:alpha val="85000"/>
            </a:srgbClr>
          </a:solidFill>
        </p:grpSpPr>
        <p:sp>
          <p:nvSpPr>
            <p:cNvPr id="82" name="矩形 81"/>
            <p:cNvSpPr/>
            <p:nvPr/>
          </p:nvSpPr>
          <p:spPr>
            <a:xfrm>
              <a:off x="3503134" y="4606602"/>
              <a:ext cx="1426280" cy="124381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cs typeface="+mn-ea"/>
                <a:sym typeface="+mn-lt"/>
              </a:endParaRPr>
            </a:p>
          </p:txBody>
        </p:sp>
        <p:sp>
          <p:nvSpPr>
            <p:cNvPr id="83" name="文本框 7"/>
            <p:cNvSpPr txBox="1"/>
            <p:nvPr/>
          </p:nvSpPr>
          <p:spPr>
            <a:xfrm>
              <a:off x="3851455" y="4816289"/>
              <a:ext cx="752129" cy="769441"/>
            </a:xfrm>
            <a:prstGeom prst="rect">
              <a:avLst/>
            </a:prstGeom>
            <a:noFill/>
            <a:ln>
              <a:noFill/>
            </a:ln>
          </p:spPr>
          <p:txBody>
            <a:bodyPr wrap="none" rtlCol="0">
              <a:spAutoFit/>
            </a:bodyPr>
            <a:lstStyle/>
            <a:p>
              <a:pPr algn="ctr"/>
              <a:r>
                <a:rPr lang="en-US" altLang="zh-CN" sz="4400" b="1" dirty="0">
                  <a:solidFill>
                    <a:schemeClr val="bg1"/>
                  </a:solidFill>
                  <a:cs typeface="+mn-ea"/>
                  <a:sym typeface="+mn-lt"/>
                </a:rPr>
                <a:t>03</a:t>
              </a:r>
              <a:endParaRPr lang="zh-CN" altLang="en-US" sz="4400" b="1" dirty="0">
                <a:solidFill>
                  <a:schemeClr val="bg1"/>
                </a:solidFill>
                <a:cs typeface="+mn-ea"/>
                <a:sym typeface="+mn-lt"/>
              </a:endParaRPr>
            </a:p>
          </p:txBody>
        </p:sp>
      </p:grpSp>
      <p:sp>
        <p:nvSpPr>
          <p:cNvPr id="26" name="标题 1"/>
          <p:cNvSpPr txBox="1"/>
          <p:nvPr/>
        </p:nvSpPr>
        <p:spPr>
          <a:xfrm>
            <a:off x="820737" y="310176"/>
            <a:ext cx="2106931" cy="44644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2400" dirty="0">
                <a:solidFill>
                  <a:schemeClr val="tx1">
                    <a:lumMod val="75000"/>
                    <a:lumOff val="25000"/>
                  </a:schemeClr>
                </a:solidFill>
                <a:latin typeface="+mn-lt"/>
                <a:ea typeface="+mn-ea"/>
                <a:cs typeface="+mn-ea"/>
                <a:sym typeface="+mn-lt"/>
              </a:rPr>
              <a:t>三大特性</a:t>
            </a:r>
            <a:endParaRPr lang="zh-CN" altLang="en-US" sz="2400" dirty="0">
              <a:solidFill>
                <a:schemeClr val="tx1">
                  <a:lumMod val="75000"/>
                  <a:lumOff val="25000"/>
                </a:schemeClr>
              </a:solidFill>
              <a:latin typeface="+mn-lt"/>
              <a:ea typeface="+mn-ea"/>
              <a:cs typeface="+mn-ea"/>
              <a:sym typeface="+mn-lt"/>
            </a:endParaRPr>
          </a:p>
        </p:txBody>
      </p:sp>
      <p:sp>
        <p:nvSpPr>
          <p:cNvPr id="27" name="剪去对角的矩形 26"/>
          <p:cNvSpPr/>
          <p:nvPr/>
        </p:nvSpPr>
        <p:spPr>
          <a:xfrm flipH="1">
            <a:off x="-527149" y="404664"/>
            <a:ext cx="1261505" cy="288032"/>
          </a:xfrm>
          <a:prstGeom prst="snip2DiagRect">
            <a:avLst>
              <a:gd name="adj1" fmla="val 0"/>
              <a:gd name="adj2" fmla="val 5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randombar(horizontal)">
                                      <p:cBhvr>
                                        <p:cTn id="7" dur="500"/>
                                        <p:tgtEl>
                                          <p:spTgt spid="60"/>
                                        </p:tgtEl>
                                      </p:cBhvr>
                                    </p:animEffect>
                                  </p:childTnLst>
                                </p:cTn>
                              </p:par>
                              <p:par>
                                <p:cTn id="8" presetID="14" presetClass="entr" presetSubtype="10" fill="hold" nodeType="withEffect">
                                  <p:stCondLst>
                                    <p:cond delay="0"/>
                                  </p:stCondLst>
                                  <p:childTnLst>
                                    <p:set>
                                      <p:cBhvr>
                                        <p:cTn id="9" dur="1" fill="hold">
                                          <p:stCondLst>
                                            <p:cond delay="0"/>
                                          </p:stCondLst>
                                        </p:cTn>
                                        <p:tgtEl>
                                          <p:spTgt spid="61"/>
                                        </p:tgtEl>
                                        <p:attrNameLst>
                                          <p:attrName>style.visibility</p:attrName>
                                        </p:attrNameLst>
                                      </p:cBhvr>
                                      <p:to>
                                        <p:strVal val="visible"/>
                                      </p:to>
                                    </p:set>
                                    <p:animEffect transition="in" filter="randombar(horizontal)">
                                      <p:cBhvr>
                                        <p:cTn id="10" dur="500"/>
                                        <p:tgtEl>
                                          <p:spTgt spid="61"/>
                                        </p:tgtEl>
                                      </p:cBhvr>
                                    </p:animEffect>
                                  </p:childTnLst>
                                </p:cTn>
                              </p:par>
                              <p:par>
                                <p:cTn id="11" presetID="14" presetClass="entr" presetSubtype="10" fill="hold" nodeType="withEffect">
                                  <p:stCondLst>
                                    <p:cond delay="0"/>
                                  </p:stCondLst>
                                  <p:childTnLst>
                                    <p:set>
                                      <p:cBhvr>
                                        <p:cTn id="12" dur="1" fill="hold">
                                          <p:stCondLst>
                                            <p:cond delay="0"/>
                                          </p:stCondLst>
                                        </p:cTn>
                                        <p:tgtEl>
                                          <p:spTgt spid="62"/>
                                        </p:tgtEl>
                                        <p:attrNameLst>
                                          <p:attrName>style.visibility</p:attrName>
                                        </p:attrNameLst>
                                      </p:cBhvr>
                                      <p:to>
                                        <p:strVal val="visible"/>
                                      </p:to>
                                    </p:set>
                                    <p:animEffect transition="in" filter="randombar(horizontal)">
                                      <p:cBhvr>
                                        <p:cTn id="13" dur="500"/>
                                        <p:tgtEl>
                                          <p:spTgt spid="62"/>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wipe(left)">
                                      <p:cBhvr>
                                        <p:cTn id="17" dur="500"/>
                                        <p:tgtEl>
                                          <p:spTgt spid="67"/>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wipe(left)">
                                      <p:cBhvr>
                                        <p:cTn id="21" dur="500"/>
                                        <p:tgtEl>
                                          <p:spTgt spid="63"/>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wipe(left)">
                                      <p:cBhvr>
                                        <p:cTn id="25" dur="500"/>
                                        <p:tgtEl>
                                          <p:spTgt spid="64"/>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74"/>
                                        </p:tgtEl>
                                        <p:attrNameLst>
                                          <p:attrName>style.visibility</p:attrName>
                                        </p:attrNameLst>
                                      </p:cBhvr>
                                      <p:to>
                                        <p:strVal val="visible"/>
                                      </p:to>
                                    </p:set>
                                    <p:animEffect transition="in" filter="wipe(left)">
                                      <p:cBhvr>
                                        <p:cTn id="29" dur="500"/>
                                        <p:tgtEl>
                                          <p:spTgt spid="74"/>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70"/>
                                        </p:tgtEl>
                                        <p:attrNameLst>
                                          <p:attrName>style.visibility</p:attrName>
                                        </p:attrNameLst>
                                      </p:cBhvr>
                                      <p:to>
                                        <p:strVal val="visible"/>
                                      </p:to>
                                    </p:set>
                                    <p:animEffect transition="in" filter="wipe(left)">
                                      <p:cBhvr>
                                        <p:cTn id="33" dur="500"/>
                                        <p:tgtEl>
                                          <p:spTgt spid="70"/>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wipe(left)">
                                      <p:cBhvr>
                                        <p:cTn id="37" dur="500"/>
                                        <p:tgtEl>
                                          <p:spTgt spid="71"/>
                                        </p:tgtEl>
                                      </p:cBhvr>
                                    </p:animEffect>
                                  </p:childTnLst>
                                </p:cTn>
                              </p:par>
                            </p:childTnLst>
                          </p:cTn>
                        </p:par>
                        <p:par>
                          <p:cTn id="38" fill="hold">
                            <p:stCondLst>
                              <p:cond delay="3500"/>
                            </p:stCondLst>
                            <p:childTnLst>
                              <p:par>
                                <p:cTn id="39" presetID="22" presetClass="entr" presetSubtype="8" fill="hold" nodeType="afterEffect">
                                  <p:stCondLst>
                                    <p:cond delay="0"/>
                                  </p:stCondLst>
                                  <p:childTnLst>
                                    <p:set>
                                      <p:cBhvr>
                                        <p:cTn id="40" dur="1" fill="hold">
                                          <p:stCondLst>
                                            <p:cond delay="0"/>
                                          </p:stCondLst>
                                        </p:cTn>
                                        <p:tgtEl>
                                          <p:spTgt spid="81"/>
                                        </p:tgtEl>
                                        <p:attrNameLst>
                                          <p:attrName>style.visibility</p:attrName>
                                        </p:attrNameLst>
                                      </p:cBhvr>
                                      <p:to>
                                        <p:strVal val="visible"/>
                                      </p:to>
                                    </p:set>
                                    <p:animEffect transition="in" filter="wipe(left)">
                                      <p:cBhvr>
                                        <p:cTn id="41" dur="500"/>
                                        <p:tgtEl>
                                          <p:spTgt spid="81"/>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77"/>
                                        </p:tgtEl>
                                        <p:attrNameLst>
                                          <p:attrName>style.visibility</p:attrName>
                                        </p:attrNameLst>
                                      </p:cBhvr>
                                      <p:to>
                                        <p:strVal val="visible"/>
                                      </p:to>
                                    </p:set>
                                    <p:animEffect transition="in" filter="wipe(left)">
                                      <p:cBhvr>
                                        <p:cTn id="45" dur="500"/>
                                        <p:tgtEl>
                                          <p:spTgt spid="77"/>
                                        </p:tgtEl>
                                      </p:cBhvr>
                                    </p:animEffect>
                                  </p:childTnLst>
                                </p:cTn>
                              </p:par>
                            </p:childTnLst>
                          </p:cTn>
                        </p:par>
                        <p:par>
                          <p:cTn id="46" fill="hold">
                            <p:stCondLst>
                              <p:cond delay="4500"/>
                            </p:stCondLst>
                            <p:childTnLst>
                              <p:par>
                                <p:cTn id="47" presetID="22" presetClass="entr" presetSubtype="8" fill="hold" nodeType="afterEffect">
                                  <p:stCondLst>
                                    <p:cond delay="0"/>
                                  </p:stCondLst>
                                  <p:childTnLst>
                                    <p:set>
                                      <p:cBhvr>
                                        <p:cTn id="48" dur="1" fill="hold">
                                          <p:stCondLst>
                                            <p:cond delay="0"/>
                                          </p:stCondLst>
                                        </p:cTn>
                                        <p:tgtEl>
                                          <p:spTgt spid="78"/>
                                        </p:tgtEl>
                                        <p:attrNameLst>
                                          <p:attrName>style.visibility</p:attrName>
                                        </p:attrNameLst>
                                      </p:cBhvr>
                                      <p:to>
                                        <p:strVal val="visible"/>
                                      </p:to>
                                    </p:set>
                                    <p:animEffect transition="in" filter="wipe(left)">
                                      <p:cBhvr>
                                        <p:cTn id="49"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70" grpId="0" animBg="1"/>
      <p:bldP spid="7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 name="箭头3"/>
          <p:cNvSpPr/>
          <p:nvPr/>
        </p:nvSpPr>
        <p:spPr bwMode="gray">
          <a:xfrm flipV="1">
            <a:off x="2491173" y="3825456"/>
            <a:ext cx="1067427" cy="148510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accent2"/>
          </a:solidFill>
          <a:ln>
            <a:noFill/>
          </a:ln>
          <a:effectLst/>
        </p:spPr>
        <p:txBody>
          <a:bodyPr wrap="none" lIns="80884" tIns="40441" rIns="80884" bIns="4044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465">
              <a:solidFill>
                <a:sysClr val="windowText" lastClr="000000"/>
              </a:solidFill>
              <a:cs typeface="+mn-ea"/>
              <a:sym typeface="+mn-lt"/>
            </a:endParaRPr>
          </a:p>
        </p:txBody>
      </p:sp>
      <p:sp>
        <p:nvSpPr>
          <p:cNvPr id="68" name="箭头2"/>
          <p:cNvSpPr/>
          <p:nvPr/>
        </p:nvSpPr>
        <p:spPr bwMode="gray">
          <a:xfrm rot="16200000">
            <a:off x="2772445" y="3207399"/>
            <a:ext cx="317257" cy="1268784"/>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accent2"/>
          </a:solidFill>
          <a:ln>
            <a:noFill/>
          </a:ln>
          <a:effectLst/>
        </p:spPr>
        <p:txBody>
          <a:bodyPr wrap="none" lIns="80884" tIns="40441" rIns="80884" bIns="4044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465">
              <a:solidFill>
                <a:sysClr val="windowText" lastClr="000000"/>
              </a:solidFill>
              <a:cs typeface="+mn-ea"/>
              <a:sym typeface="+mn-lt"/>
            </a:endParaRPr>
          </a:p>
        </p:txBody>
      </p:sp>
      <p:sp>
        <p:nvSpPr>
          <p:cNvPr id="69" name="箭头1"/>
          <p:cNvSpPr/>
          <p:nvPr/>
        </p:nvSpPr>
        <p:spPr bwMode="gray">
          <a:xfrm>
            <a:off x="2484309" y="2203141"/>
            <a:ext cx="1067427" cy="172034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accent2"/>
          </a:solidFill>
          <a:ln>
            <a:noFill/>
          </a:ln>
          <a:effectLst/>
        </p:spPr>
        <p:txBody>
          <a:bodyPr wrap="none" lIns="80884" tIns="40441" rIns="80884" bIns="4044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465">
              <a:solidFill>
                <a:sysClr val="windowText" lastClr="000000"/>
              </a:solidFill>
              <a:cs typeface="+mn-ea"/>
              <a:sym typeface="+mn-lt"/>
            </a:endParaRPr>
          </a:p>
        </p:txBody>
      </p:sp>
      <p:sp>
        <p:nvSpPr>
          <p:cNvPr id="71" name="文本1"/>
          <p:cNvSpPr>
            <a:spLocks noChangeArrowheads="1"/>
          </p:cNvSpPr>
          <p:nvPr/>
        </p:nvSpPr>
        <p:spPr bwMode="gray">
          <a:xfrm>
            <a:off x="4895418" y="1810562"/>
            <a:ext cx="5773695" cy="1167987"/>
          </a:xfrm>
          <a:prstGeom prst="roundRect">
            <a:avLst>
              <a:gd name="adj" fmla="val 11505"/>
            </a:avLst>
          </a:prstGeom>
          <a:noFill/>
          <a:ln w="15875" cap="flat" cmpd="sng" algn="ctr">
            <a:solidFill>
              <a:schemeClr val="accent3"/>
            </a:solidFill>
            <a:prstDash val="solid"/>
          </a:ln>
          <a:effectLst/>
        </p:spPr>
        <p:txBody>
          <a:bodyPr lIns="80884" tIns="40441" rIns="80884" bIns="4044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065" dirty="0">
                <a:solidFill>
                  <a:schemeClr val="bg2">
                    <a:lumMod val="25000"/>
                  </a:schemeClr>
                </a:solidFill>
                <a:cs typeface="+mn-ea"/>
                <a:sym typeface="+mn-lt"/>
              </a:rPr>
              <a:t>您的内容打在这里，或者通过复制您的文本后，在此框中选择粘贴，并选择只保留文字。在此录入上述图表的综合描述说明。您的内容打在这里，或者通过复制您的文本后，在此框中选择粘贴，并选择只保留文字。在此录入上述图表的综合描述说明。</a:t>
            </a:r>
            <a:endParaRPr lang="zh-CN" altLang="zh-CN" sz="1065" dirty="0">
              <a:solidFill>
                <a:schemeClr val="bg2">
                  <a:lumMod val="25000"/>
                </a:schemeClr>
              </a:solidFill>
              <a:cs typeface="+mn-ea"/>
              <a:sym typeface="+mn-lt"/>
            </a:endParaRPr>
          </a:p>
        </p:txBody>
      </p:sp>
      <p:sp>
        <p:nvSpPr>
          <p:cNvPr id="73" name="文本2"/>
          <p:cNvSpPr>
            <a:spLocks noChangeArrowheads="1"/>
          </p:cNvSpPr>
          <p:nvPr/>
        </p:nvSpPr>
        <p:spPr bwMode="gray">
          <a:xfrm>
            <a:off x="4895418" y="3242853"/>
            <a:ext cx="5773695" cy="1164125"/>
          </a:xfrm>
          <a:prstGeom prst="roundRect">
            <a:avLst>
              <a:gd name="adj" fmla="val 11505"/>
            </a:avLst>
          </a:prstGeom>
          <a:noFill/>
          <a:ln w="15875" cap="flat" cmpd="sng" algn="ctr">
            <a:solidFill>
              <a:schemeClr val="accent4"/>
            </a:solidFill>
            <a:prstDash val="solid"/>
          </a:ln>
          <a:effectLst/>
        </p:spPr>
        <p:txBody>
          <a:bodyPr lIns="80884" tIns="40441" rIns="80884" bIns="4044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065" dirty="0">
                <a:solidFill>
                  <a:schemeClr val="bg2">
                    <a:lumMod val="25000"/>
                  </a:schemeClr>
                </a:solidFill>
                <a:cs typeface="+mn-ea"/>
                <a:sym typeface="+mn-lt"/>
              </a:rPr>
              <a:t>您的内容打在这里，或者通过复制您的文本后，在此框中选择粘贴，并选择只保留文字。在此录入上述图表的综合描述说明。您的内容打在这里，或者通过复制您的文本后，在此框中选择粘贴，并选择只保留文字。在此录入上述图表的综合描述说明。</a:t>
            </a:r>
            <a:endParaRPr lang="zh-CN" altLang="zh-CN" sz="1065" dirty="0">
              <a:solidFill>
                <a:schemeClr val="bg2">
                  <a:lumMod val="25000"/>
                </a:schemeClr>
              </a:solidFill>
              <a:cs typeface="+mn-ea"/>
              <a:sym typeface="+mn-lt"/>
            </a:endParaRPr>
          </a:p>
        </p:txBody>
      </p:sp>
      <p:sp>
        <p:nvSpPr>
          <p:cNvPr id="74" name="文本3"/>
          <p:cNvSpPr>
            <a:spLocks noChangeArrowheads="1"/>
          </p:cNvSpPr>
          <p:nvPr/>
        </p:nvSpPr>
        <p:spPr bwMode="ltGray">
          <a:xfrm>
            <a:off x="4895418" y="4650185"/>
            <a:ext cx="5773695" cy="1153739"/>
          </a:xfrm>
          <a:prstGeom prst="roundRect">
            <a:avLst>
              <a:gd name="adj" fmla="val 11505"/>
            </a:avLst>
          </a:prstGeom>
          <a:noFill/>
          <a:ln w="15875" cap="flat" cmpd="sng" algn="ctr">
            <a:solidFill>
              <a:schemeClr val="accent5"/>
            </a:solidFill>
            <a:prstDash val="solid"/>
          </a:ln>
          <a:effectLst/>
        </p:spPr>
        <p:txBody>
          <a:bodyPr lIns="80884" tIns="40441" rIns="80884" bIns="4044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065" dirty="0">
                <a:solidFill>
                  <a:schemeClr val="bg2">
                    <a:lumMod val="25000"/>
                  </a:schemeClr>
                </a:solidFill>
                <a:cs typeface="+mn-ea"/>
                <a:sym typeface="+mn-lt"/>
              </a:rPr>
              <a:t>您的内容打在这里，或者通过复制您的文本后，在此框中选择粘贴，并选择只保留文字。在此录入上述图表的综合描述说明。您的内容打在这里，或者通过复制您的文本后，在此框中选择粘贴，并选择只保留文字。在此录入上述图表的综合描述说明。</a:t>
            </a:r>
            <a:endParaRPr lang="zh-CN" altLang="zh-CN" sz="1065" dirty="0">
              <a:solidFill>
                <a:schemeClr val="bg2">
                  <a:lumMod val="25000"/>
                </a:schemeClr>
              </a:solidFill>
              <a:cs typeface="+mn-ea"/>
              <a:sym typeface="+mn-lt"/>
            </a:endParaRPr>
          </a:p>
        </p:txBody>
      </p:sp>
      <p:grpSp>
        <p:nvGrpSpPr>
          <p:cNvPr id="76" name="组合 75"/>
          <p:cNvGrpSpPr/>
          <p:nvPr/>
        </p:nvGrpSpPr>
        <p:grpSpPr>
          <a:xfrm>
            <a:off x="1642878" y="3092347"/>
            <a:ext cx="1501497" cy="1501500"/>
            <a:chOff x="2193192" y="1899414"/>
            <a:chExt cx="2421375" cy="2421376"/>
          </a:xfrm>
          <a:effectLst/>
        </p:grpSpPr>
        <p:sp>
          <p:nvSpPr>
            <p:cNvPr id="78" name="椭圆 77"/>
            <p:cNvSpPr/>
            <p:nvPr/>
          </p:nvSpPr>
          <p:spPr>
            <a:xfrm>
              <a:off x="2193192" y="1899414"/>
              <a:ext cx="2421375" cy="2421376"/>
            </a:xfrm>
            <a:prstGeom prst="ellipse">
              <a:avLst/>
            </a:prstGeom>
            <a:solidFill>
              <a:schemeClr val="accent1"/>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665">
                <a:solidFill>
                  <a:schemeClr val="bg1"/>
                </a:solidFill>
                <a:cs typeface="+mn-ea"/>
                <a:sym typeface="+mn-lt"/>
              </a:endParaRPr>
            </a:p>
          </p:txBody>
        </p:sp>
        <p:sp>
          <p:nvSpPr>
            <p:cNvPr id="79" name="椭圆 78"/>
            <p:cNvSpPr/>
            <p:nvPr/>
          </p:nvSpPr>
          <p:spPr>
            <a:xfrm>
              <a:off x="2386802" y="2093026"/>
              <a:ext cx="2034160" cy="2034160"/>
            </a:xfrm>
            <a:prstGeom prst="ellipse">
              <a:avLst/>
            </a:prstGeom>
            <a:no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665">
                <a:solidFill>
                  <a:schemeClr val="bg1"/>
                </a:solidFill>
                <a:cs typeface="+mn-ea"/>
                <a:sym typeface="+mn-lt"/>
              </a:endParaRPr>
            </a:p>
          </p:txBody>
        </p:sp>
      </p:grpSp>
      <p:grpSp>
        <p:nvGrpSpPr>
          <p:cNvPr id="80" name="组合 79"/>
          <p:cNvGrpSpPr/>
          <p:nvPr/>
        </p:nvGrpSpPr>
        <p:grpSpPr>
          <a:xfrm>
            <a:off x="1771398" y="3516467"/>
            <a:ext cx="1244457" cy="913007"/>
            <a:chOff x="8922207" y="2437732"/>
            <a:chExt cx="1019784" cy="934903"/>
          </a:xfrm>
        </p:grpSpPr>
        <p:sp>
          <p:nvSpPr>
            <p:cNvPr id="81" name="文本框 37"/>
            <p:cNvSpPr txBox="1"/>
            <p:nvPr/>
          </p:nvSpPr>
          <p:spPr>
            <a:xfrm>
              <a:off x="8931338" y="2437732"/>
              <a:ext cx="1010653" cy="934903"/>
            </a:xfrm>
            <a:prstGeom prst="rect">
              <a:avLst/>
            </a:prstGeom>
            <a:noFill/>
          </p:spPr>
          <p:txBody>
            <a:bodyPr wrap="square" rtlCol="0">
              <a:spAutoFit/>
            </a:bodyPr>
            <a:lstStyle/>
            <a:p>
              <a:pPr algn="ctr"/>
              <a:endParaRPr lang="zh-CN" altLang="en-US" sz="5335" dirty="0">
                <a:solidFill>
                  <a:schemeClr val="bg1"/>
                </a:solidFill>
                <a:cs typeface="+mn-ea"/>
                <a:sym typeface="+mn-lt"/>
              </a:endParaRPr>
            </a:p>
          </p:txBody>
        </p:sp>
        <p:sp>
          <p:nvSpPr>
            <p:cNvPr id="114" name="文本框 38"/>
            <p:cNvSpPr txBox="1"/>
            <p:nvPr/>
          </p:nvSpPr>
          <p:spPr>
            <a:xfrm>
              <a:off x="8922207" y="2445047"/>
              <a:ext cx="1010653" cy="598799"/>
            </a:xfrm>
            <a:prstGeom prst="rect">
              <a:avLst/>
            </a:prstGeom>
            <a:noFill/>
          </p:spPr>
          <p:txBody>
            <a:bodyPr wrap="square" rtlCol="0">
              <a:spAutoFit/>
            </a:bodyPr>
            <a:lstStyle/>
            <a:p>
              <a:pPr algn="ctr"/>
              <a:r>
                <a:rPr lang="zh-CN" altLang="en-US" sz="1600" b="1" dirty="0">
                  <a:solidFill>
                    <a:schemeClr val="bg1"/>
                  </a:solidFill>
                  <a:cs typeface="+mn-ea"/>
                  <a:sym typeface="+mn-lt"/>
                </a:rPr>
                <a:t>添加</a:t>
              </a:r>
              <a:endParaRPr lang="en-US" altLang="zh-CN" sz="1600" b="1" dirty="0">
                <a:solidFill>
                  <a:schemeClr val="bg1"/>
                </a:solidFill>
                <a:cs typeface="+mn-ea"/>
                <a:sym typeface="+mn-lt"/>
              </a:endParaRPr>
            </a:p>
            <a:p>
              <a:pPr algn="ctr"/>
              <a:r>
                <a:rPr lang="zh-CN" altLang="en-US" sz="1600" b="1" dirty="0">
                  <a:solidFill>
                    <a:schemeClr val="bg1"/>
                  </a:solidFill>
                  <a:cs typeface="+mn-ea"/>
                  <a:sym typeface="+mn-lt"/>
                </a:rPr>
                <a:t>内容</a:t>
              </a:r>
              <a:endParaRPr lang="zh-CN" altLang="en-US" sz="1600" b="1" dirty="0">
                <a:solidFill>
                  <a:schemeClr val="bg1"/>
                </a:solidFill>
                <a:cs typeface="+mn-ea"/>
                <a:sym typeface="+mn-lt"/>
              </a:endParaRPr>
            </a:p>
          </p:txBody>
        </p:sp>
      </p:grpSp>
      <p:grpSp>
        <p:nvGrpSpPr>
          <p:cNvPr id="115" name="组合 114"/>
          <p:cNvGrpSpPr/>
          <p:nvPr/>
        </p:nvGrpSpPr>
        <p:grpSpPr>
          <a:xfrm>
            <a:off x="3617998" y="1782857"/>
            <a:ext cx="1237983" cy="1223397"/>
            <a:chOff x="3237545" y="4561747"/>
            <a:chExt cx="1146960" cy="1146960"/>
          </a:xfrm>
        </p:grpSpPr>
        <p:sp>
          <p:nvSpPr>
            <p:cNvPr id="116" name="圆角矩形 115"/>
            <p:cNvSpPr/>
            <p:nvPr/>
          </p:nvSpPr>
          <p:spPr>
            <a:xfrm>
              <a:off x="3237545" y="4561747"/>
              <a:ext cx="1146960" cy="1146960"/>
            </a:xfrm>
            <a:prstGeom prst="roundRect">
              <a:avLst>
                <a:gd name="adj" fmla="val 9039"/>
              </a:avLst>
            </a:prstGeom>
            <a:solidFill>
              <a:schemeClr val="accent3"/>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17" name="圆角矩形 116"/>
            <p:cNvSpPr/>
            <p:nvPr/>
          </p:nvSpPr>
          <p:spPr>
            <a:xfrm>
              <a:off x="3329042" y="4642031"/>
              <a:ext cx="976147" cy="986387"/>
            </a:xfrm>
            <a:prstGeom prst="roundRect">
              <a:avLst>
                <a:gd name="adj" fmla="val 9613"/>
              </a:avLst>
            </a:prstGeom>
            <a:no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118" name="Text Placeholder 4"/>
          <p:cNvSpPr txBox="1"/>
          <p:nvPr/>
        </p:nvSpPr>
        <p:spPr>
          <a:xfrm>
            <a:off x="3751403" y="2275739"/>
            <a:ext cx="1000647" cy="22128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400" b="1" dirty="0">
                <a:solidFill>
                  <a:schemeClr val="bg1"/>
                </a:solidFill>
                <a:cs typeface="+mn-ea"/>
                <a:sym typeface="+mn-lt"/>
              </a:rPr>
              <a:t>点击输入标题内容</a:t>
            </a:r>
            <a:endParaRPr lang="en-GB" altLang="zh-CN" sz="1400" b="1" dirty="0">
              <a:solidFill>
                <a:schemeClr val="bg1"/>
              </a:solidFill>
              <a:cs typeface="+mn-ea"/>
              <a:sym typeface="+mn-lt"/>
            </a:endParaRPr>
          </a:p>
        </p:txBody>
      </p:sp>
      <p:grpSp>
        <p:nvGrpSpPr>
          <p:cNvPr id="119" name="组合 118"/>
          <p:cNvGrpSpPr/>
          <p:nvPr/>
        </p:nvGrpSpPr>
        <p:grpSpPr>
          <a:xfrm>
            <a:off x="3618683" y="3210817"/>
            <a:ext cx="1237983" cy="1223397"/>
            <a:chOff x="3237545" y="4561747"/>
            <a:chExt cx="1146960" cy="1146960"/>
          </a:xfrm>
        </p:grpSpPr>
        <p:sp>
          <p:nvSpPr>
            <p:cNvPr id="120" name="圆角矩形 119"/>
            <p:cNvSpPr/>
            <p:nvPr/>
          </p:nvSpPr>
          <p:spPr>
            <a:xfrm>
              <a:off x="3237545" y="4561747"/>
              <a:ext cx="1146960" cy="1146960"/>
            </a:xfrm>
            <a:prstGeom prst="roundRect">
              <a:avLst>
                <a:gd name="adj" fmla="val 9039"/>
              </a:avLst>
            </a:prstGeom>
            <a:solidFill>
              <a:schemeClr val="accent4"/>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21" name="圆角矩形 120"/>
            <p:cNvSpPr/>
            <p:nvPr/>
          </p:nvSpPr>
          <p:spPr>
            <a:xfrm>
              <a:off x="3329042" y="4642031"/>
              <a:ext cx="976147" cy="986387"/>
            </a:xfrm>
            <a:prstGeom prst="roundRect">
              <a:avLst>
                <a:gd name="adj" fmla="val 9613"/>
              </a:avLst>
            </a:prstGeom>
            <a:no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122" name="Text Placeholder 4"/>
          <p:cNvSpPr txBox="1"/>
          <p:nvPr/>
        </p:nvSpPr>
        <p:spPr>
          <a:xfrm>
            <a:off x="3752089" y="3703698"/>
            <a:ext cx="1000647" cy="22128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400" b="1" dirty="0">
                <a:solidFill>
                  <a:schemeClr val="bg1"/>
                </a:solidFill>
                <a:cs typeface="+mn-ea"/>
                <a:sym typeface="+mn-lt"/>
              </a:rPr>
              <a:t>点击输入标题内容</a:t>
            </a:r>
            <a:endParaRPr lang="en-GB" altLang="zh-CN" sz="1400" b="1" dirty="0">
              <a:solidFill>
                <a:schemeClr val="bg1"/>
              </a:solidFill>
              <a:cs typeface="+mn-ea"/>
              <a:sym typeface="+mn-lt"/>
            </a:endParaRPr>
          </a:p>
        </p:txBody>
      </p:sp>
      <p:grpSp>
        <p:nvGrpSpPr>
          <p:cNvPr id="123" name="组合 122"/>
          <p:cNvGrpSpPr/>
          <p:nvPr/>
        </p:nvGrpSpPr>
        <p:grpSpPr>
          <a:xfrm>
            <a:off x="3621979" y="4611437"/>
            <a:ext cx="1237983" cy="1223397"/>
            <a:chOff x="3237545" y="4561747"/>
            <a:chExt cx="1146960" cy="1146960"/>
          </a:xfrm>
        </p:grpSpPr>
        <p:sp>
          <p:nvSpPr>
            <p:cNvPr id="124" name="圆角矩形 123"/>
            <p:cNvSpPr/>
            <p:nvPr/>
          </p:nvSpPr>
          <p:spPr>
            <a:xfrm>
              <a:off x="3237545" y="4561747"/>
              <a:ext cx="1146960" cy="1146960"/>
            </a:xfrm>
            <a:prstGeom prst="roundRect">
              <a:avLst>
                <a:gd name="adj" fmla="val 9039"/>
              </a:avLst>
            </a:prstGeom>
            <a:solidFill>
              <a:schemeClr val="accent5"/>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25" name="圆角矩形 124"/>
            <p:cNvSpPr/>
            <p:nvPr/>
          </p:nvSpPr>
          <p:spPr>
            <a:xfrm>
              <a:off x="3329042" y="4642031"/>
              <a:ext cx="976147" cy="986387"/>
            </a:xfrm>
            <a:prstGeom prst="roundRect">
              <a:avLst>
                <a:gd name="adj" fmla="val 9613"/>
              </a:avLst>
            </a:prstGeom>
            <a:no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126" name="Text Placeholder 4"/>
          <p:cNvSpPr txBox="1"/>
          <p:nvPr/>
        </p:nvSpPr>
        <p:spPr>
          <a:xfrm>
            <a:off x="3755383" y="5104319"/>
            <a:ext cx="1000647" cy="22128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400" b="1" dirty="0">
                <a:solidFill>
                  <a:schemeClr val="bg1"/>
                </a:solidFill>
                <a:cs typeface="+mn-ea"/>
                <a:sym typeface="+mn-lt"/>
              </a:rPr>
              <a:t>点击输入标题内容</a:t>
            </a:r>
            <a:endParaRPr lang="en-GB" altLang="zh-CN" sz="1400" b="1" dirty="0">
              <a:solidFill>
                <a:schemeClr val="bg1"/>
              </a:solidFill>
              <a:cs typeface="+mn-ea"/>
              <a:sym typeface="+mn-lt"/>
            </a:endParaRPr>
          </a:p>
        </p:txBody>
      </p:sp>
      <p:sp>
        <p:nvSpPr>
          <p:cNvPr id="26" name="标题 1"/>
          <p:cNvSpPr txBox="1"/>
          <p:nvPr/>
        </p:nvSpPr>
        <p:spPr>
          <a:xfrm>
            <a:off x="1093788" y="413568"/>
            <a:ext cx="2809241" cy="59526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3200" dirty="0">
                <a:solidFill>
                  <a:schemeClr val="tx1">
                    <a:lumMod val="75000"/>
                    <a:lumOff val="25000"/>
                  </a:schemeClr>
                </a:solidFill>
                <a:latin typeface="+mn-lt"/>
                <a:ea typeface="+mn-ea"/>
                <a:cs typeface="+mn-ea"/>
                <a:sym typeface="+mn-lt"/>
              </a:rPr>
              <a:t>添加标题</a:t>
            </a:r>
            <a:endParaRPr lang="zh-CN" altLang="en-US" sz="3200" dirty="0">
              <a:solidFill>
                <a:schemeClr val="tx1">
                  <a:lumMod val="75000"/>
                  <a:lumOff val="25000"/>
                </a:schemeClr>
              </a:solidFill>
              <a:latin typeface="+mn-lt"/>
              <a:ea typeface="+mn-ea"/>
              <a:cs typeface="+mn-ea"/>
              <a:sym typeface="+mn-lt"/>
            </a:endParaRPr>
          </a:p>
        </p:txBody>
      </p:sp>
      <p:sp>
        <p:nvSpPr>
          <p:cNvPr id="27" name="剪去对角的矩形 26"/>
          <p:cNvSpPr/>
          <p:nvPr/>
        </p:nvSpPr>
        <p:spPr>
          <a:xfrm flipH="1">
            <a:off x="-527149" y="548680"/>
            <a:ext cx="1261505" cy="288032"/>
          </a:xfrm>
          <a:prstGeom prst="snip2DiagRect">
            <a:avLst>
              <a:gd name="adj1" fmla="val 0"/>
              <a:gd name="adj2" fmla="val 5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25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80"/>
                                        </p:tgtEl>
                                        <p:attrNameLst>
                                          <p:attrName>style.visibility</p:attrName>
                                        </p:attrNameLst>
                                      </p:cBhvr>
                                      <p:to>
                                        <p:strVal val="visible"/>
                                      </p:to>
                                    </p:set>
                                    <p:anim calcmode="lin" valueType="num">
                                      <p:cBhvr>
                                        <p:cTn id="12" dur="500" fill="hold"/>
                                        <p:tgtEl>
                                          <p:spTgt spid="80"/>
                                        </p:tgtEl>
                                        <p:attrNameLst>
                                          <p:attrName>ppt_w</p:attrName>
                                        </p:attrNameLst>
                                      </p:cBhvr>
                                      <p:tavLst>
                                        <p:tav tm="0">
                                          <p:val>
                                            <p:fltVal val="0"/>
                                          </p:val>
                                        </p:tav>
                                        <p:tav tm="100000">
                                          <p:val>
                                            <p:strVal val="#ppt_w"/>
                                          </p:val>
                                        </p:tav>
                                      </p:tavLst>
                                    </p:anim>
                                    <p:anim calcmode="lin" valueType="num">
                                      <p:cBhvr>
                                        <p:cTn id="13" dur="500" fill="hold"/>
                                        <p:tgtEl>
                                          <p:spTgt spid="80"/>
                                        </p:tgtEl>
                                        <p:attrNameLst>
                                          <p:attrName>ppt_h</p:attrName>
                                        </p:attrNameLst>
                                      </p:cBhvr>
                                      <p:tavLst>
                                        <p:tav tm="0">
                                          <p:val>
                                            <p:fltVal val="0"/>
                                          </p:val>
                                        </p:tav>
                                        <p:tav tm="100000">
                                          <p:val>
                                            <p:strVal val="#ppt_h"/>
                                          </p:val>
                                        </p:tav>
                                      </p:tavLst>
                                    </p:anim>
                                    <p:animEffect transition="in" filter="fade">
                                      <p:cBhvr>
                                        <p:cTn id="14" dur="500"/>
                                        <p:tgtEl>
                                          <p:spTgt spid="80"/>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69"/>
                                        </p:tgtEl>
                                        <p:attrNameLst>
                                          <p:attrName>style.visibility</p:attrName>
                                        </p:attrNameLst>
                                      </p:cBhvr>
                                      <p:to>
                                        <p:strVal val="visible"/>
                                      </p:to>
                                    </p:set>
                                    <p:animEffect transition="in" filter="wipe(left)">
                                      <p:cBhvr>
                                        <p:cTn id="18" dur="500"/>
                                        <p:tgtEl>
                                          <p:spTgt spid="69"/>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68"/>
                                        </p:tgtEl>
                                        <p:attrNameLst>
                                          <p:attrName>style.visibility</p:attrName>
                                        </p:attrNameLst>
                                      </p:cBhvr>
                                      <p:to>
                                        <p:strVal val="visible"/>
                                      </p:to>
                                    </p:set>
                                    <p:animEffect transition="in" filter="wipe(left)">
                                      <p:cBhvr>
                                        <p:cTn id="21" dur="500"/>
                                        <p:tgtEl>
                                          <p:spTgt spid="68"/>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67"/>
                                        </p:tgtEl>
                                        <p:attrNameLst>
                                          <p:attrName>style.visibility</p:attrName>
                                        </p:attrNameLst>
                                      </p:cBhvr>
                                      <p:to>
                                        <p:strVal val="visible"/>
                                      </p:to>
                                    </p:set>
                                    <p:animEffect transition="in" filter="wipe(left)">
                                      <p:cBhvr>
                                        <p:cTn id="24" dur="500"/>
                                        <p:tgtEl>
                                          <p:spTgt spid="67"/>
                                        </p:tgtEl>
                                      </p:cBhvr>
                                    </p:animEffect>
                                  </p:childTnLst>
                                </p:cTn>
                              </p:par>
                            </p:childTnLst>
                          </p:cTn>
                        </p:par>
                        <p:par>
                          <p:cTn id="25" fill="hold">
                            <p:stCondLst>
                              <p:cond delay="1500"/>
                            </p:stCondLst>
                            <p:childTnLst>
                              <p:par>
                                <p:cTn id="26" presetID="53" presetClass="entr" presetSubtype="16" fill="hold" nodeType="afterEffect">
                                  <p:stCondLst>
                                    <p:cond delay="0"/>
                                  </p:stCondLst>
                                  <p:childTnLst>
                                    <p:set>
                                      <p:cBhvr>
                                        <p:cTn id="27" dur="1" fill="hold">
                                          <p:stCondLst>
                                            <p:cond delay="0"/>
                                          </p:stCondLst>
                                        </p:cTn>
                                        <p:tgtEl>
                                          <p:spTgt spid="115"/>
                                        </p:tgtEl>
                                        <p:attrNameLst>
                                          <p:attrName>style.visibility</p:attrName>
                                        </p:attrNameLst>
                                      </p:cBhvr>
                                      <p:to>
                                        <p:strVal val="visible"/>
                                      </p:to>
                                    </p:set>
                                    <p:anim calcmode="lin" valueType="num">
                                      <p:cBhvr>
                                        <p:cTn id="28" dur="500" fill="hold"/>
                                        <p:tgtEl>
                                          <p:spTgt spid="115"/>
                                        </p:tgtEl>
                                        <p:attrNameLst>
                                          <p:attrName>ppt_w</p:attrName>
                                        </p:attrNameLst>
                                      </p:cBhvr>
                                      <p:tavLst>
                                        <p:tav tm="0">
                                          <p:val>
                                            <p:fltVal val="0"/>
                                          </p:val>
                                        </p:tav>
                                        <p:tav tm="100000">
                                          <p:val>
                                            <p:strVal val="#ppt_w"/>
                                          </p:val>
                                        </p:tav>
                                      </p:tavLst>
                                    </p:anim>
                                    <p:anim calcmode="lin" valueType="num">
                                      <p:cBhvr>
                                        <p:cTn id="29" dur="500" fill="hold"/>
                                        <p:tgtEl>
                                          <p:spTgt spid="115"/>
                                        </p:tgtEl>
                                        <p:attrNameLst>
                                          <p:attrName>ppt_h</p:attrName>
                                        </p:attrNameLst>
                                      </p:cBhvr>
                                      <p:tavLst>
                                        <p:tav tm="0">
                                          <p:val>
                                            <p:fltVal val="0"/>
                                          </p:val>
                                        </p:tav>
                                        <p:tav tm="100000">
                                          <p:val>
                                            <p:strVal val="#ppt_h"/>
                                          </p:val>
                                        </p:tav>
                                      </p:tavLst>
                                    </p:anim>
                                    <p:animEffect transition="in" filter="fade">
                                      <p:cBhvr>
                                        <p:cTn id="30" dur="500"/>
                                        <p:tgtEl>
                                          <p:spTgt spid="115"/>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118">
                                            <p:txEl>
                                              <p:pRg st="0" end="0"/>
                                            </p:txEl>
                                          </p:spTgt>
                                        </p:tgtEl>
                                        <p:attrNameLst>
                                          <p:attrName>style.visibility</p:attrName>
                                        </p:attrNameLst>
                                      </p:cBhvr>
                                      <p:to>
                                        <p:strVal val="visible"/>
                                      </p:to>
                                    </p:set>
                                    <p:animEffect transition="in" filter="fade">
                                      <p:cBhvr>
                                        <p:cTn id="34" dur="500"/>
                                        <p:tgtEl>
                                          <p:spTgt spid="118">
                                            <p:txEl>
                                              <p:pRg st="0" end="0"/>
                                            </p:txEl>
                                          </p:spTgt>
                                        </p:tgtEl>
                                      </p:cBhvr>
                                    </p:animEffect>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71"/>
                                        </p:tgtEl>
                                        <p:attrNameLst>
                                          <p:attrName>style.visibility</p:attrName>
                                        </p:attrNameLst>
                                      </p:cBhvr>
                                      <p:to>
                                        <p:strVal val="visible"/>
                                      </p:to>
                                    </p:set>
                                    <p:animEffect transition="in" filter="wipe(left)">
                                      <p:cBhvr>
                                        <p:cTn id="38" dur="500"/>
                                        <p:tgtEl>
                                          <p:spTgt spid="71"/>
                                        </p:tgtEl>
                                      </p:cBhvr>
                                    </p:animEffect>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119"/>
                                        </p:tgtEl>
                                        <p:attrNameLst>
                                          <p:attrName>style.visibility</p:attrName>
                                        </p:attrNameLst>
                                      </p:cBhvr>
                                      <p:to>
                                        <p:strVal val="visible"/>
                                      </p:to>
                                    </p:set>
                                    <p:anim calcmode="lin" valueType="num">
                                      <p:cBhvr>
                                        <p:cTn id="42" dur="500" fill="hold"/>
                                        <p:tgtEl>
                                          <p:spTgt spid="119"/>
                                        </p:tgtEl>
                                        <p:attrNameLst>
                                          <p:attrName>ppt_w</p:attrName>
                                        </p:attrNameLst>
                                      </p:cBhvr>
                                      <p:tavLst>
                                        <p:tav tm="0">
                                          <p:val>
                                            <p:fltVal val="0"/>
                                          </p:val>
                                        </p:tav>
                                        <p:tav tm="100000">
                                          <p:val>
                                            <p:strVal val="#ppt_w"/>
                                          </p:val>
                                        </p:tav>
                                      </p:tavLst>
                                    </p:anim>
                                    <p:anim calcmode="lin" valueType="num">
                                      <p:cBhvr>
                                        <p:cTn id="43" dur="500" fill="hold"/>
                                        <p:tgtEl>
                                          <p:spTgt spid="119"/>
                                        </p:tgtEl>
                                        <p:attrNameLst>
                                          <p:attrName>ppt_h</p:attrName>
                                        </p:attrNameLst>
                                      </p:cBhvr>
                                      <p:tavLst>
                                        <p:tav tm="0">
                                          <p:val>
                                            <p:fltVal val="0"/>
                                          </p:val>
                                        </p:tav>
                                        <p:tav tm="100000">
                                          <p:val>
                                            <p:strVal val="#ppt_h"/>
                                          </p:val>
                                        </p:tav>
                                      </p:tavLst>
                                    </p:anim>
                                    <p:animEffect transition="in" filter="fade">
                                      <p:cBhvr>
                                        <p:cTn id="44" dur="500"/>
                                        <p:tgtEl>
                                          <p:spTgt spid="119"/>
                                        </p:tgtEl>
                                      </p:cBhvr>
                                    </p:animEffect>
                                  </p:childTnLst>
                                </p:cTn>
                              </p:par>
                            </p:childTnLst>
                          </p:cTn>
                        </p:par>
                        <p:par>
                          <p:cTn id="45" fill="hold">
                            <p:stCondLst>
                              <p:cond delay="3500"/>
                            </p:stCondLst>
                            <p:childTnLst>
                              <p:par>
                                <p:cTn id="46" presetID="10" presetClass="entr" presetSubtype="0" fill="hold" grpId="0" nodeType="afterEffect">
                                  <p:stCondLst>
                                    <p:cond delay="0"/>
                                  </p:stCondLst>
                                  <p:childTnLst>
                                    <p:set>
                                      <p:cBhvr>
                                        <p:cTn id="47" dur="1" fill="hold">
                                          <p:stCondLst>
                                            <p:cond delay="0"/>
                                          </p:stCondLst>
                                        </p:cTn>
                                        <p:tgtEl>
                                          <p:spTgt spid="122">
                                            <p:txEl>
                                              <p:pRg st="0" end="0"/>
                                            </p:txEl>
                                          </p:spTgt>
                                        </p:tgtEl>
                                        <p:attrNameLst>
                                          <p:attrName>style.visibility</p:attrName>
                                        </p:attrNameLst>
                                      </p:cBhvr>
                                      <p:to>
                                        <p:strVal val="visible"/>
                                      </p:to>
                                    </p:set>
                                    <p:animEffect transition="in" filter="fade">
                                      <p:cBhvr>
                                        <p:cTn id="48" dur="500"/>
                                        <p:tgtEl>
                                          <p:spTgt spid="122">
                                            <p:txEl>
                                              <p:pRg st="0" end="0"/>
                                            </p:txEl>
                                          </p:spTgt>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73"/>
                                        </p:tgtEl>
                                        <p:attrNameLst>
                                          <p:attrName>style.visibility</p:attrName>
                                        </p:attrNameLst>
                                      </p:cBhvr>
                                      <p:to>
                                        <p:strVal val="visible"/>
                                      </p:to>
                                    </p:set>
                                    <p:animEffect transition="in" filter="wipe(left)">
                                      <p:cBhvr>
                                        <p:cTn id="52" dur="500"/>
                                        <p:tgtEl>
                                          <p:spTgt spid="73"/>
                                        </p:tgtEl>
                                      </p:cBhvr>
                                    </p:animEffect>
                                  </p:childTnLst>
                                </p:cTn>
                              </p:par>
                            </p:childTnLst>
                          </p:cTn>
                        </p:par>
                        <p:par>
                          <p:cTn id="53" fill="hold">
                            <p:stCondLst>
                              <p:cond delay="4500"/>
                            </p:stCondLst>
                            <p:childTnLst>
                              <p:par>
                                <p:cTn id="54" presetID="53" presetClass="entr" presetSubtype="16" fill="hold" nodeType="afterEffect">
                                  <p:stCondLst>
                                    <p:cond delay="0"/>
                                  </p:stCondLst>
                                  <p:childTnLst>
                                    <p:set>
                                      <p:cBhvr>
                                        <p:cTn id="55" dur="1" fill="hold">
                                          <p:stCondLst>
                                            <p:cond delay="0"/>
                                          </p:stCondLst>
                                        </p:cTn>
                                        <p:tgtEl>
                                          <p:spTgt spid="123"/>
                                        </p:tgtEl>
                                        <p:attrNameLst>
                                          <p:attrName>style.visibility</p:attrName>
                                        </p:attrNameLst>
                                      </p:cBhvr>
                                      <p:to>
                                        <p:strVal val="visible"/>
                                      </p:to>
                                    </p:set>
                                    <p:anim calcmode="lin" valueType="num">
                                      <p:cBhvr>
                                        <p:cTn id="56" dur="500" fill="hold"/>
                                        <p:tgtEl>
                                          <p:spTgt spid="123"/>
                                        </p:tgtEl>
                                        <p:attrNameLst>
                                          <p:attrName>ppt_w</p:attrName>
                                        </p:attrNameLst>
                                      </p:cBhvr>
                                      <p:tavLst>
                                        <p:tav tm="0">
                                          <p:val>
                                            <p:fltVal val="0"/>
                                          </p:val>
                                        </p:tav>
                                        <p:tav tm="100000">
                                          <p:val>
                                            <p:strVal val="#ppt_w"/>
                                          </p:val>
                                        </p:tav>
                                      </p:tavLst>
                                    </p:anim>
                                    <p:anim calcmode="lin" valueType="num">
                                      <p:cBhvr>
                                        <p:cTn id="57" dur="500" fill="hold"/>
                                        <p:tgtEl>
                                          <p:spTgt spid="123"/>
                                        </p:tgtEl>
                                        <p:attrNameLst>
                                          <p:attrName>ppt_h</p:attrName>
                                        </p:attrNameLst>
                                      </p:cBhvr>
                                      <p:tavLst>
                                        <p:tav tm="0">
                                          <p:val>
                                            <p:fltVal val="0"/>
                                          </p:val>
                                        </p:tav>
                                        <p:tav tm="100000">
                                          <p:val>
                                            <p:strVal val="#ppt_h"/>
                                          </p:val>
                                        </p:tav>
                                      </p:tavLst>
                                    </p:anim>
                                    <p:animEffect transition="in" filter="fade">
                                      <p:cBhvr>
                                        <p:cTn id="58" dur="500"/>
                                        <p:tgtEl>
                                          <p:spTgt spid="123"/>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126">
                                            <p:txEl>
                                              <p:pRg st="0" end="0"/>
                                            </p:txEl>
                                          </p:spTgt>
                                        </p:tgtEl>
                                        <p:attrNameLst>
                                          <p:attrName>style.visibility</p:attrName>
                                        </p:attrNameLst>
                                      </p:cBhvr>
                                      <p:to>
                                        <p:strVal val="visible"/>
                                      </p:to>
                                    </p:set>
                                    <p:animEffect transition="in" filter="fade">
                                      <p:cBhvr>
                                        <p:cTn id="62" dur="500"/>
                                        <p:tgtEl>
                                          <p:spTgt spid="126">
                                            <p:txEl>
                                              <p:pRg st="0" end="0"/>
                                            </p:txEl>
                                          </p:spTgt>
                                        </p:tgtEl>
                                      </p:cBhvr>
                                    </p:animEffect>
                                  </p:childTnLst>
                                </p:cTn>
                              </p:par>
                            </p:childTnLst>
                          </p:cTn>
                        </p:par>
                        <p:par>
                          <p:cTn id="63" fill="hold">
                            <p:stCondLst>
                              <p:cond delay="5500"/>
                            </p:stCondLst>
                            <p:childTnLst>
                              <p:par>
                                <p:cTn id="64" presetID="22" presetClass="entr" presetSubtype="8" fill="hold" grpId="0" nodeType="afterEffect">
                                  <p:stCondLst>
                                    <p:cond delay="0"/>
                                  </p:stCondLst>
                                  <p:childTnLst>
                                    <p:set>
                                      <p:cBhvr>
                                        <p:cTn id="65" dur="1" fill="hold">
                                          <p:stCondLst>
                                            <p:cond delay="0"/>
                                          </p:stCondLst>
                                        </p:cTn>
                                        <p:tgtEl>
                                          <p:spTgt spid="74"/>
                                        </p:tgtEl>
                                        <p:attrNameLst>
                                          <p:attrName>style.visibility</p:attrName>
                                        </p:attrNameLst>
                                      </p:cBhvr>
                                      <p:to>
                                        <p:strVal val="visible"/>
                                      </p:to>
                                    </p:set>
                                    <p:animEffect transition="in" filter="wipe(left)">
                                      <p:cBhvr>
                                        <p:cTn id="66"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1" grpId="0" animBg="1"/>
      <p:bldP spid="73" grpId="0" animBg="1"/>
      <p:bldP spid="74" grpId="0" animBg="1"/>
      <p:bldP spid="118" grpId="0" build="p"/>
      <p:bldP spid="122" grpId="0" build="p"/>
      <p:bldP spid="12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组合 24"/>
          <p:cNvGrpSpPr/>
          <p:nvPr/>
        </p:nvGrpSpPr>
        <p:grpSpPr>
          <a:xfrm flipH="1">
            <a:off x="2698060" y="1640367"/>
            <a:ext cx="4337345" cy="682884"/>
            <a:chOff x="7995986" y="760883"/>
            <a:chExt cx="3436053" cy="540840"/>
          </a:xfrm>
        </p:grpSpPr>
        <p:sp>
          <p:nvSpPr>
            <p:cNvPr id="26"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cs typeface="+mn-ea"/>
                <a:sym typeface="+mn-lt"/>
              </a:endParaRPr>
            </a:p>
          </p:txBody>
        </p:sp>
        <p:sp>
          <p:nvSpPr>
            <p:cNvPr id="27"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cs typeface="+mn-ea"/>
                <a:sym typeface="+mn-lt"/>
              </a:endParaRPr>
            </a:p>
          </p:txBody>
        </p:sp>
        <p:sp>
          <p:nvSpPr>
            <p:cNvPr id="28"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cs typeface="+mn-ea"/>
                <a:sym typeface="+mn-lt"/>
              </a:endParaRPr>
            </a:p>
          </p:txBody>
        </p:sp>
      </p:grpSp>
      <p:sp>
        <p:nvSpPr>
          <p:cNvPr id="29" name="文本框 8"/>
          <p:cNvSpPr txBox="1"/>
          <p:nvPr/>
        </p:nvSpPr>
        <p:spPr>
          <a:xfrm>
            <a:off x="5728292" y="1742024"/>
            <a:ext cx="1282795" cy="400085"/>
          </a:xfrm>
          <a:prstGeom prst="rect">
            <a:avLst/>
          </a:prstGeom>
          <a:noFill/>
        </p:spPr>
        <p:txBody>
          <a:bodyPr wrap="square" lIns="91416" tIns="45708" rIns="91416" bIns="45708" rtlCol="0">
            <a:spAutoFit/>
          </a:bodyPr>
          <a:lstStyle/>
          <a:p>
            <a:pPr algn="ctr"/>
            <a:r>
              <a:rPr lang="en-US" altLang="zh-CN" sz="2000" dirty="0">
                <a:solidFill>
                  <a:schemeClr val="bg1"/>
                </a:solidFill>
                <a:cs typeface="+mn-ea"/>
                <a:sym typeface="+mn-lt"/>
              </a:rPr>
              <a:t>01</a:t>
            </a:r>
            <a:endParaRPr lang="zh-CN" altLang="en-US" sz="2000" dirty="0">
              <a:solidFill>
                <a:schemeClr val="bg1"/>
              </a:solidFill>
              <a:cs typeface="+mn-ea"/>
              <a:sym typeface="+mn-lt"/>
            </a:endParaRPr>
          </a:p>
        </p:txBody>
      </p:sp>
      <p:grpSp>
        <p:nvGrpSpPr>
          <p:cNvPr id="30" name="组合 29"/>
          <p:cNvGrpSpPr/>
          <p:nvPr/>
        </p:nvGrpSpPr>
        <p:grpSpPr>
          <a:xfrm flipH="1">
            <a:off x="2702780" y="4525429"/>
            <a:ext cx="4337345" cy="682883"/>
            <a:chOff x="7995986" y="760883"/>
            <a:chExt cx="3436053" cy="540840"/>
          </a:xfrm>
        </p:grpSpPr>
        <p:sp>
          <p:nvSpPr>
            <p:cNvPr id="31"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accent1">
                    <a:lumMod val="50000"/>
                  </a:schemeClr>
                </a:solidFill>
                <a:cs typeface="+mn-ea"/>
                <a:sym typeface="+mn-lt"/>
              </a:endParaRPr>
            </a:p>
          </p:txBody>
        </p:sp>
        <p:sp>
          <p:nvSpPr>
            <p:cNvPr id="32"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accent1">
                    <a:lumMod val="50000"/>
                  </a:schemeClr>
                </a:solidFill>
                <a:cs typeface="+mn-ea"/>
                <a:sym typeface="+mn-lt"/>
              </a:endParaRPr>
            </a:p>
          </p:txBody>
        </p:sp>
        <p:sp>
          <p:nvSpPr>
            <p:cNvPr id="33"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accent1">
                    <a:lumMod val="50000"/>
                  </a:schemeClr>
                </a:solidFill>
                <a:cs typeface="+mn-ea"/>
                <a:sym typeface="+mn-lt"/>
              </a:endParaRPr>
            </a:p>
          </p:txBody>
        </p:sp>
      </p:grpSp>
      <p:sp>
        <p:nvSpPr>
          <p:cNvPr id="34" name="文本框 15"/>
          <p:cNvSpPr txBox="1"/>
          <p:nvPr/>
        </p:nvSpPr>
        <p:spPr>
          <a:xfrm>
            <a:off x="5728292" y="4602308"/>
            <a:ext cx="1282795" cy="400085"/>
          </a:xfrm>
          <a:prstGeom prst="rect">
            <a:avLst/>
          </a:prstGeom>
          <a:noFill/>
        </p:spPr>
        <p:txBody>
          <a:bodyPr wrap="square" lIns="91416" tIns="45708" rIns="91416" bIns="45708" rtlCol="0">
            <a:spAutoFit/>
          </a:bodyPr>
          <a:lstStyle/>
          <a:p>
            <a:pPr algn="ctr"/>
            <a:r>
              <a:rPr lang="en-US" altLang="zh-CN" sz="2000" dirty="0">
                <a:solidFill>
                  <a:schemeClr val="bg1"/>
                </a:solidFill>
                <a:cs typeface="+mn-ea"/>
                <a:sym typeface="+mn-lt"/>
              </a:rPr>
              <a:t>03</a:t>
            </a:r>
            <a:endParaRPr lang="zh-CN" altLang="en-US" sz="2000" dirty="0">
              <a:solidFill>
                <a:schemeClr val="bg1"/>
              </a:solidFill>
              <a:cs typeface="+mn-ea"/>
              <a:sym typeface="+mn-lt"/>
            </a:endParaRPr>
          </a:p>
        </p:txBody>
      </p:sp>
      <p:grpSp>
        <p:nvGrpSpPr>
          <p:cNvPr id="35" name="组合 34"/>
          <p:cNvGrpSpPr/>
          <p:nvPr/>
        </p:nvGrpSpPr>
        <p:grpSpPr>
          <a:xfrm>
            <a:off x="5851629" y="3105021"/>
            <a:ext cx="4337345" cy="682883"/>
            <a:chOff x="7995986" y="760883"/>
            <a:chExt cx="3436053" cy="540840"/>
          </a:xfrm>
        </p:grpSpPr>
        <p:sp>
          <p:nvSpPr>
            <p:cNvPr id="36"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cs typeface="+mn-ea"/>
                <a:sym typeface="+mn-lt"/>
              </a:endParaRPr>
            </a:p>
          </p:txBody>
        </p:sp>
        <p:sp>
          <p:nvSpPr>
            <p:cNvPr id="37"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cs typeface="+mn-ea"/>
                <a:sym typeface="+mn-lt"/>
              </a:endParaRPr>
            </a:p>
          </p:txBody>
        </p:sp>
        <p:sp>
          <p:nvSpPr>
            <p:cNvPr id="38"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cs typeface="+mn-ea"/>
                <a:sym typeface="+mn-lt"/>
              </a:endParaRPr>
            </a:p>
          </p:txBody>
        </p:sp>
      </p:grpSp>
      <p:sp>
        <p:nvSpPr>
          <p:cNvPr id="39" name="文本框 22"/>
          <p:cNvSpPr txBox="1"/>
          <p:nvPr/>
        </p:nvSpPr>
        <p:spPr>
          <a:xfrm>
            <a:off x="5851629" y="3196137"/>
            <a:ext cx="1294969" cy="400085"/>
          </a:xfrm>
          <a:prstGeom prst="rect">
            <a:avLst/>
          </a:prstGeom>
          <a:noFill/>
        </p:spPr>
        <p:txBody>
          <a:bodyPr wrap="square" lIns="91416" tIns="45708" rIns="91416" bIns="45708" rtlCol="0">
            <a:spAutoFit/>
          </a:bodyPr>
          <a:lstStyle/>
          <a:p>
            <a:pPr algn="ctr"/>
            <a:r>
              <a:rPr lang="en-US" altLang="zh-CN" sz="2000" dirty="0">
                <a:solidFill>
                  <a:schemeClr val="bg1"/>
                </a:solidFill>
                <a:cs typeface="+mn-ea"/>
                <a:sym typeface="+mn-lt"/>
              </a:rPr>
              <a:t>02</a:t>
            </a:r>
            <a:endParaRPr lang="zh-CN" altLang="en-US" sz="2000" dirty="0">
              <a:solidFill>
                <a:schemeClr val="bg1"/>
              </a:solidFill>
              <a:cs typeface="+mn-ea"/>
              <a:sym typeface="+mn-lt"/>
            </a:endParaRPr>
          </a:p>
        </p:txBody>
      </p:sp>
      <p:sp>
        <p:nvSpPr>
          <p:cNvPr id="40" name="文本框 23"/>
          <p:cNvSpPr txBox="1"/>
          <p:nvPr/>
        </p:nvSpPr>
        <p:spPr>
          <a:xfrm>
            <a:off x="3069598" y="1727469"/>
            <a:ext cx="1978900" cy="400085"/>
          </a:xfrm>
          <a:prstGeom prst="rect">
            <a:avLst/>
          </a:prstGeom>
          <a:noFill/>
        </p:spPr>
        <p:txBody>
          <a:bodyPr wrap="square" lIns="91416" tIns="45708" rIns="91416" bIns="45708" rtlCol="0">
            <a:spAutoFit/>
          </a:bodyPr>
          <a:lstStyle/>
          <a:p>
            <a:pPr algn="ctr"/>
            <a:r>
              <a:rPr lang="zh-CN" altLang="en-US" sz="2000" dirty="0">
                <a:solidFill>
                  <a:schemeClr val="bg1"/>
                </a:solidFill>
                <a:cs typeface="+mn-ea"/>
                <a:sym typeface="+mn-lt"/>
              </a:rPr>
              <a:t>发展趋势</a:t>
            </a:r>
            <a:endParaRPr lang="zh-CN" altLang="en-US" sz="2000" dirty="0">
              <a:solidFill>
                <a:schemeClr val="bg1"/>
              </a:solidFill>
              <a:cs typeface="+mn-ea"/>
              <a:sym typeface="+mn-lt"/>
            </a:endParaRPr>
          </a:p>
        </p:txBody>
      </p:sp>
      <p:sp>
        <p:nvSpPr>
          <p:cNvPr id="41" name="文本框 24"/>
          <p:cNvSpPr txBox="1"/>
          <p:nvPr/>
        </p:nvSpPr>
        <p:spPr>
          <a:xfrm>
            <a:off x="3093638" y="4607789"/>
            <a:ext cx="1920073" cy="400085"/>
          </a:xfrm>
          <a:prstGeom prst="rect">
            <a:avLst/>
          </a:prstGeom>
          <a:noFill/>
        </p:spPr>
        <p:txBody>
          <a:bodyPr wrap="square" lIns="91416" tIns="45708" rIns="91416" bIns="45708" rtlCol="0">
            <a:spAutoFit/>
          </a:bodyPr>
          <a:lstStyle/>
          <a:p>
            <a:pPr algn="ctr"/>
            <a:r>
              <a:rPr lang="zh-CN" altLang="en-US" sz="2000" dirty="0">
                <a:solidFill>
                  <a:schemeClr val="bg1"/>
                </a:solidFill>
                <a:cs typeface="+mn-ea"/>
                <a:sym typeface="+mn-lt"/>
              </a:rPr>
              <a:t>政府扶持</a:t>
            </a:r>
            <a:endParaRPr lang="zh-CN" altLang="en-US" sz="2000" dirty="0">
              <a:solidFill>
                <a:schemeClr val="bg1"/>
              </a:solidFill>
              <a:cs typeface="+mn-ea"/>
              <a:sym typeface="+mn-lt"/>
            </a:endParaRPr>
          </a:p>
        </p:txBody>
      </p:sp>
      <p:sp>
        <p:nvSpPr>
          <p:cNvPr id="42" name="文本框 25"/>
          <p:cNvSpPr txBox="1"/>
          <p:nvPr/>
        </p:nvSpPr>
        <p:spPr>
          <a:xfrm>
            <a:off x="7380678" y="3182446"/>
            <a:ext cx="1920073" cy="400085"/>
          </a:xfrm>
          <a:prstGeom prst="rect">
            <a:avLst/>
          </a:prstGeom>
          <a:noFill/>
        </p:spPr>
        <p:txBody>
          <a:bodyPr wrap="square" lIns="91416" tIns="45708" rIns="91416" bIns="45708" rtlCol="0">
            <a:spAutoFit/>
          </a:bodyPr>
          <a:lstStyle/>
          <a:p>
            <a:pPr algn="ctr"/>
            <a:r>
              <a:rPr lang="zh-CN" altLang="en-US" sz="2000" dirty="0">
                <a:solidFill>
                  <a:schemeClr val="bg1"/>
                </a:solidFill>
                <a:cs typeface="+mn-ea"/>
                <a:sym typeface="+mn-lt"/>
              </a:rPr>
              <a:t>消费习惯</a:t>
            </a:r>
            <a:endParaRPr lang="zh-CN" altLang="en-US" sz="2000" dirty="0">
              <a:solidFill>
                <a:schemeClr val="bg1"/>
              </a:solidFill>
              <a:cs typeface="+mn-ea"/>
              <a:sym typeface="+mn-lt"/>
            </a:endParaRPr>
          </a:p>
        </p:txBody>
      </p:sp>
      <p:sp>
        <p:nvSpPr>
          <p:cNvPr id="43" name="文本框 26"/>
          <p:cNvSpPr txBox="1"/>
          <p:nvPr/>
        </p:nvSpPr>
        <p:spPr>
          <a:xfrm>
            <a:off x="2698060" y="2398187"/>
            <a:ext cx="2899873" cy="794873"/>
          </a:xfrm>
          <a:prstGeom prst="rect">
            <a:avLst/>
          </a:prstGeom>
          <a:noFill/>
        </p:spPr>
        <p:txBody>
          <a:bodyPr wrap="square" lIns="91416" tIns="45708" rIns="91416" bIns="45708" rtlCol="0">
            <a:spAutoFit/>
          </a:bodyPr>
          <a:lstStyle/>
          <a:p>
            <a:pPr>
              <a:lnSpc>
                <a:spcPct val="120000"/>
              </a:lnSpc>
              <a:spcBef>
                <a:spcPct val="0"/>
              </a:spcBef>
              <a:buNone/>
            </a:pPr>
            <a:r>
              <a:rPr lang="zh-CN" altLang="en-US" sz="1335" dirty="0">
                <a:solidFill>
                  <a:schemeClr val="tx2"/>
                </a:solidFill>
                <a:cs typeface="+mn-ea"/>
                <a:sym typeface="+mn-lt"/>
              </a:rPr>
              <a:t>在此录入上述图表的综合描述说明，在此录入上述图表的综合描述说明，在此录入上述图表的综合描述说明。</a:t>
            </a:r>
            <a:endParaRPr lang="zh-CN" altLang="en-US" sz="1335" dirty="0">
              <a:solidFill>
                <a:schemeClr val="tx2"/>
              </a:solidFill>
              <a:cs typeface="+mn-ea"/>
              <a:sym typeface="+mn-lt"/>
            </a:endParaRPr>
          </a:p>
        </p:txBody>
      </p:sp>
      <p:sp>
        <p:nvSpPr>
          <p:cNvPr id="44" name="文本框 27"/>
          <p:cNvSpPr txBox="1"/>
          <p:nvPr/>
        </p:nvSpPr>
        <p:spPr>
          <a:xfrm>
            <a:off x="7136350" y="3805174"/>
            <a:ext cx="3089696" cy="794873"/>
          </a:xfrm>
          <a:prstGeom prst="rect">
            <a:avLst/>
          </a:prstGeom>
          <a:noFill/>
        </p:spPr>
        <p:txBody>
          <a:bodyPr wrap="square" lIns="91416" tIns="45708" rIns="91416" bIns="45708" rtlCol="0">
            <a:spAutoFit/>
          </a:bodyPr>
          <a:lstStyle/>
          <a:p>
            <a:pPr>
              <a:lnSpc>
                <a:spcPct val="120000"/>
              </a:lnSpc>
              <a:spcBef>
                <a:spcPct val="0"/>
              </a:spcBef>
              <a:buNone/>
            </a:pPr>
            <a:r>
              <a:rPr lang="zh-CN" altLang="en-US" sz="1335" dirty="0">
                <a:solidFill>
                  <a:schemeClr val="tx2"/>
                </a:solidFill>
                <a:cs typeface="+mn-ea"/>
                <a:sym typeface="+mn-lt"/>
              </a:rPr>
              <a:t>在此录入上述图表的综合描述说明，在此录入上述图表的综合描述说明，在此录入上述图表的综合描述说明。</a:t>
            </a:r>
            <a:endParaRPr lang="zh-CN" altLang="en-US" sz="1335" dirty="0">
              <a:solidFill>
                <a:schemeClr val="tx2"/>
              </a:solidFill>
              <a:cs typeface="+mn-ea"/>
              <a:sym typeface="+mn-lt"/>
            </a:endParaRPr>
          </a:p>
        </p:txBody>
      </p:sp>
      <p:sp>
        <p:nvSpPr>
          <p:cNvPr id="45" name="文本框 28"/>
          <p:cNvSpPr txBox="1"/>
          <p:nvPr/>
        </p:nvSpPr>
        <p:spPr>
          <a:xfrm>
            <a:off x="2698058" y="5190317"/>
            <a:ext cx="2899876" cy="794873"/>
          </a:xfrm>
          <a:prstGeom prst="rect">
            <a:avLst/>
          </a:prstGeom>
          <a:noFill/>
        </p:spPr>
        <p:txBody>
          <a:bodyPr wrap="square" lIns="91416" tIns="45708" rIns="91416" bIns="45708" rtlCol="0">
            <a:spAutoFit/>
          </a:bodyPr>
          <a:lstStyle/>
          <a:p>
            <a:pPr>
              <a:lnSpc>
                <a:spcPct val="120000"/>
              </a:lnSpc>
              <a:spcBef>
                <a:spcPct val="0"/>
              </a:spcBef>
              <a:buNone/>
            </a:pPr>
            <a:r>
              <a:rPr lang="zh-CN" altLang="en-US" sz="1335" dirty="0">
                <a:solidFill>
                  <a:schemeClr val="tx2"/>
                </a:solidFill>
                <a:cs typeface="+mn-ea"/>
                <a:sym typeface="+mn-lt"/>
              </a:rPr>
              <a:t>在此录入上述图表的综合描述说明，在此录入上述图表的综合描述说明，在此录入上述图表的综合描述说明。</a:t>
            </a:r>
            <a:endParaRPr lang="zh-CN" altLang="en-US" sz="1335" dirty="0">
              <a:solidFill>
                <a:schemeClr val="tx2"/>
              </a:solidFill>
              <a:cs typeface="+mn-ea"/>
              <a:sym typeface="+mn-lt"/>
            </a:endParaRPr>
          </a:p>
        </p:txBody>
      </p:sp>
      <p:sp>
        <p:nvSpPr>
          <p:cNvPr id="23" name="标题 1"/>
          <p:cNvSpPr txBox="1"/>
          <p:nvPr/>
        </p:nvSpPr>
        <p:spPr>
          <a:xfrm>
            <a:off x="1093788" y="413568"/>
            <a:ext cx="2809241" cy="59526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3200" dirty="0">
                <a:solidFill>
                  <a:schemeClr val="tx1">
                    <a:lumMod val="75000"/>
                    <a:lumOff val="25000"/>
                  </a:schemeClr>
                </a:solidFill>
                <a:latin typeface="+mn-lt"/>
                <a:ea typeface="+mn-ea"/>
                <a:cs typeface="+mn-ea"/>
                <a:sym typeface="+mn-lt"/>
              </a:rPr>
              <a:t>添加标题</a:t>
            </a:r>
            <a:endParaRPr lang="zh-CN" altLang="en-US" sz="3200" dirty="0">
              <a:solidFill>
                <a:schemeClr val="tx1">
                  <a:lumMod val="75000"/>
                  <a:lumOff val="25000"/>
                </a:schemeClr>
              </a:solidFill>
              <a:latin typeface="+mn-lt"/>
              <a:ea typeface="+mn-ea"/>
              <a:cs typeface="+mn-ea"/>
              <a:sym typeface="+mn-lt"/>
            </a:endParaRPr>
          </a:p>
        </p:txBody>
      </p:sp>
      <p:sp>
        <p:nvSpPr>
          <p:cNvPr id="24" name="剪去对角的矩形 23"/>
          <p:cNvSpPr/>
          <p:nvPr/>
        </p:nvSpPr>
        <p:spPr>
          <a:xfrm flipH="1">
            <a:off x="-527149" y="548680"/>
            <a:ext cx="1261505" cy="288032"/>
          </a:xfrm>
          <a:prstGeom prst="snip2DiagRect">
            <a:avLst>
              <a:gd name="adj1" fmla="val 0"/>
              <a:gd name="adj2" fmla="val 5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right)">
                                      <p:cBhvr>
                                        <p:cTn id="7" dur="500"/>
                                        <p:tgtEl>
                                          <p:spTgt spid="25"/>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dissolve">
                                      <p:cBhvr>
                                        <p:cTn id="11" dur="500"/>
                                        <p:tgtEl>
                                          <p:spTgt spid="29"/>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40"/>
                                        </p:tgtEl>
                                        <p:attrNameLst>
                                          <p:attrName>style.visibility</p:attrName>
                                        </p:attrNameLst>
                                      </p:cBhvr>
                                      <p:to>
                                        <p:strVal val="visible"/>
                                      </p:to>
                                    </p:set>
                                    <p:animEffect transition="in" filter="dissolve">
                                      <p:cBhvr>
                                        <p:cTn id="14" dur="500"/>
                                        <p:tgtEl>
                                          <p:spTgt spid="40"/>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wipe(up)">
                                      <p:cBhvr>
                                        <p:cTn id="18" dur="500"/>
                                        <p:tgtEl>
                                          <p:spTgt spid="4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left)">
                                      <p:cBhvr>
                                        <p:cTn id="22" dur="500"/>
                                        <p:tgtEl>
                                          <p:spTgt spid="35"/>
                                        </p:tgtEl>
                                      </p:cBhvr>
                                    </p:animEffect>
                                  </p:childTnLst>
                                </p:cTn>
                              </p:par>
                            </p:childTnLst>
                          </p:cTn>
                        </p:par>
                        <p:par>
                          <p:cTn id="23" fill="hold">
                            <p:stCondLst>
                              <p:cond delay="2000"/>
                            </p:stCondLst>
                            <p:childTnLst>
                              <p:par>
                                <p:cTn id="24" presetID="9" presetClass="entr" presetSubtype="0"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dissolve">
                                      <p:cBhvr>
                                        <p:cTn id="26" dur="500"/>
                                        <p:tgtEl>
                                          <p:spTgt spid="39"/>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dissolve">
                                      <p:cBhvr>
                                        <p:cTn id="29" dur="500"/>
                                        <p:tgtEl>
                                          <p:spTgt spid="42"/>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wipe(up)">
                                      <p:cBhvr>
                                        <p:cTn id="33" dur="500"/>
                                        <p:tgtEl>
                                          <p:spTgt spid="44"/>
                                        </p:tgtEl>
                                      </p:cBhvr>
                                    </p:animEffect>
                                  </p:childTnLst>
                                </p:cTn>
                              </p:par>
                            </p:childTnLst>
                          </p:cTn>
                        </p:par>
                        <p:par>
                          <p:cTn id="34" fill="hold">
                            <p:stCondLst>
                              <p:cond delay="3000"/>
                            </p:stCondLst>
                            <p:childTnLst>
                              <p:par>
                                <p:cTn id="35" presetID="22" presetClass="entr" presetSubtype="2" fill="hold"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right)">
                                      <p:cBhvr>
                                        <p:cTn id="37" dur="500"/>
                                        <p:tgtEl>
                                          <p:spTgt spid="30"/>
                                        </p:tgtEl>
                                      </p:cBhvr>
                                    </p:animEffect>
                                  </p:childTnLst>
                                </p:cTn>
                              </p:par>
                            </p:childTnLst>
                          </p:cTn>
                        </p:par>
                        <p:par>
                          <p:cTn id="38" fill="hold">
                            <p:stCondLst>
                              <p:cond delay="3500"/>
                            </p:stCondLst>
                            <p:childTnLst>
                              <p:par>
                                <p:cTn id="39" presetID="9" presetClass="entr" presetSubtype="0"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dissolve">
                                      <p:cBhvr>
                                        <p:cTn id="41" dur="500"/>
                                        <p:tgtEl>
                                          <p:spTgt spid="34"/>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dissolve">
                                      <p:cBhvr>
                                        <p:cTn id="44" dur="500"/>
                                        <p:tgtEl>
                                          <p:spTgt spid="41"/>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wipe(up)">
                                      <p:cBhvr>
                                        <p:cTn id="4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4" grpId="0"/>
      <p:bldP spid="39" grpId="0"/>
      <p:bldP spid="40" grpId="0"/>
      <p:bldP spid="41" grpId="0"/>
      <p:bldP spid="42" grpId="0"/>
      <p:bldP spid="43" grpId="0"/>
      <p:bldP spid="44" grpId="0"/>
      <p:bldP spid="4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6" name="文本框 5"/>
          <p:cNvSpPr txBox="1"/>
          <p:nvPr/>
        </p:nvSpPr>
        <p:spPr>
          <a:xfrm>
            <a:off x="-645693" y="2865240"/>
            <a:ext cx="8964988" cy="1077218"/>
          </a:xfrm>
          <a:prstGeom prst="rect">
            <a:avLst/>
          </a:prstGeom>
          <a:noFill/>
        </p:spPr>
        <p:txBody>
          <a:bodyPr wrap="square" lIns="91440" tIns="45720" rIns="91440" bIns="45720" rtlCol="0">
            <a:spAutoFit/>
          </a:bodyPr>
          <a:lstStyle/>
          <a:p>
            <a:pPr algn="ctr"/>
            <a:r>
              <a:rPr lang="zh-CN" altLang="en-US" sz="6400" b="1" dirty="0">
                <a:solidFill>
                  <a:schemeClr val="bg1"/>
                </a:solidFill>
                <a:cs typeface="+mn-ea"/>
                <a:sym typeface="+mn-lt"/>
              </a:rPr>
              <a:t>我们的公司与团队</a:t>
            </a:r>
            <a:endParaRPr lang="zh-CN" altLang="en-US" sz="6400" b="1" dirty="0">
              <a:solidFill>
                <a:schemeClr val="bg1"/>
              </a:solidFill>
              <a:cs typeface="+mn-ea"/>
              <a:sym typeface="+mn-lt"/>
            </a:endParaRPr>
          </a:p>
        </p:txBody>
      </p:sp>
      <p:sp>
        <p:nvSpPr>
          <p:cNvPr id="31" name="文本框 30"/>
          <p:cNvSpPr txBox="1"/>
          <p:nvPr/>
        </p:nvSpPr>
        <p:spPr>
          <a:xfrm>
            <a:off x="1918469" y="2207855"/>
            <a:ext cx="3716900" cy="666786"/>
          </a:xfrm>
          <a:prstGeom prst="rect">
            <a:avLst/>
          </a:prstGeom>
          <a:noFill/>
        </p:spPr>
        <p:txBody>
          <a:bodyPr wrap="square" lIns="91440" tIns="45720" rIns="91440" bIns="45720" rtlCol="0">
            <a:spAutoFit/>
          </a:bodyPr>
          <a:lstStyle/>
          <a:p>
            <a:pPr algn="ctr"/>
            <a:r>
              <a:rPr lang="en-US" altLang="zh-CN" sz="3735" dirty="0">
                <a:solidFill>
                  <a:schemeClr val="bg1"/>
                </a:solidFill>
                <a:cs typeface="+mn-ea"/>
                <a:sym typeface="+mn-lt"/>
              </a:rPr>
              <a:t>PART 02</a:t>
            </a:r>
            <a:endParaRPr lang="zh-CN" altLang="en-US" sz="3735" dirty="0">
              <a:solidFill>
                <a:schemeClr val="bg1"/>
              </a:solidFill>
              <a:cs typeface="+mn-ea"/>
              <a:sym typeface="+mn-lt"/>
            </a:endParaRPr>
          </a:p>
        </p:txBody>
      </p:sp>
      <p:sp>
        <p:nvSpPr>
          <p:cNvPr id="17" name="矩形 16"/>
          <p:cNvSpPr/>
          <p:nvPr/>
        </p:nvSpPr>
        <p:spPr>
          <a:xfrm>
            <a:off x="1057027" y="4077072"/>
            <a:ext cx="5559548" cy="683136"/>
          </a:xfrm>
          <a:prstGeom prst="rect">
            <a:avLst/>
          </a:prstGeom>
        </p:spPr>
        <p:txBody>
          <a:bodyPr wrap="square" lIns="91440" tIns="45720" rIns="91440" bIns="45720">
            <a:spAutoFit/>
          </a:bodyPr>
          <a:lstStyle/>
          <a:p>
            <a:pPr algn="ctr">
              <a:lnSpc>
                <a:spcPct val="130000"/>
              </a:lnSpc>
            </a:pPr>
            <a:r>
              <a:rPr lang="zh-CN" altLang="en-US" sz="1600" dirty="0">
                <a:solidFill>
                  <a:schemeClr val="bg1"/>
                </a:solidFill>
                <a:cs typeface="+mn-ea"/>
                <a:sym typeface="+mn-lt"/>
              </a:rPr>
              <a:t>标题数字等都可以通过点击和重新输入进行更改，顶部“开始”面板中可以对字体、字号、颜色、行距等进行修改</a:t>
            </a:r>
            <a:endParaRPr lang="zh-CN" altLang="en-US" sz="1600" dirty="0">
              <a:solidFill>
                <a:schemeClr val="bg1"/>
              </a:solidFill>
              <a:cs typeface="+mn-ea"/>
              <a:sym typeface="+mn-lt"/>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iterate type="wd">
                                    <p:tmPct val="10000"/>
                                  </p:iterate>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par>
                          <p:cTn id="10" fill="hold">
                            <p:stCondLst>
                              <p:cond delay="0"/>
                            </p:stCondLst>
                            <p:childTnLst>
                              <p:par>
                                <p:cTn id="11" presetID="10" presetClass="entr" presetSubtype="0"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childTnLst>
                          </p:cTn>
                        </p:par>
                        <p:par>
                          <p:cTn id="14" fill="hold">
                            <p:stCondLst>
                              <p:cond delay="500"/>
                            </p:stCondLst>
                            <p:childTnLst>
                              <p:par>
                                <p:cTn id="15" presetID="22" presetClass="entr" presetSubtype="1"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1"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矩形 36"/>
          <p:cNvSpPr/>
          <p:nvPr/>
        </p:nvSpPr>
        <p:spPr>
          <a:xfrm>
            <a:off x="1115163" y="4005205"/>
            <a:ext cx="9964851" cy="2074920"/>
          </a:xfrm>
          <a:prstGeom prst="rect">
            <a:avLst/>
          </a:prstGeom>
          <a:blipFill dpi="0" rotWithShape="1">
            <a:blip r:embed="rId1"/>
            <a:srcRect/>
            <a:stretch>
              <a:fillRect t="-104745" b="-9522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2" name="标题 1"/>
          <p:cNvSpPr txBox="1"/>
          <p:nvPr/>
        </p:nvSpPr>
        <p:spPr>
          <a:xfrm>
            <a:off x="1093788" y="413568"/>
            <a:ext cx="1977833" cy="59526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3200" dirty="0">
                <a:solidFill>
                  <a:schemeClr val="tx1">
                    <a:lumMod val="75000"/>
                    <a:lumOff val="25000"/>
                  </a:schemeClr>
                </a:solidFill>
                <a:latin typeface="+mn-lt"/>
                <a:ea typeface="+mn-ea"/>
                <a:cs typeface="+mn-ea"/>
                <a:sym typeface="+mn-lt"/>
              </a:rPr>
              <a:t>公司简介</a:t>
            </a:r>
            <a:endParaRPr lang="zh-CN" altLang="en-US" sz="3200" dirty="0">
              <a:solidFill>
                <a:schemeClr val="tx1">
                  <a:lumMod val="75000"/>
                  <a:lumOff val="25000"/>
                </a:schemeClr>
              </a:solidFill>
              <a:latin typeface="+mn-lt"/>
              <a:ea typeface="+mn-ea"/>
              <a:cs typeface="+mn-ea"/>
              <a:sym typeface="+mn-lt"/>
            </a:endParaRPr>
          </a:p>
        </p:txBody>
      </p:sp>
      <p:sp>
        <p:nvSpPr>
          <p:cNvPr id="23" name="文本框 22"/>
          <p:cNvSpPr txBox="1"/>
          <p:nvPr/>
        </p:nvSpPr>
        <p:spPr>
          <a:xfrm>
            <a:off x="1228063" y="1813201"/>
            <a:ext cx="9812313" cy="1915909"/>
          </a:xfrm>
          <a:prstGeom prst="rect">
            <a:avLst/>
          </a:prstGeom>
          <a:noFill/>
        </p:spPr>
        <p:txBody>
          <a:bodyPr wrap="square">
            <a:spAutoFit/>
          </a:bodyPr>
          <a:lstStyle/>
          <a:p>
            <a:pPr>
              <a:lnSpc>
                <a:spcPct val="150000"/>
              </a:lnSpc>
              <a:defRPr/>
            </a:pPr>
            <a:r>
              <a:rPr lang="zh-CN" altLang="en-US" sz="2800" b="1" i="1" dirty="0">
                <a:solidFill>
                  <a:schemeClr val="tx1">
                    <a:lumMod val="75000"/>
                    <a:lumOff val="25000"/>
                  </a:schemeClr>
                </a:solidFill>
                <a:cs typeface="+mn-ea"/>
                <a:sym typeface="+mn-lt"/>
              </a:rPr>
              <a:t>某某技术有限公司</a:t>
            </a:r>
            <a:r>
              <a:rPr lang="zh-CN" altLang="en-US" sz="1700" dirty="0">
                <a:solidFill>
                  <a:schemeClr val="tx1">
                    <a:lumMod val="75000"/>
                    <a:lumOff val="25000"/>
                  </a:schemeClr>
                </a:solidFill>
                <a:cs typeface="+mn-ea"/>
                <a:sym typeface="+mn-lt"/>
              </a:rPr>
              <a:t>是一家生产销售通信设备的民营通信科技公司，总部位于中国广东省深圳市龙岗区坂田华为基地。华为的产品主要涉及通信网络中的交换网络、传输网络、无线及有线固定接入网络和信息通信网络及无线终端产品，为世界各地通信运营商及专业网络拥有者提供</a:t>
            </a:r>
            <a:r>
              <a:rPr lang="zh-CN" altLang="en-US" sz="1700" dirty="0">
                <a:solidFill>
                  <a:schemeClr val="tx1">
                    <a:lumMod val="75000"/>
                    <a:lumOff val="25000"/>
                  </a:schemeClr>
                </a:solidFill>
                <a:cs typeface="+mn-ea"/>
                <a:sym typeface="+mn-lt"/>
                <a:hlinkClick r:id="rId2"/>
              </a:rPr>
              <a:t>硬件</a:t>
            </a:r>
            <a:r>
              <a:rPr lang="zh-CN" altLang="en-US" sz="1700" dirty="0">
                <a:solidFill>
                  <a:schemeClr val="tx1">
                    <a:lumMod val="75000"/>
                    <a:lumOff val="25000"/>
                  </a:schemeClr>
                </a:solidFill>
                <a:cs typeface="+mn-ea"/>
                <a:sym typeface="+mn-lt"/>
              </a:rPr>
              <a:t>设备、</a:t>
            </a:r>
            <a:r>
              <a:rPr lang="zh-CN" altLang="en-US" sz="1700" dirty="0">
                <a:solidFill>
                  <a:schemeClr val="tx1">
                    <a:lumMod val="75000"/>
                    <a:lumOff val="25000"/>
                  </a:schemeClr>
                </a:solidFill>
                <a:cs typeface="+mn-ea"/>
                <a:sym typeface="+mn-lt"/>
                <a:hlinkClick r:id="rId3"/>
              </a:rPr>
              <a:t>软件</a:t>
            </a:r>
            <a:r>
              <a:rPr lang="zh-CN" altLang="en-US" sz="1700" dirty="0">
                <a:solidFill>
                  <a:schemeClr val="tx1">
                    <a:lumMod val="75000"/>
                    <a:lumOff val="25000"/>
                  </a:schemeClr>
                </a:solidFill>
                <a:cs typeface="+mn-ea"/>
                <a:sym typeface="+mn-lt"/>
              </a:rPr>
              <a:t>、服务和</a:t>
            </a:r>
            <a:r>
              <a:rPr lang="zh-CN" altLang="en-US" sz="1700" dirty="0">
                <a:solidFill>
                  <a:schemeClr val="tx1">
                    <a:lumMod val="75000"/>
                    <a:lumOff val="25000"/>
                  </a:schemeClr>
                </a:solidFill>
                <a:cs typeface="+mn-ea"/>
                <a:sym typeface="+mn-lt"/>
                <a:hlinkClick r:id="rId4"/>
              </a:rPr>
              <a:t>解决方案</a:t>
            </a:r>
            <a:r>
              <a:rPr lang="zh-CN" altLang="en-US" sz="1700" dirty="0">
                <a:solidFill>
                  <a:schemeClr val="tx1">
                    <a:lumMod val="75000"/>
                    <a:lumOff val="25000"/>
                  </a:schemeClr>
                </a:solidFill>
                <a:cs typeface="+mn-ea"/>
                <a:sym typeface="+mn-lt"/>
              </a:rPr>
              <a:t>。华为于</a:t>
            </a:r>
            <a:r>
              <a:rPr lang="en-US" altLang="zh-CN" sz="1700" dirty="0">
                <a:solidFill>
                  <a:schemeClr val="tx1">
                    <a:lumMod val="75000"/>
                    <a:lumOff val="25000"/>
                  </a:schemeClr>
                </a:solidFill>
                <a:cs typeface="+mn-ea"/>
                <a:sym typeface="+mn-lt"/>
              </a:rPr>
              <a:t>1987</a:t>
            </a:r>
            <a:r>
              <a:rPr lang="zh-CN" altLang="en-US" sz="1700" dirty="0">
                <a:solidFill>
                  <a:schemeClr val="tx1">
                    <a:lumMod val="75000"/>
                    <a:lumOff val="25000"/>
                  </a:schemeClr>
                </a:solidFill>
                <a:cs typeface="+mn-ea"/>
                <a:sym typeface="+mn-lt"/>
              </a:rPr>
              <a:t>年在中国深圳正式注册成立。</a:t>
            </a:r>
            <a:endParaRPr lang="zh-CN" altLang="en-US" sz="1700" b="1" dirty="0">
              <a:solidFill>
                <a:schemeClr val="tx1">
                  <a:lumMod val="75000"/>
                  <a:lumOff val="25000"/>
                </a:schemeClr>
              </a:solidFill>
              <a:cs typeface="+mn-ea"/>
              <a:sym typeface="+mn-lt"/>
            </a:endParaRPr>
          </a:p>
        </p:txBody>
      </p:sp>
      <p:sp>
        <p:nvSpPr>
          <p:cNvPr id="5" name="剪去对角的矩形 4"/>
          <p:cNvSpPr/>
          <p:nvPr/>
        </p:nvSpPr>
        <p:spPr>
          <a:xfrm flipH="1">
            <a:off x="-527149" y="548680"/>
            <a:ext cx="1261505" cy="288032"/>
          </a:xfrm>
          <a:prstGeom prst="snip2DiagRect">
            <a:avLst>
              <a:gd name="adj1" fmla="val 0"/>
              <a:gd name="adj2" fmla="val 5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25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274"/>
                                  </p:iterate>
                                  <p:childTnLst>
                                    <p:set>
                                      <p:cBhvr>
                                        <p:cTn id="6" dur="1" fill="hold">
                                          <p:stCondLst>
                                            <p:cond delay="0"/>
                                          </p:stCondLst>
                                        </p:cTn>
                                        <p:tgtEl>
                                          <p:spTgt spid="23"/>
                                        </p:tgtEl>
                                        <p:attrNameLst>
                                          <p:attrName>style.visibility</p:attrName>
                                        </p:attrNameLst>
                                      </p:cBhvr>
                                      <p:to>
                                        <p:strVal val="visible"/>
                                      </p:to>
                                    </p:set>
                                    <p:animEffect transition="in" filter="wipe(up)">
                                      <p:cBhvr>
                                        <p:cTn id="7" dur="1400"/>
                                        <p:tgtEl>
                                          <p:spTgt spid="23"/>
                                        </p:tgtEl>
                                      </p:cBhvr>
                                    </p:animEffect>
                                  </p:childTnLst>
                                </p:cTn>
                              </p:par>
                            </p:childTnLst>
                          </p:cTn>
                        </p:par>
                        <p:par>
                          <p:cTn id="8" fill="hold">
                            <p:stCondLst>
                              <p:cond delay="4200"/>
                            </p:stCondLst>
                            <p:childTnLst>
                              <p:par>
                                <p:cTn id="9" presetID="14" presetClass="entr" presetSubtype="1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randombar(horizontal)">
                                      <p:cBhvr>
                                        <p:cTn id="1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圆角矩形 12"/>
          <p:cNvSpPr/>
          <p:nvPr/>
        </p:nvSpPr>
        <p:spPr>
          <a:xfrm>
            <a:off x="5071817" y="1909754"/>
            <a:ext cx="4251571" cy="395961"/>
          </a:xfrm>
          <a:prstGeom prst="roundRect">
            <a:avLst>
              <a:gd name="adj" fmla="val 50000"/>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rtlCol="0" anchor="ctr"/>
          <a:lstStyle/>
          <a:p>
            <a:pPr algn="ctr"/>
            <a:endParaRPr lang="zh-CN" altLang="en-US" sz="1350">
              <a:cs typeface="+mn-ea"/>
              <a:sym typeface="+mn-lt"/>
            </a:endParaRPr>
          </a:p>
        </p:txBody>
      </p:sp>
      <p:sp>
        <p:nvSpPr>
          <p:cNvPr id="14" name="圆角矩形 13"/>
          <p:cNvSpPr/>
          <p:nvPr/>
        </p:nvSpPr>
        <p:spPr>
          <a:xfrm>
            <a:off x="5071816" y="1909754"/>
            <a:ext cx="1658989" cy="395961"/>
          </a:xfrm>
          <a:prstGeom prst="roundRect">
            <a:avLst>
              <a:gd name="adj" fmla="val 50000"/>
            </a:avLst>
          </a:prstGeom>
          <a:solidFill>
            <a:schemeClr val="accent1"/>
          </a:solidFill>
          <a:ln w="12700" cap="flat">
            <a:noFill/>
            <a:prstDash val="solid"/>
            <a:miter lim="800000"/>
          </a:ln>
          <a:effectLst/>
        </p:spPr>
        <p:txBody>
          <a:bodyPr vert="horz" wrap="square" lIns="68580" tIns="34291" rIns="68580" bIns="34291" numCol="1" anchor="t" anchorCtr="0" compatLnSpc="1"/>
          <a:lstStyle/>
          <a:p>
            <a:endParaRPr lang="zh-CN" altLang="en-US" sz="1350">
              <a:solidFill>
                <a:prstClr val="black"/>
              </a:solidFill>
              <a:cs typeface="+mn-ea"/>
              <a:sym typeface="+mn-lt"/>
            </a:endParaRPr>
          </a:p>
        </p:txBody>
      </p:sp>
      <p:sp>
        <p:nvSpPr>
          <p:cNvPr id="15" name="圆角矩形 14"/>
          <p:cNvSpPr/>
          <p:nvPr/>
        </p:nvSpPr>
        <p:spPr>
          <a:xfrm>
            <a:off x="5071816" y="2613829"/>
            <a:ext cx="4330773" cy="395961"/>
          </a:xfrm>
          <a:prstGeom prst="roundRect">
            <a:avLst>
              <a:gd name="adj" fmla="val 50000"/>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rtlCol="0" anchor="ctr"/>
          <a:lstStyle/>
          <a:p>
            <a:pPr algn="ctr"/>
            <a:endParaRPr lang="zh-CN" altLang="en-US" sz="1350">
              <a:cs typeface="+mn-ea"/>
              <a:sym typeface="+mn-lt"/>
            </a:endParaRPr>
          </a:p>
        </p:txBody>
      </p:sp>
      <p:sp>
        <p:nvSpPr>
          <p:cNvPr id="16" name="圆角矩形 15"/>
          <p:cNvSpPr/>
          <p:nvPr/>
        </p:nvSpPr>
        <p:spPr>
          <a:xfrm>
            <a:off x="5071817" y="2613829"/>
            <a:ext cx="2734639" cy="395961"/>
          </a:xfrm>
          <a:prstGeom prst="roundRect">
            <a:avLst>
              <a:gd name="adj" fmla="val 50000"/>
            </a:avLst>
          </a:prstGeom>
          <a:solidFill>
            <a:schemeClr val="accent2"/>
          </a:solidFill>
          <a:ln w="12700" cap="flat">
            <a:noFill/>
            <a:prstDash val="solid"/>
            <a:miter lim="800000"/>
          </a:ln>
          <a:effectLst/>
        </p:spPr>
        <p:txBody>
          <a:bodyPr vert="horz" wrap="square" lIns="68580" tIns="34291" rIns="68580" bIns="34291" numCol="1" anchor="t" anchorCtr="0" compatLnSpc="1"/>
          <a:lstStyle/>
          <a:p>
            <a:endParaRPr lang="zh-CN" altLang="en-US" sz="1350">
              <a:solidFill>
                <a:prstClr val="black"/>
              </a:solidFill>
              <a:cs typeface="+mn-ea"/>
              <a:sym typeface="+mn-lt"/>
            </a:endParaRPr>
          </a:p>
        </p:txBody>
      </p:sp>
      <p:sp>
        <p:nvSpPr>
          <p:cNvPr id="17" name="TextBox 31"/>
          <p:cNvSpPr txBox="1"/>
          <p:nvPr/>
        </p:nvSpPr>
        <p:spPr>
          <a:xfrm>
            <a:off x="9514375" y="1969170"/>
            <a:ext cx="830997" cy="277129"/>
          </a:xfrm>
          <a:prstGeom prst="rect">
            <a:avLst/>
          </a:prstGeom>
          <a:noFill/>
        </p:spPr>
        <p:txBody>
          <a:bodyPr wrap="none" lIns="68580" tIns="34291" rIns="68580" bIns="34291" rtlCol="0">
            <a:spAutoFit/>
          </a:bodyPr>
          <a:lstStyle/>
          <a:p>
            <a:r>
              <a:rPr lang="zh-CN" altLang="en-US" sz="1350" b="1" dirty="0">
                <a:solidFill>
                  <a:schemeClr val="tx2"/>
                </a:solidFill>
                <a:cs typeface="+mn-ea"/>
                <a:sym typeface="+mn-lt"/>
              </a:rPr>
              <a:t>添加文本</a:t>
            </a:r>
            <a:endParaRPr lang="zh-CN" altLang="en-US" sz="1350" b="1" dirty="0">
              <a:solidFill>
                <a:schemeClr val="tx2"/>
              </a:solidFill>
              <a:cs typeface="+mn-ea"/>
              <a:sym typeface="+mn-lt"/>
            </a:endParaRPr>
          </a:p>
        </p:txBody>
      </p:sp>
      <p:sp>
        <p:nvSpPr>
          <p:cNvPr id="18" name="矩形 17"/>
          <p:cNvSpPr/>
          <p:nvPr/>
        </p:nvSpPr>
        <p:spPr>
          <a:xfrm>
            <a:off x="5071818" y="4015373"/>
            <a:ext cx="5412015" cy="1484896"/>
          </a:xfrm>
          <a:prstGeom prst="rect">
            <a:avLst/>
          </a:prstGeom>
        </p:spPr>
        <p:txBody>
          <a:bodyPr wrap="square" lIns="68580" tIns="34291" rIns="68580" bIns="34291">
            <a:spAutoFit/>
          </a:bodyPr>
          <a:lstStyle/>
          <a:p>
            <a:pPr fontAlgn="base">
              <a:lnSpc>
                <a:spcPct val="150000"/>
              </a:lnSpc>
              <a:spcBef>
                <a:spcPts val="900"/>
              </a:spcBef>
              <a:spcAft>
                <a:spcPct val="0"/>
              </a:spcAft>
            </a:pPr>
            <a:r>
              <a:rPr lang="zh-CN" altLang="en-US" sz="1600" dirty="0">
                <a:solidFill>
                  <a:prstClr val="black">
                    <a:lumMod val="50000"/>
                    <a:lumOff val="50000"/>
                  </a:prstClr>
                </a:solidFill>
                <a:cs typeface="+mn-ea"/>
                <a:sym typeface="+mn-lt"/>
              </a:rPr>
              <a:t>拥有 </a:t>
            </a:r>
            <a:r>
              <a:rPr lang="en-US" altLang="zh-CN" sz="1600" dirty="0">
                <a:solidFill>
                  <a:prstClr val="black">
                    <a:lumMod val="50000"/>
                    <a:lumOff val="50000"/>
                  </a:prstClr>
                </a:solidFill>
                <a:cs typeface="+mn-ea"/>
                <a:sym typeface="+mn-lt"/>
              </a:rPr>
              <a:t>12 </a:t>
            </a:r>
            <a:r>
              <a:rPr lang="zh-CN" altLang="en-US" sz="1600" dirty="0">
                <a:solidFill>
                  <a:prstClr val="black">
                    <a:lumMod val="50000"/>
                    <a:lumOff val="50000"/>
                  </a:prstClr>
                </a:solidFill>
                <a:cs typeface="+mn-ea"/>
                <a:sym typeface="+mn-lt"/>
              </a:rPr>
              <a:t>年 </a:t>
            </a:r>
            <a:r>
              <a:rPr lang="en-US" altLang="zh-CN" sz="1600" dirty="0">
                <a:solidFill>
                  <a:prstClr val="black">
                    <a:lumMod val="50000"/>
                    <a:lumOff val="50000"/>
                  </a:prstClr>
                </a:solidFill>
                <a:cs typeface="+mn-ea"/>
                <a:sym typeface="+mn-lt"/>
              </a:rPr>
              <a:t>Linux/windows </a:t>
            </a:r>
            <a:r>
              <a:rPr lang="zh-CN" altLang="en-US" sz="1600" dirty="0">
                <a:solidFill>
                  <a:prstClr val="black">
                    <a:lumMod val="50000"/>
                    <a:lumOff val="50000"/>
                  </a:prstClr>
                </a:solidFill>
                <a:cs typeface="+mn-ea"/>
                <a:sym typeface="+mn-lt"/>
              </a:rPr>
              <a:t>环境下的 </a:t>
            </a:r>
            <a:r>
              <a:rPr lang="en-US" altLang="zh-CN" sz="1600" dirty="0">
                <a:solidFill>
                  <a:prstClr val="black">
                    <a:lumMod val="50000"/>
                    <a:lumOff val="50000"/>
                  </a:prstClr>
                </a:solidFill>
                <a:cs typeface="+mn-ea"/>
                <a:sym typeface="+mn-lt"/>
              </a:rPr>
              <a:t>C/C++</a:t>
            </a:r>
            <a:r>
              <a:rPr lang="zh-CN" altLang="en-US" sz="1600" dirty="0">
                <a:solidFill>
                  <a:prstClr val="black">
                    <a:lumMod val="50000"/>
                    <a:lumOff val="50000"/>
                  </a:prstClr>
                </a:solidFill>
                <a:cs typeface="+mn-ea"/>
                <a:sym typeface="+mn-lt"/>
              </a:rPr>
              <a:t>程序设计开发经验</a:t>
            </a:r>
            <a:r>
              <a:rPr lang="en-US" altLang="zh-CN" sz="1600" dirty="0">
                <a:solidFill>
                  <a:prstClr val="black">
                    <a:lumMod val="50000"/>
                    <a:lumOff val="50000"/>
                  </a:prstClr>
                </a:solidFill>
                <a:cs typeface="+mn-ea"/>
                <a:sym typeface="+mn-lt"/>
              </a:rPr>
              <a:t>,</a:t>
            </a:r>
            <a:r>
              <a:rPr lang="zh-CN" altLang="en-US" sz="1600" dirty="0">
                <a:solidFill>
                  <a:prstClr val="black">
                    <a:lumMod val="50000"/>
                    <a:lumOff val="50000"/>
                  </a:prstClr>
                </a:solidFill>
                <a:cs typeface="+mn-ea"/>
                <a:sym typeface="+mn-lt"/>
              </a:rPr>
              <a:t>精通 </a:t>
            </a:r>
            <a:r>
              <a:rPr lang="en-US" altLang="zh-CN" sz="1600" dirty="0">
                <a:solidFill>
                  <a:prstClr val="black">
                    <a:lumMod val="50000"/>
                    <a:lumOff val="50000"/>
                  </a:prstClr>
                </a:solidFill>
                <a:cs typeface="+mn-ea"/>
                <a:sym typeface="+mn-lt"/>
              </a:rPr>
              <a:t>Linux</a:t>
            </a:r>
            <a:r>
              <a:rPr lang="zh-CN" altLang="en-US" sz="1600" dirty="0">
                <a:solidFill>
                  <a:prstClr val="black">
                    <a:lumMod val="50000"/>
                    <a:lumOff val="50000"/>
                  </a:prstClr>
                </a:solidFill>
                <a:cs typeface="+mn-ea"/>
                <a:sym typeface="+mn-lt"/>
              </a:rPr>
              <a:t>下的网络编程</a:t>
            </a:r>
            <a:r>
              <a:rPr lang="en-US" altLang="zh-CN" sz="1600" dirty="0">
                <a:solidFill>
                  <a:prstClr val="black">
                    <a:lumMod val="50000"/>
                    <a:lumOff val="50000"/>
                  </a:prstClr>
                </a:solidFill>
                <a:cs typeface="+mn-ea"/>
                <a:sym typeface="+mn-lt"/>
              </a:rPr>
              <a:t>,POSIX </a:t>
            </a:r>
            <a:r>
              <a:rPr lang="zh-CN" altLang="en-US" sz="1600" dirty="0">
                <a:solidFill>
                  <a:prstClr val="black">
                    <a:lumMod val="50000"/>
                    <a:lumOff val="50000"/>
                  </a:prstClr>
                </a:solidFill>
                <a:cs typeface="+mn-ea"/>
                <a:sym typeface="+mn-lt"/>
              </a:rPr>
              <a:t>多线程编程及 </a:t>
            </a:r>
            <a:r>
              <a:rPr lang="en-US" altLang="zh-CN" sz="1600" dirty="0">
                <a:solidFill>
                  <a:prstClr val="black">
                    <a:lumMod val="50000"/>
                    <a:lumOff val="50000"/>
                  </a:prstClr>
                </a:solidFill>
                <a:cs typeface="+mn-ea"/>
                <a:sym typeface="+mn-lt"/>
              </a:rPr>
              <a:t>STL </a:t>
            </a:r>
            <a:r>
              <a:rPr lang="zh-CN" altLang="en-US" sz="1600" dirty="0">
                <a:solidFill>
                  <a:prstClr val="black">
                    <a:lumMod val="50000"/>
                    <a:lumOff val="50000"/>
                  </a:prstClr>
                </a:solidFill>
                <a:cs typeface="+mn-ea"/>
                <a:sym typeface="+mn-lt"/>
              </a:rPr>
              <a:t>编程</a:t>
            </a:r>
            <a:r>
              <a:rPr lang="en-US" altLang="zh-CN" sz="1600" dirty="0">
                <a:solidFill>
                  <a:prstClr val="black">
                    <a:lumMod val="50000"/>
                    <a:lumOff val="50000"/>
                  </a:prstClr>
                </a:solidFill>
                <a:cs typeface="+mn-ea"/>
                <a:sym typeface="+mn-lt"/>
              </a:rPr>
              <a:t>,</a:t>
            </a:r>
            <a:r>
              <a:rPr lang="zh-CN" altLang="en-US" sz="1600" dirty="0">
                <a:solidFill>
                  <a:prstClr val="black">
                    <a:lumMod val="50000"/>
                    <a:lumOff val="50000"/>
                  </a:prstClr>
                </a:solidFill>
                <a:cs typeface="+mn-ea"/>
                <a:sym typeface="+mn-lt"/>
              </a:rPr>
              <a:t>编写 </a:t>
            </a:r>
            <a:r>
              <a:rPr lang="en-US" altLang="zh-CN" sz="1600" dirty="0">
                <a:solidFill>
                  <a:prstClr val="black">
                    <a:lumMod val="50000"/>
                    <a:lumOff val="50000"/>
                  </a:prstClr>
                </a:solidFill>
                <a:cs typeface="+mn-ea"/>
                <a:sym typeface="+mn-lt"/>
              </a:rPr>
              <a:t>shell </a:t>
            </a:r>
            <a:r>
              <a:rPr lang="zh-CN" altLang="en-US" sz="1600" dirty="0">
                <a:solidFill>
                  <a:prstClr val="black">
                    <a:lumMod val="50000"/>
                    <a:lumOff val="50000"/>
                  </a:prstClr>
                </a:solidFill>
                <a:cs typeface="+mn-ea"/>
                <a:sym typeface="+mn-lt"/>
              </a:rPr>
              <a:t>脚本和 </a:t>
            </a:r>
            <a:r>
              <a:rPr lang="en-US" altLang="zh-CN" sz="1600" dirty="0" err="1">
                <a:solidFill>
                  <a:prstClr val="black">
                    <a:lumMod val="50000"/>
                    <a:lumOff val="50000"/>
                  </a:prstClr>
                </a:solidFill>
                <a:cs typeface="+mn-ea"/>
                <a:sym typeface="+mn-lt"/>
              </a:rPr>
              <a:t>Makefile</a:t>
            </a:r>
            <a:r>
              <a:rPr lang="zh-CN" altLang="en-US" sz="1600" dirty="0">
                <a:solidFill>
                  <a:prstClr val="black">
                    <a:lumMod val="50000"/>
                    <a:lumOff val="50000"/>
                  </a:prstClr>
                </a:solidFill>
                <a:cs typeface="+mn-ea"/>
                <a:sym typeface="+mn-lt"/>
              </a:rPr>
              <a:t>，熟练掌握数据结构</a:t>
            </a:r>
            <a:r>
              <a:rPr lang="en-US" altLang="zh-CN" sz="1600" dirty="0">
                <a:solidFill>
                  <a:prstClr val="black">
                    <a:lumMod val="50000"/>
                    <a:lumOff val="50000"/>
                  </a:prstClr>
                </a:solidFill>
                <a:cs typeface="+mn-ea"/>
                <a:sym typeface="+mn-lt"/>
              </a:rPr>
              <a:t>,</a:t>
            </a:r>
            <a:r>
              <a:rPr lang="zh-CN" altLang="en-US" sz="1600" dirty="0">
                <a:solidFill>
                  <a:prstClr val="black">
                    <a:lumMod val="50000"/>
                    <a:lumOff val="50000"/>
                  </a:prstClr>
                </a:solidFill>
                <a:cs typeface="+mn-ea"/>
                <a:sym typeface="+mn-lt"/>
              </a:rPr>
              <a:t>常用的算法和深度、广度、遗传等人工智能方面算法</a:t>
            </a:r>
            <a:endParaRPr lang="en-US" altLang="zh-CN" sz="1600" dirty="0">
              <a:solidFill>
                <a:prstClr val="black">
                  <a:lumMod val="50000"/>
                  <a:lumOff val="50000"/>
                </a:prstClr>
              </a:solidFill>
              <a:cs typeface="+mn-ea"/>
              <a:sym typeface="+mn-lt"/>
            </a:endParaRPr>
          </a:p>
        </p:txBody>
      </p:sp>
      <p:sp>
        <p:nvSpPr>
          <p:cNvPr id="21" name="圆角矩形 20"/>
          <p:cNvSpPr/>
          <p:nvPr/>
        </p:nvSpPr>
        <p:spPr>
          <a:xfrm>
            <a:off x="1653568" y="1525518"/>
            <a:ext cx="2268742" cy="2268742"/>
          </a:xfrm>
          <a:prstGeom prst="roundRect">
            <a:avLst/>
          </a:prstGeom>
          <a:blipFill>
            <a:blip r:embed="rId1"/>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2" name="TextBox 31"/>
          <p:cNvSpPr txBox="1"/>
          <p:nvPr/>
        </p:nvSpPr>
        <p:spPr>
          <a:xfrm>
            <a:off x="9514375" y="2673245"/>
            <a:ext cx="830997" cy="277129"/>
          </a:xfrm>
          <a:prstGeom prst="rect">
            <a:avLst/>
          </a:prstGeom>
          <a:noFill/>
        </p:spPr>
        <p:txBody>
          <a:bodyPr wrap="none" lIns="68580" tIns="34291" rIns="68580" bIns="34291" rtlCol="0">
            <a:spAutoFit/>
          </a:bodyPr>
          <a:lstStyle/>
          <a:p>
            <a:r>
              <a:rPr lang="zh-CN" altLang="en-US" sz="1350" b="1" dirty="0">
                <a:solidFill>
                  <a:schemeClr val="tx2"/>
                </a:solidFill>
                <a:cs typeface="+mn-ea"/>
                <a:sym typeface="+mn-lt"/>
              </a:rPr>
              <a:t>添加文本</a:t>
            </a:r>
            <a:endParaRPr lang="zh-CN" altLang="en-US" sz="1350" b="1" dirty="0">
              <a:solidFill>
                <a:schemeClr val="tx2"/>
              </a:solidFill>
              <a:cs typeface="+mn-ea"/>
              <a:sym typeface="+mn-lt"/>
            </a:endParaRPr>
          </a:p>
        </p:txBody>
      </p:sp>
      <p:sp>
        <p:nvSpPr>
          <p:cNvPr id="23" name="圆角矩形 22"/>
          <p:cNvSpPr/>
          <p:nvPr/>
        </p:nvSpPr>
        <p:spPr>
          <a:xfrm>
            <a:off x="5071816" y="3387637"/>
            <a:ext cx="4330773" cy="395961"/>
          </a:xfrm>
          <a:prstGeom prst="roundRect">
            <a:avLst>
              <a:gd name="adj" fmla="val 50000"/>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rtlCol="0" anchor="ctr"/>
          <a:lstStyle/>
          <a:p>
            <a:pPr algn="ctr"/>
            <a:endParaRPr lang="zh-CN" altLang="en-US" sz="1350">
              <a:cs typeface="+mn-ea"/>
              <a:sym typeface="+mn-lt"/>
            </a:endParaRPr>
          </a:p>
        </p:txBody>
      </p:sp>
      <p:sp>
        <p:nvSpPr>
          <p:cNvPr id="24" name="圆角矩形 23"/>
          <p:cNvSpPr/>
          <p:nvPr/>
        </p:nvSpPr>
        <p:spPr>
          <a:xfrm>
            <a:off x="5071816" y="3387637"/>
            <a:ext cx="2295772" cy="395961"/>
          </a:xfrm>
          <a:prstGeom prst="roundRect">
            <a:avLst>
              <a:gd name="adj" fmla="val 50000"/>
            </a:avLst>
          </a:prstGeom>
          <a:solidFill>
            <a:schemeClr val="accent3"/>
          </a:solidFill>
          <a:ln w="12700" cap="flat">
            <a:noFill/>
            <a:prstDash val="solid"/>
            <a:miter lim="800000"/>
          </a:ln>
          <a:effectLst/>
        </p:spPr>
        <p:txBody>
          <a:bodyPr vert="horz" wrap="square" lIns="68580" tIns="34291" rIns="68580" bIns="34291" numCol="1" anchor="t" anchorCtr="0" compatLnSpc="1"/>
          <a:lstStyle/>
          <a:p>
            <a:endParaRPr lang="zh-CN" altLang="en-US" sz="1350">
              <a:solidFill>
                <a:prstClr val="black"/>
              </a:solidFill>
              <a:cs typeface="+mn-ea"/>
              <a:sym typeface="+mn-lt"/>
            </a:endParaRPr>
          </a:p>
        </p:txBody>
      </p:sp>
      <p:sp>
        <p:nvSpPr>
          <p:cNvPr id="25" name="TextBox 31"/>
          <p:cNvSpPr txBox="1"/>
          <p:nvPr/>
        </p:nvSpPr>
        <p:spPr>
          <a:xfrm>
            <a:off x="9514375" y="3447053"/>
            <a:ext cx="830997" cy="277129"/>
          </a:xfrm>
          <a:prstGeom prst="rect">
            <a:avLst/>
          </a:prstGeom>
          <a:noFill/>
        </p:spPr>
        <p:txBody>
          <a:bodyPr wrap="none" lIns="68580" tIns="34291" rIns="68580" bIns="34291" rtlCol="0">
            <a:spAutoFit/>
          </a:bodyPr>
          <a:lstStyle/>
          <a:p>
            <a:r>
              <a:rPr lang="zh-CN" altLang="en-US" sz="1350" b="1" dirty="0">
                <a:solidFill>
                  <a:schemeClr val="tx2"/>
                </a:solidFill>
                <a:cs typeface="+mn-ea"/>
                <a:sym typeface="+mn-lt"/>
              </a:rPr>
              <a:t>添加文本</a:t>
            </a:r>
            <a:endParaRPr lang="zh-CN" altLang="en-US" sz="1350" b="1" dirty="0">
              <a:solidFill>
                <a:schemeClr val="tx2"/>
              </a:solidFill>
              <a:cs typeface="+mn-ea"/>
              <a:sym typeface="+mn-lt"/>
            </a:endParaRPr>
          </a:p>
        </p:txBody>
      </p:sp>
      <p:grpSp>
        <p:nvGrpSpPr>
          <p:cNvPr id="26" name="组合 25"/>
          <p:cNvGrpSpPr/>
          <p:nvPr/>
        </p:nvGrpSpPr>
        <p:grpSpPr>
          <a:xfrm>
            <a:off x="1578642" y="4226817"/>
            <a:ext cx="2387096" cy="779265"/>
            <a:chOff x="4058225" y="1345664"/>
            <a:chExt cx="4142700" cy="584449"/>
          </a:xfrm>
        </p:grpSpPr>
        <p:sp>
          <p:nvSpPr>
            <p:cNvPr id="29" name="圆角矩形 28"/>
            <p:cNvSpPr/>
            <p:nvPr/>
          </p:nvSpPr>
          <p:spPr>
            <a:xfrm>
              <a:off x="4058225" y="1345664"/>
              <a:ext cx="4142700" cy="584449"/>
            </a:xfrm>
            <a:prstGeom prst="roundRect">
              <a:avLst>
                <a:gd name="adj" fmla="val 50000"/>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000">
                <a:solidFill>
                  <a:srgbClr val="92D050"/>
                </a:solidFill>
                <a:cs typeface="+mn-ea"/>
                <a:sym typeface="+mn-lt"/>
              </a:endParaRPr>
            </a:p>
          </p:txBody>
        </p:sp>
        <p:sp>
          <p:nvSpPr>
            <p:cNvPr id="28" name="TextBox 11"/>
            <p:cNvSpPr txBox="1"/>
            <p:nvPr/>
          </p:nvSpPr>
          <p:spPr>
            <a:xfrm>
              <a:off x="4354578" y="1441681"/>
              <a:ext cx="3549993" cy="346249"/>
            </a:xfrm>
            <a:prstGeom prst="rect">
              <a:avLst/>
            </a:prstGeom>
            <a:noFill/>
          </p:spPr>
          <p:txBody>
            <a:bodyPr wrap="square" rtlCol="0">
              <a:spAutoFit/>
            </a:bodyPr>
            <a:lstStyle/>
            <a:p>
              <a:pPr algn="ctr"/>
              <a:r>
                <a:rPr lang="zh-CN" altLang="en-US" sz="2400" dirty="0">
                  <a:solidFill>
                    <a:schemeClr val="bg1"/>
                  </a:solidFill>
                  <a:cs typeface="+mn-ea"/>
                  <a:sym typeface="+mn-lt"/>
                </a:rPr>
                <a:t>添加姓名</a:t>
              </a:r>
              <a:endParaRPr lang="zh-CN" altLang="en-US" sz="2400" dirty="0">
                <a:solidFill>
                  <a:schemeClr val="bg1"/>
                </a:solidFill>
                <a:cs typeface="+mn-ea"/>
                <a:sym typeface="+mn-lt"/>
              </a:endParaRPr>
            </a:p>
          </p:txBody>
        </p:sp>
      </p:grpSp>
      <p:sp>
        <p:nvSpPr>
          <p:cNvPr id="31" name="矩形 30"/>
          <p:cNvSpPr/>
          <p:nvPr/>
        </p:nvSpPr>
        <p:spPr>
          <a:xfrm>
            <a:off x="1385892" y="5081662"/>
            <a:ext cx="2804093" cy="915509"/>
          </a:xfrm>
          <a:prstGeom prst="rect">
            <a:avLst/>
          </a:prstGeom>
        </p:spPr>
        <p:txBody>
          <a:bodyPr wrap="square" lIns="68580" tIns="34291" rIns="68580" bIns="34291">
            <a:spAutoFit/>
          </a:bodyPr>
          <a:lstStyle/>
          <a:p>
            <a:pPr algn="ctr" fontAlgn="base">
              <a:lnSpc>
                <a:spcPct val="150000"/>
              </a:lnSpc>
              <a:spcAft>
                <a:spcPct val="0"/>
              </a:spcAft>
            </a:pPr>
            <a:r>
              <a:rPr lang="zh-CN" altLang="en-US" sz="2000" dirty="0">
                <a:solidFill>
                  <a:prstClr val="black">
                    <a:lumMod val="50000"/>
                    <a:lumOff val="50000"/>
                  </a:prstClr>
                </a:solidFill>
                <a:cs typeface="+mn-ea"/>
                <a:sym typeface="+mn-lt"/>
              </a:rPr>
              <a:t>公司总经理</a:t>
            </a:r>
            <a:endParaRPr lang="en-US" altLang="zh-CN" sz="2000" dirty="0">
              <a:solidFill>
                <a:prstClr val="black">
                  <a:lumMod val="50000"/>
                  <a:lumOff val="50000"/>
                </a:prstClr>
              </a:solidFill>
              <a:cs typeface="+mn-ea"/>
              <a:sym typeface="+mn-lt"/>
            </a:endParaRPr>
          </a:p>
          <a:p>
            <a:pPr algn="ctr" fontAlgn="base">
              <a:lnSpc>
                <a:spcPct val="150000"/>
              </a:lnSpc>
              <a:spcAft>
                <a:spcPct val="0"/>
              </a:spcAft>
            </a:pPr>
            <a:r>
              <a:rPr lang="zh-CN" altLang="en-US" sz="2000" dirty="0">
                <a:solidFill>
                  <a:prstClr val="black">
                    <a:lumMod val="50000"/>
                    <a:lumOff val="50000"/>
                  </a:prstClr>
                </a:solidFill>
                <a:cs typeface="+mn-ea"/>
                <a:sym typeface="+mn-lt"/>
              </a:rPr>
              <a:t>本项目团队负责人</a:t>
            </a:r>
            <a:endParaRPr lang="zh-CN" altLang="en-US" sz="2000" dirty="0">
              <a:solidFill>
                <a:prstClr val="black">
                  <a:lumMod val="50000"/>
                  <a:lumOff val="50000"/>
                </a:prstClr>
              </a:solidFill>
              <a:cs typeface="+mn-ea"/>
              <a:sym typeface="+mn-lt"/>
            </a:endParaRPr>
          </a:p>
        </p:txBody>
      </p:sp>
      <p:sp>
        <p:nvSpPr>
          <p:cNvPr id="19" name="标题 1"/>
          <p:cNvSpPr txBox="1"/>
          <p:nvPr/>
        </p:nvSpPr>
        <p:spPr>
          <a:xfrm>
            <a:off x="1093788" y="413568"/>
            <a:ext cx="2809241" cy="59526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3200" dirty="0">
                <a:solidFill>
                  <a:schemeClr val="tx1">
                    <a:lumMod val="75000"/>
                    <a:lumOff val="25000"/>
                  </a:schemeClr>
                </a:solidFill>
                <a:latin typeface="+mn-lt"/>
                <a:ea typeface="+mn-ea"/>
                <a:cs typeface="+mn-ea"/>
                <a:sym typeface="+mn-lt"/>
              </a:rPr>
              <a:t>核心成员介绍</a:t>
            </a:r>
            <a:endParaRPr lang="zh-CN" altLang="en-US" sz="3200" dirty="0">
              <a:solidFill>
                <a:schemeClr val="tx1">
                  <a:lumMod val="75000"/>
                  <a:lumOff val="25000"/>
                </a:schemeClr>
              </a:solidFill>
              <a:latin typeface="+mn-lt"/>
              <a:ea typeface="+mn-ea"/>
              <a:cs typeface="+mn-ea"/>
              <a:sym typeface="+mn-lt"/>
            </a:endParaRPr>
          </a:p>
        </p:txBody>
      </p:sp>
      <p:sp>
        <p:nvSpPr>
          <p:cNvPr id="20" name="剪去对角的矩形 19"/>
          <p:cNvSpPr/>
          <p:nvPr/>
        </p:nvSpPr>
        <p:spPr>
          <a:xfrm flipH="1">
            <a:off x="-527149" y="548680"/>
            <a:ext cx="1261505" cy="288032"/>
          </a:xfrm>
          <a:prstGeom prst="snip2DiagRect">
            <a:avLst>
              <a:gd name="adj1" fmla="val 0"/>
              <a:gd name="adj2" fmla="val 5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par>
                          <p:cTn id="13" fill="hold">
                            <p:stCondLst>
                              <p:cond delay="1600"/>
                            </p:stCondLst>
                            <p:childTnLst>
                              <p:par>
                                <p:cTn id="14" presetID="12" presetClass="entr" presetSubtype="8"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p:tgtEl>
                                          <p:spTgt spid="14"/>
                                        </p:tgtEl>
                                        <p:attrNameLst>
                                          <p:attrName>ppt_x</p:attrName>
                                        </p:attrNameLst>
                                      </p:cBhvr>
                                      <p:tavLst>
                                        <p:tav tm="0">
                                          <p:val>
                                            <p:strVal val="#ppt_x-#ppt_w*1.125000"/>
                                          </p:val>
                                        </p:tav>
                                        <p:tav tm="100000">
                                          <p:val>
                                            <p:strVal val="#ppt_x"/>
                                          </p:val>
                                        </p:tav>
                                      </p:tavLst>
                                    </p:anim>
                                    <p:animEffect transition="in" filter="wipe(right)">
                                      <p:cBhvr>
                                        <p:cTn id="17" dur="500"/>
                                        <p:tgtEl>
                                          <p:spTgt spid="14"/>
                                        </p:tgtEl>
                                      </p:cBhvr>
                                    </p:animEffect>
                                  </p:childTnLst>
                                </p:cTn>
                              </p:par>
                              <p:par>
                                <p:cTn id="18" presetID="2" presetClass="entr" presetSubtype="2"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1+#ppt_w/2"/>
                                          </p:val>
                                        </p:tav>
                                        <p:tav tm="100000">
                                          <p:val>
                                            <p:strVal val="#ppt_x"/>
                                          </p:val>
                                        </p:tav>
                                      </p:tavLst>
                                    </p:anim>
                                    <p:anim calcmode="lin" valueType="num">
                                      <p:cBhvr additive="base">
                                        <p:cTn id="21" dur="500" fill="hold"/>
                                        <p:tgtEl>
                                          <p:spTgt spid="13"/>
                                        </p:tgtEl>
                                        <p:attrNameLst>
                                          <p:attrName>ppt_y</p:attrName>
                                        </p:attrNameLst>
                                      </p:cBhvr>
                                      <p:tavLst>
                                        <p:tav tm="0">
                                          <p:val>
                                            <p:strVal val="#ppt_y"/>
                                          </p:val>
                                        </p:tav>
                                        <p:tav tm="100000">
                                          <p:val>
                                            <p:strVal val="#ppt_y"/>
                                          </p:val>
                                        </p:tav>
                                      </p:tavLst>
                                    </p:anim>
                                  </p:childTnLst>
                                </p:cTn>
                              </p:par>
                            </p:childTnLst>
                          </p:cTn>
                        </p:par>
                        <p:par>
                          <p:cTn id="22" fill="hold">
                            <p:stCondLst>
                              <p:cond delay="2100"/>
                            </p:stCondLst>
                            <p:childTnLst>
                              <p:par>
                                <p:cTn id="23" presetID="10"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par>
                          <p:cTn id="26" fill="hold">
                            <p:stCondLst>
                              <p:cond delay="260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par>
                                <p:cTn id="31" presetID="2" presetClass="entr" presetSubtype="2"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1+#ppt_w/2"/>
                                          </p:val>
                                        </p:tav>
                                        <p:tav tm="100000">
                                          <p:val>
                                            <p:strVal val="#ppt_x"/>
                                          </p:val>
                                        </p:tav>
                                      </p:tavLst>
                                    </p:anim>
                                    <p:anim calcmode="lin" valueType="num">
                                      <p:cBhvr additive="base">
                                        <p:cTn id="34" dur="500" fill="hold"/>
                                        <p:tgtEl>
                                          <p:spTgt spid="15"/>
                                        </p:tgtEl>
                                        <p:attrNameLst>
                                          <p:attrName>ppt_y</p:attrName>
                                        </p:attrNameLst>
                                      </p:cBhvr>
                                      <p:tavLst>
                                        <p:tav tm="0">
                                          <p:val>
                                            <p:strVal val="#ppt_y"/>
                                          </p:val>
                                        </p:tav>
                                        <p:tav tm="100000">
                                          <p:val>
                                            <p:strVal val="#ppt_y"/>
                                          </p:val>
                                        </p:tav>
                                      </p:tavLst>
                                    </p:anim>
                                  </p:childTnLst>
                                </p:cTn>
                              </p:par>
                            </p:childTnLst>
                          </p:cTn>
                        </p:par>
                        <p:par>
                          <p:cTn id="35" fill="hold">
                            <p:stCondLst>
                              <p:cond delay="3100"/>
                            </p:stCondLst>
                            <p:childTnLst>
                              <p:par>
                                <p:cTn id="36" presetID="10"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childTnLst>
                          </p:cTn>
                        </p:par>
                        <p:par>
                          <p:cTn id="39" fill="hold">
                            <p:stCondLst>
                              <p:cond delay="3600"/>
                            </p:stCondLst>
                            <p:childTnLst>
                              <p:par>
                                <p:cTn id="40" presetID="12" presetClass="entr" presetSubtype="8"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500"/>
                                        <p:tgtEl>
                                          <p:spTgt spid="24"/>
                                        </p:tgtEl>
                                        <p:attrNameLst>
                                          <p:attrName>ppt_x</p:attrName>
                                        </p:attrNameLst>
                                      </p:cBhvr>
                                      <p:tavLst>
                                        <p:tav tm="0">
                                          <p:val>
                                            <p:strVal val="#ppt_x-#ppt_w*1.125000"/>
                                          </p:val>
                                        </p:tav>
                                        <p:tav tm="100000">
                                          <p:val>
                                            <p:strVal val="#ppt_x"/>
                                          </p:val>
                                        </p:tav>
                                      </p:tavLst>
                                    </p:anim>
                                    <p:animEffect transition="in" filter="wipe(right)">
                                      <p:cBhvr>
                                        <p:cTn id="43" dur="500"/>
                                        <p:tgtEl>
                                          <p:spTgt spid="24"/>
                                        </p:tgtEl>
                                      </p:cBhvr>
                                    </p:animEffect>
                                  </p:childTnLst>
                                </p:cTn>
                              </p:par>
                              <p:par>
                                <p:cTn id="44" presetID="2" presetClass="entr" presetSubtype="2"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500" fill="hold"/>
                                        <p:tgtEl>
                                          <p:spTgt spid="23"/>
                                        </p:tgtEl>
                                        <p:attrNameLst>
                                          <p:attrName>ppt_x</p:attrName>
                                        </p:attrNameLst>
                                      </p:cBhvr>
                                      <p:tavLst>
                                        <p:tav tm="0">
                                          <p:val>
                                            <p:strVal val="1+#ppt_w/2"/>
                                          </p:val>
                                        </p:tav>
                                        <p:tav tm="100000">
                                          <p:val>
                                            <p:strVal val="#ppt_x"/>
                                          </p:val>
                                        </p:tav>
                                      </p:tavLst>
                                    </p:anim>
                                    <p:anim calcmode="lin" valueType="num">
                                      <p:cBhvr additive="base">
                                        <p:cTn id="47" dur="500" fill="hold"/>
                                        <p:tgtEl>
                                          <p:spTgt spid="23"/>
                                        </p:tgtEl>
                                        <p:attrNameLst>
                                          <p:attrName>ppt_y</p:attrName>
                                        </p:attrNameLst>
                                      </p:cBhvr>
                                      <p:tavLst>
                                        <p:tav tm="0">
                                          <p:val>
                                            <p:strVal val="#ppt_y"/>
                                          </p:val>
                                        </p:tav>
                                        <p:tav tm="100000">
                                          <p:val>
                                            <p:strVal val="#ppt_y"/>
                                          </p:val>
                                        </p:tav>
                                      </p:tavLst>
                                    </p:anim>
                                  </p:childTnLst>
                                </p:cTn>
                              </p:par>
                            </p:childTnLst>
                          </p:cTn>
                        </p:par>
                        <p:par>
                          <p:cTn id="48" fill="hold">
                            <p:stCondLst>
                              <p:cond delay="4100"/>
                            </p:stCondLst>
                            <p:childTnLst>
                              <p:par>
                                <p:cTn id="49" presetID="10" presetClass="entr" presetSubtype="0"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childTnLst>
                          </p:cTn>
                        </p:par>
                        <p:par>
                          <p:cTn id="52" fill="hold">
                            <p:stCondLst>
                              <p:cond delay="4600"/>
                            </p:stCondLst>
                            <p:childTnLst>
                              <p:par>
                                <p:cTn id="53" presetID="10" presetClass="entr" presetSubtype="0" fill="hold" grpId="0" nodeType="afterEffect">
                                  <p:stCondLst>
                                    <p:cond delay="0"/>
                                  </p:stCondLst>
                                  <p:iterate type="lt">
                                    <p:tmPct val="10000"/>
                                  </p:iterate>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p:bldP spid="18" grpId="0"/>
      <p:bldP spid="22" grpId="0"/>
      <p:bldP spid="23" grpId="0" animBg="1"/>
      <p:bldP spid="24" grpId="0" animBg="1"/>
      <p:bldP spid="25" grpId="0"/>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椭圆 37"/>
          <p:cNvSpPr/>
          <p:nvPr/>
        </p:nvSpPr>
        <p:spPr>
          <a:xfrm>
            <a:off x="881992" y="1620776"/>
            <a:ext cx="1904101" cy="1904101"/>
          </a:xfrm>
          <a:prstGeom prst="ellipse">
            <a:avLst/>
          </a:prstGeom>
          <a:blipFill>
            <a:blip r:embed="rId1"/>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cs typeface="+mn-ea"/>
              <a:sym typeface="+mn-lt"/>
            </a:endParaRPr>
          </a:p>
        </p:txBody>
      </p:sp>
      <p:sp>
        <p:nvSpPr>
          <p:cNvPr id="41" name="文本框 40"/>
          <p:cNvSpPr txBox="1"/>
          <p:nvPr/>
        </p:nvSpPr>
        <p:spPr>
          <a:xfrm>
            <a:off x="791343" y="4164913"/>
            <a:ext cx="2085399" cy="1854290"/>
          </a:xfrm>
          <a:prstGeom prst="rect">
            <a:avLst/>
          </a:prstGeom>
          <a:noFill/>
        </p:spPr>
        <p:txBody>
          <a:bodyPr wrap="square" rtlCol="0">
            <a:spAutoFit/>
          </a:bodyPr>
          <a:lstStyle/>
          <a:p>
            <a:r>
              <a:rPr lang="zh-CN" altLang="en-US" sz="2000" b="1" dirty="0">
                <a:solidFill>
                  <a:schemeClr val="accent1"/>
                </a:solidFill>
                <a:cs typeface="+mn-ea"/>
                <a:sym typeface="+mn-lt"/>
              </a:rPr>
              <a:t>姓名：代名词</a:t>
            </a:r>
            <a:endParaRPr lang="en-US" altLang="zh-CN" sz="2000" b="1" dirty="0">
              <a:solidFill>
                <a:schemeClr val="accent1"/>
              </a:solidFill>
              <a:cs typeface="+mn-ea"/>
              <a:sym typeface="+mn-lt"/>
            </a:endParaRPr>
          </a:p>
          <a:p>
            <a:pPr fontAlgn="base">
              <a:lnSpc>
                <a:spcPct val="150000"/>
              </a:lnSpc>
              <a:spcBef>
                <a:spcPts val="900"/>
              </a:spcBef>
              <a:spcAft>
                <a:spcPct val="0"/>
              </a:spcAft>
            </a:pPr>
            <a:r>
              <a:rPr lang="zh-CN" altLang="en-US" sz="1200" dirty="0">
                <a:solidFill>
                  <a:prstClr val="black">
                    <a:lumMod val="50000"/>
                    <a:lumOff val="50000"/>
                  </a:prstClr>
                </a:solidFill>
                <a:cs typeface="+mn-ea"/>
                <a:sym typeface="+mn-lt"/>
              </a:rPr>
              <a:t>拥有 </a:t>
            </a:r>
            <a:r>
              <a:rPr lang="en-US" altLang="zh-CN" sz="1200" dirty="0">
                <a:solidFill>
                  <a:prstClr val="black">
                    <a:lumMod val="50000"/>
                    <a:lumOff val="50000"/>
                  </a:prstClr>
                </a:solidFill>
                <a:cs typeface="+mn-ea"/>
                <a:sym typeface="+mn-lt"/>
              </a:rPr>
              <a:t>12 </a:t>
            </a:r>
            <a:r>
              <a:rPr lang="zh-CN" altLang="en-US" sz="1200" dirty="0">
                <a:solidFill>
                  <a:prstClr val="black">
                    <a:lumMod val="50000"/>
                    <a:lumOff val="50000"/>
                  </a:prstClr>
                </a:solidFill>
                <a:cs typeface="+mn-ea"/>
                <a:sym typeface="+mn-lt"/>
              </a:rPr>
              <a:t>年 </a:t>
            </a:r>
            <a:r>
              <a:rPr lang="en-US" altLang="zh-CN" sz="1200" dirty="0">
                <a:solidFill>
                  <a:prstClr val="black">
                    <a:lumMod val="50000"/>
                    <a:lumOff val="50000"/>
                  </a:prstClr>
                </a:solidFill>
                <a:cs typeface="+mn-ea"/>
                <a:sym typeface="+mn-lt"/>
              </a:rPr>
              <a:t>Linux/windows </a:t>
            </a:r>
            <a:r>
              <a:rPr lang="zh-CN" altLang="en-US" sz="1200" dirty="0">
                <a:solidFill>
                  <a:prstClr val="black">
                    <a:lumMod val="50000"/>
                    <a:lumOff val="50000"/>
                  </a:prstClr>
                </a:solidFill>
                <a:cs typeface="+mn-ea"/>
                <a:sym typeface="+mn-lt"/>
              </a:rPr>
              <a:t>环境下的 </a:t>
            </a:r>
            <a:r>
              <a:rPr lang="en-US" altLang="zh-CN" sz="1200" dirty="0">
                <a:solidFill>
                  <a:prstClr val="black">
                    <a:lumMod val="50000"/>
                    <a:lumOff val="50000"/>
                  </a:prstClr>
                </a:solidFill>
                <a:cs typeface="+mn-ea"/>
                <a:sym typeface="+mn-lt"/>
              </a:rPr>
              <a:t>C/C++</a:t>
            </a:r>
            <a:r>
              <a:rPr lang="zh-CN" altLang="en-US" sz="1200" dirty="0">
                <a:solidFill>
                  <a:prstClr val="black">
                    <a:lumMod val="50000"/>
                    <a:lumOff val="50000"/>
                  </a:prstClr>
                </a:solidFill>
                <a:cs typeface="+mn-ea"/>
                <a:sym typeface="+mn-lt"/>
              </a:rPr>
              <a:t>程序设计开发经验</a:t>
            </a:r>
            <a:r>
              <a:rPr lang="en-US" altLang="zh-CN" sz="1200" dirty="0">
                <a:solidFill>
                  <a:prstClr val="black">
                    <a:lumMod val="50000"/>
                    <a:lumOff val="50000"/>
                  </a:prstClr>
                </a:solidFill>
                <a:cs typeface="+mn-ea"/>
                <a:sym typeface="+mn-lt"/>
              </a:rPr>
              <a:t>,</a:t>
            </a:r>
            <a:r>
              <a:rPr lang="zh-CN" altLang="en-US" sz="1200" dirty="0">
                <a:solidFill>
                  <a:prstClr val="black">
                    <a:lumMod val="50000"/>
                    <a:lumOff val="50000"/>
                  </a:prstClr>
                </a:solidFill>
                <a:cs typeface="+mn-ea"/>
                <a:sym typeface="+mn-lt"/>
              </a:rPr>
              <a:t>精通 </a:t>
            </a:r>
            <a:r>
              <a:rPr lang="en-US" altLang="zh-CN" sz="1200" dirty="0">
                <a:solidFill>
                  <a:prstClr val="black">
                    <a:lumMod val="50000"/>
                    <a:lumOff val="50000"/>
                  </a:prstClr>
                </a:solidFill>
                <a:cs typeface="+mn-ea"/>
                <a:sym typeface="+mn-lt"/>
              </a:rPr>
              <a:t>Linux</a:t>
            </a:r>
            <a:r>
              <a:rPr lang="zh-CN" altLang="en-US" sz="1200" dirty="0">
                <a:solidFill>
                  <a:prstClr val="black">
                    <a:lumMod val="50000"/>
                    <a:lumOff val="50000"/>
                  </a:prstClr>
                </a:solidFill>
                <a:cs typeface="+mn-ea"/>
                <a:sym typeface="+mn-lt"/>
              </a:rPr>
              <a:t>下的网络编程</a:t>
            </a:r>
            <a:r>
              <a:rPr lang="en-US" altLang="zh-CN" sz="1200" dirty="0">
                <a:solidFill>
                  <a:prstClr val="black">
                    <a:lumMod val="50000"/>
                    <a:lumOff val="50000"/>
                  </a:prstClr>
                </a:solidFill>
                <a:cs typeface="+mn-ea"/>
                <a:sym typeface="+mn-lt"/>
              </a:rPr>
              <a:t>,POSIX </a:t>
            </a:r>
            <a:r>
              <a:rPr lang="zh-CN" altLang="en-US" sz="1200" dirty="0">
                <a:solidFill>
                  <a:prstClr val="black">
                    <a:lumMod val="50000"/>
                    <a:lumOff val="50000"/>
                  </a:prstClr>
                </a:solidFill>
                <a:cs typeface="+mn-ea"/>
                <a:sym typeface="+mn-lt"/>
              </a:rPr>
              <a:t>多线程编程及 </a:t>
            </a:r>
            <a:r>
              <a:rPr lang="en-US" altLang="zh-CN" sz="1200" dirty="0">
                <a:solidFill>
                  <a:prstClr val="black">
                    <a:lumMod val="50000"/>
                    <a:lumOff val="50000"/>
                  </a:prstClr>
                </a:solidFill>
                <a:cs typeface="+mn-ea"/>
                <a:sym typeface="+mn-lt"/>
              </a:rPr>
              <a:t>STL </a:t>
            </a:r>
            <a:r>
              <a:rPr lang="zh-CN" altLang="en-US" sz="1200" dirty="0">
                <a:solidFill>
                  <a:prstClr val="black">
                    <a:lumMod val="50000"/>
                    <a:lumOff val="50000"/>
                  </a:prstClr>
                </a:solidFill>
                <a:cs typeface="+mn-ea"/>
                <a:sym typeface="+mn-lt"/>
              </a:rPr>
              <a:t>编程</a:t>
            </a:r>
            <a:endParaRPr lang="zh-CN" altLang="en-US" sz="1200" dirty="0">
              <a:cs typeface="+mn-ea"/>
              <a:sym typeface="+mn-lt"/>
            </a:endParaRPr>
          </a:p>
        </p:txBody>
      </p:sp>
      <p:sp>
        <p:nvSpPr>
          <p:cNvPr id="44" name="椭圆 43"/>
          <p:cNvSpPr/>
          <p:nvPr/>
        </p:nvSpPr>
        <p:spPr>
          <a:xfrm>
            <a:off x="3731575" y="1620776"/>
            <a:ext cx="1904101" cy="1904101"/>
          </a:xfrm>
          <a:prstGeom prst="ellipse">
            <a:avLst/>
          </a:prstGeom>
          <a:blipFill>
            <a:blip r:embed="rId1"/>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cs typeface="+mn-ea"/>
              <a:sym typeface="+mn-lt"/>
            </a:endParaRPr>
          </a:p>
        </p:txBody>
      </p:sp>
      <p:sp>
        <p:nvSpPr>
          <p:cNvPr id="47" name="文本框 46"/>
          <p:cNvSpPr txBox="1"/>
          <p:nvPr/>
        </p:nvSpPr>
        <p:spPr>
          <a:xfrm>
            <a:off x="3640926" y="4164913"/>
            <a:ext cx="2085399" cy="2316275"/>
          </a:xfrm>
          <a:prstGeom prst="rect">
            <a:avLst/>
          </a:prstGeom>
          <a:noFill/>
        </p:spPr>
        <p:txBody>
          <a:bodyPr wrap="square" rtlCol="0">
            <a:spAutoFit/>
          </a:bodyPr>
          <a:lstStyle/>
          <a:p>
            <a:r>
              <a:rPr lang="zh-CN" altLang="en-US" sz="2000" b="1" dirty="0">
                <a:solidFill>
                  <a:schemeClr val="accent2"/>
                </a:solidFill>
                <a:cs typeface="+mn-ea"/>
                <a:sym typeface="+mn-lt"/>
              </a:rPr>
              <a:t>姓名：代名词</a:t>
            </a:r>
            <a:endParaRPr lang="en-US" altLang="zh-CN" sz="2000" b="1" dirty="0">
              <a:solidFill>
                <a:schemeClr val="accent2"/>
              </a:solidFill>
              <a:cs typeface="+mn-ea"/>
              <a:sym typeface="+mn-lt"/>
            </a:endParaRPr>
          </a:p>
          <a:p>
            <a:pPr fontAlgn="base">
              <a:lnSpc>
                <a:spcPct val="150000"/>
              </a:lnSpc>
              <a:spcBef>
                <a:spcPts val="900"/>
              </a:spcBef>
              <a:spcAft>
                <a:spcPct val="0"/>
              </a:spcAft>
            </a:pPr>
            <a:r>
              <a:rPr lang="zh-CN" altLang="en-US" sz="1200" dirty="0">
                <a:solidFill>
                  <a:prstClr val="black">
                    <a:lumMod val="50000"/>
                    <a:lumOff val="50000"/>
                  </a:prstClr>
                </a:solidFill>
                <a:cs typeface="+mn-ea"/>
                <a:sym typeface="+mn-lt"/>
              </a:rPr>
              <a:t>拥有 </a:t>
            </a:r>
            <a:r>
              <a:rPr lang="en-US" altLang="zh-CN" sz="1200" dirty="0">
                <a:solidFill>
                  <a:prstClr val="black">
                    <a:lumMod val="50000"/>
                    <a:lumOff val="50000"/>
                  </a:prstClr>
                </a:solidFill>
                <a:cs typeface="+mn-ea"/>
                <a:sym typeface="+mn-lt"/>
              </a:rPr>
              <a:t>12 </a:t>
            </a:r>
            <a:r>
              <a:rPr lang="zh-CN" altLang="en-US" sz="1200" dirty="0">
                <a:solidFill>
                  <a:prstClr val="black">
                    <a:lumMod val="50000"/>
                    <a:lumOff val="50000"/>
                  </a:prstClr>
                </a:solidFill>
                <a:cs typeface="+mn-ea"/>
                <a:sym typeface="+mn-lt"/>
              </a:rPr>
              <a:t>年 </a:t>
            </a:r>
            <a:r>
              <a:rPr lang="en-US" altLang="zh-CN" sz="1200" dirty="0">
                <a:solidFill>
                  <a:prstClr val="black">
                    <a:lumMod val="50000"/>
                    <a:lumOff val="50000"/>
                  </a:prstClr>
                </a:solidFill>
                <a:cs typeface="+mn-ea"/>
                <a:sym typeface="+mn-lt"/>
              </a:rPr>
              <a:t>Linux/windows </a:t>
            </a:r>
            <a:r>
              <a:rPr lang="zh-CN" altLang="en-US" sz="1200" dirty="0">
                <a:solidFill>
                  <a:prstClr val="black">
                    <a:lumMod val="50000"/>
                    <a:lumOff val="50000"/>
                  </a:prstClr>
                </a:solidFill>
                <a:cs typeface="+mn-ea"/>
                <a:sym typeface="+mn-lt"/>
              </a:rPr>
              <a:t>环境下的 </a:t>
            </a:r>
            <a:r>
              <a:rPr lang="en-US" altLang="zh-CN" sz="1200" dirty="0">
                <a:solidFill>
                  <a:prstClr val="black">
                    <a:lumMod val="50000"/>
                    <a:lumOff val="50000"/>
                  </a:prstClr>
                </a:solidFill>
                <a:cs typeface="+mn-ea"/>
                <a:sym typeface="+mn-lt"/>
              </a:rPr>
              <a:t>C/C++</a:t>
            </a:r>
            <a:r>
              <a:rPr lang="zh-CN" altLang="en-US" sz="1200" dirty="0">
                <a:solidFill>
                  <a:prstClr val="black">
                    <a:lumMod val="50000"/>
                    <a:lumOff val="50000"/>
                  </a:prstClr>
                </a:solidFill>
                <a:cs typeface="+mn-ea"/>
                <a:sym typeface="+mn-lt"/>
              </a:rPr>
              <a:t>程序设计开发经验</a:t>
            </a:r>
            <a:r>
              <a:rPr lang="en-US" altLang="zh-CN" sz="1200" dirty="0">
                <a:solidFill>
                  <a:prstClr val="black">
                    <a:lumMod val="50000"/>
                    <a:lumOff val="50000"/>
                  </a:prstClr>
                </a:solidFill>
                <a:cs typeface="+mn-ea"/>
                <a:sym typeface="+mn-lt"/>
              </a:rPr>
              <a:t>,</a:t>
            </a:r>
            <a:r>
              <a:rPr lang="zh-CN" altLang="en-US" sz="1200" dirty="0">
                <a:solidFill>
                  <a:prstClr val="black">
                    <a:lumMod val="50000"/>
                    <a:lumOff val="50000"/>
                  </a:prstClr>
                </a:solidFill>
                <a:cs typeface="+mn-ea"/>
                <a:sym typeface="+mn-lt"/>
              </a:rPr>
              <a:t>精通 </a:t>
            </a:r>
            <a:r>
              <a:rPr lang="en-US" altLang="zh-CN" sz="1200" dirty="0">
                <a:solidFill>
                  <a:prstClr val="black">
                    <a:lumMod val="50000"/>
                    <a:lumOff val="50000"/>
                  </a:prstClr>
                </a:solidFill>
                <a:cs typeface="+mn-ea"/>
                <a:sym typeface="+mn-lt"/>
              </a:rPr>
              <a:t>Linux</a:t>
            </a:r>
            <a:r>
              <a:rPr lang="zh-CN" altLang="en-US" sz="1200" dirty="0">
                <a:solidFill>
                  <a:prstClr val="black">
                    <a:lumMod val="50000"/>
                    <a:lumOff val="50000"/>
                  </a:prstClr>
                </a:solidFill>
                <a:cs typeface="+mn-ea"/>
                <a:sym typeface="+mn-lt"/>
              </a:rPr>
              <a:t>下的网络编程</a:t>
            </a:r>
            <a:r>
              <a:rPr lang="en-US" altLang="zh-CN" sz="1200" dirty="0">
                <a:solidFill>
                  <a:prstClr val="black">
                    <a:lumMod val="50000"/>
                    <a:lumOff val="50000"/>
                  </a:prstClr>
                </a:solidFill>
                <a:cs typeface="+mn-ea"/>
                <a:sym typeface="+mn-lt"/>
              </a:rPr>
              <a:t>,POSIX </a:t>
            </a:r>
            <a:r>
              <a:rPr lang="zh-CN" altLang="en-US" sz="1200" dirty="0">
                <a:solidFill>
                  <a:prstClr val="black">
                    <a:lumMod val="50000"/>
                    <a:lumOff val="50000"/>
                  </a:prstClr>
                </a:solidFill>
                <a:cs typeface="+mn-ea"/>
                <a:sym typeface="+mn-lt"/>
              </a:rPr>
              <a:t>多线程编程及 </a:t>
            </a:r>
            <a:r>
              <a:rPr lang="en-US" altLang="zh-CN" sz="1200" dirty="0">
                <a:solidFill>
                  <a:prstClr val="black">
                    <a:lumMod val="50000"/>
                    <a:lumOff val="50000"/>
                  </a:prstClr>
                </a:solidFill>
                <a:cs typeface="+mn-ea"/>
                <a:sym typeface="+mn-lt"/>
              </a:rPr>
              <a:t>STL </a:t>
            </a:r>
            <a:r>
              <a:rPr lang="zh-CN" altLang="en-US" sz="1200" dirty="0">
                <a:solidFill>
                  <a:prstClr val="black">
                    <a:lumMod val="50000"/>
                    <a:lumOff val="50000"/>
                  </a:prstClr>
                </a:solidFill>
                <a:cs typeface="+mn-ea"/>
                <a:sym typeface="+mn-lt"/>
              </a:rPr>
              <a:t>编程</a:t>
            </a:r>
            <a:endParaRPr lang="zh-CN" altLang="en-US" sz="1200" dirty="0">
              <a:cs typeface="+mn-ea"/>
              <a:sym typeface="+mn-lt"/>
            </a:endParaRPr>
          </a:p>
          <a:p>
            <a:endParaRPr lang="en-US" altLang="zh-CN" sz="1350" dirty="0">
              <a:cs typeface="+mn-ea"/>
              <a:sym typeface="+mn-lt"/>
            </a:endParaRPr>
          </a:p>
          <a:p>
            <a:endParaRPr lang="zh-CN" altLang="en-US" sz="1350" dirty="0">
              <a:cs typeface="+mn-ea"/>
              <a:sym typeface="+mn-lt"/>
            </a:endParaRPr>
          </a:p>
        </p:txBody>
      </p:sp>
      <p:sp>
        <p:nvSpPr>
          <p:cNvPr id="50" name="椭圆 49"/>
          <p:cNvSpPr/>
          <p:nvPr/>
        </p:nvSpPr>
        <p:spPr>
          <a:xfrm>
            <a:off x="6581158" y="1620776"/>
            <a:ext cx="1904101" cy="1904101"/>
          </a:xfrm>
          <a:prstGeom prst="ellipse">
            <a:avLst/>
          </a:prstGeom>
          <a:blipFill>
            <a:blip r:embed="rId1"/>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cs typeface="+mn-ea"/>
              <a:sym typeface="+mn-lt"/>
            </a:endParaRPr>
          </a:p>
        </p:txBody>
      </p:sp>
      <p:sp>
        <p:nvSpPr>
          <p:cNvPr id="53" name="文本框 52"/>
          <p:cNvSpPr txBox="1"/>
          <p:nvPr/>
        </p:nvSpPr>
        <p:spPr>
          <a:xfrm>
            <a:off x="6490509" y="4164913"/>
            <a:ext cx="2085399" cy="2316275"/>
          </a:xfrm>
          <a:prstGeom prst="rect">
            <a:avLst/>
          </a:prstGeom>
          <a:noFill/>
        </p:spPr>
        <p:txBody>
          <a:bodyPr wrap="square" rtlCol="0">
            <a:spAutoFit/>
          </a:bodyPr>
          <a:lstStyle/>
          <a:p>
            <a:r>
              <a:rPr lang="zh-CN" altLang="en-US" sz="2000" b="1" dirty="0">
                <a:solidFill>
                  <a:schemeClr val="accent3"/>
                </a:solidFill>
                <a:cs typeface="+mn-ea"/>
                <a:sym typeface="+mn-lt"/>
              </a:rPr>
              <a:t>姓名：代名词</a:t>
            </a:r>
            <a:endParaRPr lang="en-US" altLang="zh-CN" sz="2000" b="1" dirty="0">
              <a:solidFill>
                <a:schemeClr val="accent3"/>
              </a:solidFill>
              <a:cs typeface="+mn-ea"/>
              <a:sym typeface="+mn-lt"/>
            </a:endParaRPr>
          </a:p>
          <a:p>
            <a:pPr fontAlgn="base">
              <a:lnSpc>
                <a:spcPct val="150000"/>
              </a:lnSpc>
              <a:spcBef>
                <a:spcPts val="900"/>
              </a:spcBef>
              <a:spcAft>
                <a:spcPct val="0"/>
              </a:spcAft>
            </a:pPr>
            <a:r>
              <a:rPr lang="zh-CN" altLang="en-US" sz="1200" dirty="0">
                <a:solidFill>
                  <a:prstClr val="black">
                    <a:lumMod val="50000"/>
                    <a:lumOff val="50000"/>
                  </a:prstClr>
                </a:solidFill>
                <a:cs typeface="+mn-ea"/>
                <a:sym typeface="+mn-lt"/>
              </a:rPr>
              <a:t>拥有 </a:t>
            </a:r>
            <a:r>
              <a:rPr lang="en-US" altLang="zh-CN" sz="1200" dirty="0">
                <a:solidFill>
                  <a:prstClr val="black">
                    <a:lumMod val="50000"/>
                    <a:lumOff val="50000"/>
                  </a:prstClr>
                </a:solidFill>
                <a:cs typeface="+mn-ea"/>
                <a:sym typeface="+mn-lt"/>
              </a:rPr>
              <a:t>12 </a:t>
            </a:r>
            <a:r>
              <a:rPr lang="zh-CN" altLang="en-US" sz="1200" dirty="0">
                <a:solidFill>
                  <a:prstClr val="black">
                    <a:lumMod val="50000"/>
                    <a:lumOff val="50000"/>
                  </a:prstClr>
                </a:solidFill>
                <a:cs typeface="+mn-ea"/>
                <a:sym typeface="+mn-lt"/>
              </a:rPr>
              <a:t>年 </a:t>
            </a:r>
            <a:r>
              <a:rPr lang="en-US" altLang="zh-CN" sz="1200" dirty="0">
                <a:solidFill>
                  <a:prstClr val="black">
                    <a:lumMod val="50000"/>
                    <a:lumOff val="50000"/>
                  </a:prstClr>
                </a:solidFill>
                <a:cs typeface="+mn-ea"/>
                <a:sym typeface="+mn-lt"/>
              </a:rPr>
              <a:t>Linux/windows </a:t>
            </a:r>
            <a:r>
              <a:rPr lang="zh-CN" altLang="en-US" sz="1200" dirty="0">
                <a:solidFill>
                  <a:prstClr val="black">
                    <a:lumMod val="50000"/>
                    <a:lumOff val="50000"/>
                  </a:prstClr>
                </a:solidFill>
                <a:cs typeface="+mn-ea"/>
                <a:sym typeface="+mn-lt"/>
              </a:rPr>
              <a:t>环境下的 </a:t>
            </a:r>
            <a:r>
              <a:rPr lang="en-US" altLang="zh-CN" sz="1200" dirty="0">
                <a:solidFill>
                  <a:prstClr val="black">
                    <a:lumMod val="50000"/>
                    <a:lumOff val="50000"/>
                  </a:prstClr>
                </a:solidFill>
                <a:cs typeface="+mn-ea"/>
                <a:sym typeface="+mn-lt"/>
              </a:rPr>
              <a:t>C/C++</a:t>
            </a:r>
            <a:r>
              <a:rPr lang="zh-CN" altLang="en-US" sz="1200" dirty="0">
                <a:solidFill>
                  <a:prstClr val="black">
                    <a:lumMod val="50000"/>
                    <a:lumOff val="50000"/>
                  </a:prstClr>
                </a:solidFill>
                <a:cs typeface="+mn-ea"/>
                <a:sym typeface="+mn-lt"/>
              </a:rPr>
              <a:t>程序设计开发经验</a:t>
            </a:r>
            <a:r>
              <a:rPr lang="en-US" altLang="zh-CN" sz="1200" dirty="0">
                <a:solidFill>
                  <a:prstClr val="black">
                    <a:lumMod val="50000"/>
                    <a:lumOff val="50000"/>
                  </a:prstClr>
                </a:solidFill>
                <a:cs typeface="+mn-ea"/>
                <a:sym typeface="+mn-lt"/>
              </a:rPr>
              <a:t>,</a:t>
            </a:r>
            <a:r>
              <a:rPr lang="zh-CN" altLang="en-US" sz="1200" dirty="0">
                <a:solidFill>
                  <a:prstClr val="black">
                    <a:lumMod val="50000"/>
                    <a:lumOff val="50000"/>
                  </a:prstClr>
                </a:solidFill>
                <a:cs typeface="+mn-ea"/>
                <a:sym typeface="+mn-lt"/>
              </a:rPr>
              <a:t>精通 </a:t>
            </a:r>
            <a:r>
              <a:rPr lang="en-US" altLang="zh-CN" sz="1200" dirty="0">
                <a:solidFill>
                  <a:prstClr val="black">
                    <a:lumMod val="50000"/>
                    <a:lumOff val="50000"/>
                  </a:prstClr>
                </a:solidFill>
                <a:cs typeface="+mn-ea"/>
                <a:sym typeface="+mn-lt"/>
              </a:rPr>
              <a:t>Linux</a:t>
            </a:r>
            <a:r>
              <a:rPr lang="zh-CN" altLang="en-US" sz="1200" dirty="0">
                <a:solidFill>
                  <a:prstClr val="black">
                    <a:lumMod val="50000"/>
                    <a:lumOff val="50000"/>
                  </a:prstClr>
                </a:solidFill>
                <a:cs typeface="+mn-ea"/>
                <a:sym typeface="+mn-lt"/>
              </a:rPr>
              <a:t>下的网络编程</a:t>
            </a:r>
            <a:r>
              <a:rPr lang="en-US" altLang="zh-CN" sz="1200" dirty="0">
                <a:solidFill>
                  <a:prstClr val="black">
                    <a:lumMod val="50000"/>
                    <a:lumOff val="50000"/>
                  </a:prstClr>
                </a:solidFill>
                <a:cs typeface="+mn-ea"/>
                <a:sym typeface="+mn-lt"/>
              </a:rPr>
              <a:t>,POSIX </a:t>
            </a:r>
            <a:r>
              <a:rPr lang="zh-CN" altLang="en-US" sz="1200" dirty="0">
                <a:solidFill>
                  <a:prstClr val="black">
                    <a:lumMod val="50000"/>
                    <a:lumOff val="50000"/>
                  </a:prstClr>
                </a:solidFill>
                <a:cs typeface="+mn-ea"/>
                <a:sym typeface="+mn-lt"/>
              </a:rPr>
              <a:t>多线程编程及 </a:t>
            </a:r>
            <a:r>
              <a:rPr lang="en-US" altLang="zh-CN" sz="1200" dirty="0">
                <a:solidFill>
                  <a:prstClr val="black">
                    <a:lumMod val="50000"/>
                    <a:lumOff val="50000"/>
                  </a:prstClr>
                </a:solidFill>
                <a:cs typeface="+mn-ea"/>
                <a:sym typeface="+mn-lt"/>
              </a:rPr>
              <a:t>STL </a:t>
            </a:r>
            <a:r>
              <a:rPr lang="zh-CN" altLang="en-US" sz="1200" dirty="0">
                <a:solidFill>
                  <a:prstClr val="black">
                    <a:lumMod val="50000"/>
                    <a:lumOff val="50000"/>
                  </a:prstClr>
                </a:solidFill>
                <a:cs typeface="+mn-ea"/>
                <a:sym typeface="+mn-lt"/>
              </a:rPr>
              <a:t>编程</a:t>
            </a:r>
            <a:endParaRPr lang="zh-CN" altLang="en-US" sz="1200" dirty="0">
              <a:cs typeface="+mn-ea"/>
              <a:sym typeface="+mn-lt"/>
            </a:endParaRPr>
          </a:p>
          <a:p>
            <a:endParaRPr lang="en-US" altLang="zh-CN" sz="1350" dirty="0">
              <a:cs typeface="+mn-ea"/>
              <a:sym typeface="+mn-lt"/>
            </a:endParaRPr>
          </a:p>
          <a:p>
            <a:endParaRPr lang="zh-CN" altLang="en-US" sz="1350" dirty="0">
              <a:cs typeface="+mn-ea"/>
              <a:sym typeface="+mn-lt"/>
            </a:endParaRPr>
          </a:p>
        </p:txBody>
      </p:sp>
      <p:sp>
        <p:nvSpPr>
          <p:cNvPr id="54" name="椭圆 53"/>
          <p:cNvSpPr/>
          <p:nvPr/>
        </p:nvSpPr>
        <p:spPr>
          <a:xfrm>
            <a:off x="9430742" y="1620776"/>
            <a:ext cx="1904101" cy="1904101"/>
          </a:xfrm>
          <a:prstGeom prst="ellipse">
            <a:avLst/>
          </a:prstGeom>
          <a:blipFill>
            <a:blip r:embed="rId1"/>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cs typeface="+mn-ea"/>
              <a:sym typeface="+mn-lt"/>
            </a:endParaRPr>
          </a:p>
        </p:txBody>
      </p:sp>
      <p:sp>
        <p:nvSpPr>
          <p:cNvPr id="55" name="文本框 54"/>
          <p:cNvSpPr txBox="1"/>
          <p:nvPr/>
        </p:nvSpPr>
        <p:spPr>
          <a:xfrm>
            <a:off x="9340093" y="4164913"/>
            <a:ext cx="2085399" cy="2316275"/>
          </a:xfrm>
          <a:prstGeom prst="rect">
            <a:avLst/>
          </a:prstGeom>
          <a:noFill/>
        </p:spPr>
        <p:txBody>
          <a:bodyPr wrap="square" rtlCol="0">
            <a:spAutoFit/>
          </a:bodyPr>
          <a:lstStyle/>
          <a:p>
            <a:r>
              <a:rPr lang="zh-CN" altLang="en-US" sz="2000" b="1" dirty="0">
                <a:solidFill>
                  <a:schemeClr val="accent4"/>
                </a:solidFill>
                <a:cs typeface="+mn-ea"/>
                <a:sym typeface="+mn-lt"/>
              </a:rPr>
              <a:t>姓名：代名词</a:t>
            </a:r>
            <a:endParaRPr lang="en-US" altLang="zh-CN" sz="2000" b="1" dirty="0">
              <a:solidFill>
                <a:schemeClr val="accent4"/>
              </a:solidFill>
              <a:cs typeface="+mn-ea"/>
              <a:sym typeface="+mn-lt"/>
            </a:endParaRPr>
          </a:p>
          <a:p>
            <a:pPr fontAlgn="base">
              <a:lnSpc>
                <a:spcPct val="150000"/>
              </a:lnSpc>
              <a:spcBef>
                <a:spcPts val="900"/>
              </a:spcBef>
              <a:spcAft>
                <a:spcPct val="0"/>
              </a:spcAft>
            </a:pPr>
            <a:r>
              <a:rPr lang="zh-CN" altLang="en-US" sz="1200" dirty="0">
                <a:solidFill>
                  <a:prstClr val="black">
                    <a:lumMod val="50000"/>
                    <a:lumOff val="50000"/>
                  </a:prstClr>
                </a:solidFill>
                <a:cs typeface="+mn-ea"/>
                <a:sym typeface="+mn-lt"/>
              </a:rPr>
              <a:t>拥有 </a:t>
            </a:r>
            <a:r>
              <a:rPr lang="en-US" altLang="zh-CN" sz="1200" dirty="0">
                <a:solidFill>
                  <a:prstClr val="black">
                    <a:lumMod val="50000"/>
                    <a:lumOff val="50000"/>
                  </a:prstClr>
                </a:solidFill>
                <a:cs typeface="+mn-ea"/>
                <a:sym typeface="+mn-lt"/>
              </a:rPr>
              <a:t>12 </a:t>
            </a:r>
            <a:r>
              <a:rPr lang="zh-CN" altLang="en-US" sz="1200" dirty="0">
                <a:solidFill>
                  <a:prstClr val="black">
                    <a:lumMod val="50000"/>
                    <a:lumOff val="50000"/>
                  </a:prstClr>
                </a:solidFill>
                <a:cs typeface="+mn-ea"/>
                <a:sym typeface="+mn-lt"/>
              </a:rPr>
              <a:t>年 </a:t>
            </a:r>
            <a:r>
              <a:rPr lang="en-US" altLang="zh-CN" sz="1200" dirty="0">
                <a:solidFill>
                  <a:prstClr val="black">
                    <a:lumMod val="50000"/>
                    <a:lumOff val="50000"/>
                  </a:prstClr>
                </a:solidFill>
                <a:cs typeface="+mn-ea"/>
                <a:sym typeface="+mn-lt"/>
              </a:rPr>
              <a:t>Linux/windows </a:t>
            </a:r>
            <a:r>
              <a:rPr lang="zh-CN" altLang="en-US" sz="1200" dirty="0">
                <a:solidFill>
                  <a:prstClr val="black">
                    <a:lumMod val="50000"/>
                    <a:lumOff val="50000"/>
                  </a:prstClr>
                </a:solidFill>
                <a:cs typeface="+mn-ea"/>
                <a:sym typeface="+mn-lt"/>
              </a:rPr>
              <a:t>环境下的 </a:t>
            </a:r>
            <a:r>
              <a:rPr lang="en-US" altLang="zh-CN" sz="1200" dirty="0">
                <a:solidFill>
                  <a:prstClr val="black">
                    <a:lumMod val="50000"/>
                    <a:lumOff val="50000"/>
                  </a:prstClr>
                </a:solidFill>
                <a:cs typeface="+mn-ea"/>
                <a:sym typeface="+mn-lt"/>
              </a:rPr>
              <a:t>C/C++</a:t>
            </a:r>
            <a:r>
              <a:rPr lang="zh-CN" altLang="en-US" sz="1200" dirty="0">
                <a:solidFill>
                  <a:prstClr val="black">
                    <a:lumMod val="50000"/>
                    <a:lumOff val="50000"/>
                  </a:prstClr>
                </a:solidFill>
                <a:cs typeface="+mn-ea"/>
                <a:sym typeface="+mn-lt"/>
              </a:rPr>
              <a:t>程序设计开发经验</a:t>
            </a:r>
            <a:r>
              <a:rPr lang="en-US" altLang="zh-CN" sz="1200" dirty="0">
                <a:solidFill>
                  <a:prstClr val="black">
                    <a:lumMod val="50000"/>
                    <a:lumOff val="50000"/>
                  </a:prstClr>
                </a:solidFill>
                <a:cs typeface="+mn-ea"/>
                <a:sym typeface="+mn-lt"/>
              </a:rPr>
              <a:t>,</a:t>
            </a:r>
            <a:r>
              <a:rPr lang="zh-CN" altLang="en-US" sz="1200" dirty="0">
                <a:solidFill>
                  <a:prstClr val="black">
                    <a:lumMod val="50000"/>
                    <a:lumOff val="50000"/>
                  </a:prstClr>
                </a:solidFill>
                <a:cs typeface="+mn-ea"/>
                <a:sym typeface="+mn-lt"/>
              </a:rPr>
              <a:t>精通 </a:t>
            </a:r>
            <a:r>
              <a:rPr lang="en-US" altLang="zh-CN" sz="1200" dirty="0">
                <a:solidFill>
                  <a:prstClr val="black">
                    <a:lumMod val="50000"/>
                    <a:lumOff val="50000"/>
                  </a:prstClr>
                </a:solidFill>
                <a:cs typeface="+mn-ea"/>
                <a:sym typeface="+mn-lt"/>
              </a:rPr>
              <a:t>Linux</a:t>
            </a:r>
            <a:r>
              <a:rPr lang="zh-CN" altLang="en-US" sz="1200" dirty="0">
                <a:solidFill>
                  <a:prstClr val="black">
                    <a:lumMod val="50000"/>
                    <a:lumOff val="50000"/>
                  </a:prstClr>
                </a:solidFill>
                <a:cs typeface="+mn-ea"/>
                <a:sym typeface="+mn-lt"/>
              </a:rPr>
              <a:t>下的网络编程</a:t>
            </a:r>
            <a:r>
              <a:rPr lang="en-US" altLang="zh-CN" sz="1200" dirty="0">
                <a:solidFill>
                  <a:prstClr val="black">
                    <a:lumMod val="50000"/>
                    <a:lumOff val="50000"/>
                  </a:prstClr>
                </a:solidFill>
                <a:cs typeface="+mn-ea"/>
                <a:sym typeface="+mn-lt"/>
              </a:rPr>
              <a:t>,POSIX </a:t>
            </a:r>
            <a:r>
              <a:rPr lang="zh-CN" altLang="en-US" sz="1200" dirty="0">
                <a:solidFill>
                  <a:prstClr val="black">
                    <a:lumMod val="50000"/>
                    <a:lumOff val="50000"/>
                  </a:prstClr>
                </a:solidFill>
                <a:cs typeface="+mn-ea"/>
                <a:sym typeface="+mn-lt"/>
              </a:rPr>
              <a:t>多线程编程及 </a:t>
            </a:r>
            <a:r>
              <a:rPr lang="en-US" altLang="zh-CN" sz="1200" dirty="0">
                <a:solidFill>
                  <a:prstClr val="black">
                    <a:lumMod val="50000"/>
                    <a:lumOff val="50000"/>
                  </a:prstClr>
                </a:solidFill>
                <a:cs typeface="+mn-ea"/>
                <a:sym typeface="+mn-lt"/>
              </a:rPr>
              <a:t>STL </a:t>
            </a:r>
            <a:r>
              <a:rPr lang="zh-CN" altLang="en-US" sz="1200" dirty="0">
                <a:solidFill>
                  <a:prstClr val="black">
                    <a:lumMod val="50000"/>
                    <a:lumOff val="50000"/>
                  </a:prstClr>
                </a:solidFill>
                <a:cs typeface="+mn-ea"/>
                <a:sym typeface="+mn-lt"/>
              </a:rPr>
              <a:t>编程</a:t>
            </a:r>
            <a:endParaRPr lang="zh-CN" altLang="en-US" sz="1200" dirty="0">
              <a:cs typeface="+mn-ea"/>
              <a:sym typeface="+mn-lt"/>
            </a:endParaRPr>
          </a:p>
          <a:p>
            <a:endParaRPr lang="en-US" altLang="zh-CN" sz="1350" dirty="0">
              <a:cs typeface="+mn-ea"/>
              <a:sym typeface="+mn-lt"/>
            </a:endParaRPr>
          </a:p>
          <a:p>
            <a:endParaRPr lang="zh-CN" altLang="en-US" sz="1350" dirty="0">
              <a:cs typeface="+mn-ea"/>
              <a:sym typeface="+mn-lt"/>
            </a:endParaRPr>
          </a:p>
        </p:txBody>
      </p:sp>
      <p:sp>
        <p:nvSpPr>
          <p:cNvPr id="10" name="标题 1"/>
          <p:cNvSpPr txBox="1"/>
          <p:nvPr/>
        </p:nvSpPr>
        <p:spPr>
          <a:xfrm>
            <a:off x="1093788" y="413568"/>
            <a:ext cx="2809241" cy="59526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3200" dirty="0">
                <a:solidFill>
                  <a:schemeClr val="tx1">
                    <a:lumMod val="75000"/>
                    <a:lumOff val="25000"/>
                  </a:schemeClr>
                </a:solidFill>
                <a:latin typeface="+mn-lt"/>
                <a:ea typeface="+mn-ea"/>
                <a:cs typeface="+mn-ea"/>
                <a:sym typeface="+mn-lt"/>
              </a:rPr>
              <a:t>核心成员介绍</a:t>
            </a:r>
            <a:endParaRPr lang="zh-CN" altLang="en-US" sz="3200" dirty="0">
              <a:solidFill>
                <a:schemeClr val="tx1">
                  <a:lumMod val="75000"/>
                  <a:lumOff val="25000"/>
                </a:schemeClr>
              </a:solidFill>
              <a:latin typeface="+mn-lt"/>
              <a:ea typeface="+mn-ea"/>
              <a:cs typeface="+mn-ea"/>
              <a:sym typeface="+mn-lt"/>
            </a:endParaRPr>
          </a:p>
        </p:txBody>
      </p:sp>
      <p:sp>
        <p:nvSpPr>
          <p:cNvPr id="11" name="剪去对角的矩形 10"/>
          <p:cNvSpPr/>
          <p:nvPr/>
        </p:nvSpPr>
        <p:spPr>
          <a:xfrm flipH="1">
            <a:off x="-527149" y="548680"/>
            <a:ext cx="1261505" cy="288032"/>
          </a:xfrm>
          <a:prstGeom prst="snip2DiagRect">
            <a:avLst>
              <a:gd name="adj1" fmla="val 0"/>
              <a:gd name="adj2" fmla="val 5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par>
                          <p:cTn id="8" fill="hold">
                            <p:stCondLst>
                              <p:cond delay="45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47"/>
                                        </p:tgtEl>
                                        <p:attrNameLst>
                                          <p:attrName>style.visibility</p:attrName>
                                        </p:attrNameLst>
                                      </p:cBhvr>
                                      <p:to>
                                        <p:strVal val="visible"/>
                                      </p:to>
                                    </p:set>
                                    <p:animEffect transition="in" filter="fade">
                                      <p:cBhvr>
                                        <p:cTn id="11" dur="500"/>
                                        <p:tgtEl>
                                          <p:spTgt spid="47"/>
                                        </p:tgtEl>
                                      </p:cBhvr>
                                    </p:animEffect>
                                  </p:childTnLst>
                                </p:cTn>
                              </p:par>
                            </p:childTnLst>
                          </p:cTn>
                        </p:par>
                        <p:par>
                          <p:cTn id="12" fill="hold">
                            <p:stCondLst>
                              <p:cond delay="90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53"/>
                                        </p:tgtEl>
                                        <p:attrNameLst>
                                          <p:attrName>style.visibility</p:attrName>
                                        </p:attrNameLst>
                                      </p:cBhvr>
                                      <p:to>
                                        <p:strVal val="visible"/>
                                      </p:to>
                                    </p:set>
                                    <p:animEffect transition="in" filter="fade">
                                      <p:cBhvr>
                                        <p:cTn id="15" dur="500"/>
                                        <p:tgtEl>
                                          <p:spTgt spid="53"/>
                                        </p:tgtEl>
                                      </p:cBhvr>
                                    </p:animEffect>
                                  </p:childTnLst>
                                </p:cTn>
                              </p:par>
                            </p:childTnLst>
                          </p:cTn>
                        </p:par>
                        <p:par>
                          <p:cTn id="16" fill="hold">
                            <p:stCondLst>
                              <p:cond delay="135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55"/>
                                        </p:tgtEl>
                                        <p:attrNameLst>
                                          <p:attrName>style.visibility</p:attrName>
                                        </p:attrNameLst>
                                      </p:cBhvr>
                                      <p:to>
                                        <p:strVal val="visible"/>
                                      </p:to>
                                    </p:set>
                                    <p:animEffect transition="in" filter="fade">
                                      <p:cBhvr>
                                        <p:cTn id="1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7" grpId="0"/>
      <p:bldP spid="53" grpId="0"/>
      <p:bldP spid="5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标题 1"/>
          <p:cNvSpPr txBox="1"/>
          <p:nvPr/>
        </p:nvSpPr>
        <p:spPr>
          <a:xfrm>
            <a:off x="1093788" y="413568"/>
            <a:ext cx="1977833" cy="59526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3200" dirty="0">
                <a:solidFill>
                  <a:schemeClr val="tx1">
                    <a:lumMod val="75000"/>
                    <a:lumOff val="25000"/>
                  </a:schemeClr>
                </a:solidFill>
                <a:latin typeface="+mn-lt"/>
                <a:ea typeface="+mn-ea"/>
                <a:cs typeface="+mn-ea"/>
                <a:sym typeface="+mn-lt"/>
              </a:rPr>
              <a:t>团队简介</a:t>
            </a:r>
            <a:endParaRPr lang="zh-CN" altLang="en-US" sz="3200" dirty="0">
              <a:solidFill>
                <a:schemeClr val="tx1">
                  <a:lumMod val="75000"/>
                  <a:lumOff val="25000"/>
                </a:schemeClr>
              </a:solidFill>
              <a:latin typeface="+mn-lt"/>
              <a:ea typeface="+mn-ea"/>
              <a:cs typeface="+mn-ea"/>
              <a:sym typeface="+mn-lt"/>
            </a:endParaRPr>
          </a:p>
        </p:txBody>
      </p:sp>
      <p:sp>
        <p:nvSpPr>
          <p:cNvPr id="32" name="TextBox 31"/>
          <p:cNvSpPr txBox="1"/>
          <p:nvPr/>
        </p:nvSpPr>
        <p:spPr>
          <a:xfrm>
            <a:off x="4779707" y="3140968"/>
            <a:ext cx="6790488" cy="3048142"/>
          </a:xfrm>
          <a:prstGeom prst="rect">
            <a:avLst/>
          </a:prstGeom>
          <a:noFill/>
        </p:spPr>
        <p:txBody>
          <a:bodyPr wrap="square" lIns="0" tIns="0" rIns="0" bIns="0" rtlCol="0">
            <a:spAutoFit/>
          </a:bodyPr>
          <a:lstStyle/>
          <a:p>
            <a:pPr algn="just">
              <a:lnSpc>
                <a:spcPct val="150000"/>
              </a:lnSpc>
            </a:pPr>
            <a:r>
              <a:rPr lang="zh-CN" altLang="en-US" sz="1465" dirty="0">
                <a:solidFill>
                  <a:schemeClr val="tx1">
                    <a:lumMod val="65000"/>
                    <a:lumOff val="35000"/>
                  </a:schemeClr>
                </a:solidFill>
                <a:cs typeface="+mn-ea"/>
                <a:sym typeface="+mn-lt"/>
              </a:rPr>
              <a:t>       团队是指拥有共同目标，并且具有不同能力的一小群人有意识的协调行为或力的系统，这群人就如同人的五官一样，共同协作维持一个人的生存，缺一不可。</a:t>
            </a:r>
            <a:endParaRPr lang="en-US" altLang="zh-CN" sz="1465" dirty="0">
              <a:solidFill>
                <a:schemeClr val="tx1">
                  <a:lumMod val="65000"/>
                  <a:lumOff val="35000"/>
                </a:schemeClr>
              </a:solidFill>
              <a:cs typeface="+mn-ea"/>
              <a:sym typeface="+mn-lt"/>
            </a:endParaRPr>
          </a:p>
          <a:p>
            <a:pPr algn="just">
              <a:lnSpc>
                <a:spcPct val="150000"/>
              </a:lnSpc>
            </a:pPr>
            <a:r>
              <a:rPr lang="zh-CN" altLang="en-US" sz="1465" b="1" dirty="0">
                <a:solidFill>
                  <a:schemeClr val="tx1">
                    <a:lumMod val="65000"/>
                    <a:lumOff val="35000"/>
                  </a:schemeClr>
                </a:solidFill>
                <a:cs typeface="+mn-ea"/>
                <a:sym typeface="+mn-lt"/>
              </a:rPr>
              <a:t>       我们是一支专业的团队。</a:t>
            </a:r>
            <a:r>
              <a:rPr lang="zh-CN" altLang="en-US" sz="1465" dirty="0">
                <a:solidFill>
                  <a:schemeClr val="tx1">
                    <a:lumMod val="65000"/>
                    <a:lumOff val="35000"/>
                  </a:schemeClr>
                </a:solidFill>
                <a:cs typeface="+mn-ea"/>
                <a:sym typeface="+mn-lt"/>
              </a:rPr>
              <a:t>我们的成员拥有多年的信息安全专业技术背景，来自国内知名安全公司的一线骨干。</a:t>
            </a:r>
            <a:endParaRPr lang="en-US" altLang="zh-CN" sz="1465" dirty="0">
              <a:solidFill>
                <a:schemeClr val="tx1">
                  <a:lumMod val="65000"/>
                  <a:lumOff val="35000"/>
                </a:schemeClr>
              </a:solidFill>
              <a:cs typeface="+mn-ea"/>
              <a:sym typeface="+mn-lt"/>
            </a:endParaRPr>
          </a:p>
          <a:p>
            <a:pPr algn="just">
              <a:lnSpc>
                <a:spcPct val="150000"/>
              </a:lnSpc>
            </a:pPr>
            <a:r>
              <a:rPr lang="zh-CN" altLang="en-US" sz="1465" dirty="0">
                <a:solidFill>
                  <a:schemeClr val="tx1">
                    <a:lumMod val="65000"/>
                    <a:lumOff val="35000"/>
                  </a:schemeClr>
                </a:solidFill>
                <a:cs typeface="+mn-ea"/>
                <a:sym typeface="+mn-lt"/>
              </a:rPr>
              <a:t>       </a:t>
            </a:r>
            <a:r>
              <a:rPr lang="zh-CN" altLang="en-US" sz="1465" b="1" dirty="0">
                <a:solidFill>
                  <a:schemeClr val="tx1">
                    <a:lumMod val="65000"/>
                    <a:lumOff val="35000"/>
                  </a:schemeClr>
                </a:solidFill>
                <a:cs typeface="+mn-ea"/>
                <a:sym typeface="+mn-lt"/>
              </a:rPr>
              <a:t>我们是一支年轻的团队</a:t>
            </a:r>
            <a:r>
              <a:rPr lang="zh-CN" altLang="en-US" sz="1465" dirty="0">
                <a:solidFill>
                  <a:schemeClr val="tx1">
                    <a:lumMod val="65000"/>
                    <a:lumOff val="35000"/>
                  </a:schemeClr>
                </a:solidFill>
                <a:cs typeface="+mn-ea"/>
                <a:sym typeface="+mn-lt"/>
              </a:rPr>
              <a:t>。我们的平均年龄仅有</a:t>
            </a:r>
            <a:r>
              <a:rPr lang="en-US" altLang="zh-CN" sz="1465" dirty="0">
                <a:solidFill>
                  <a:schemeClr val="tx1">
                    <a:lumMod val="65000"/>
                    <a:lumOff val="35000"/>
                  </a:schemeClr>
                </a:solidFill>
                <a:cs typeface="+mn-ea"/>
                <a:sym typeface="+mn-lt"/>
              </a:rPr>
              <a:t>26</a:t>
            </a:r>
            <a:r>
              <a:rPr lang="zh-CN" altLang="en-US" sz="1465" dirty="0">
                <a:solidFill>
                  <a:schemeClr val="tx1">
                    <a:lumMod val="65000"/>
                    <a:lumOff val="35000"/>
                  </a:schemeClr>
                </a:solidFill>
                <a:cs typeface="+mn-ea"/>
                <a:sym typeface="+mn-lt"/>
              </a:rPr>
              <a:t>岁，充满了朝气和创新精神。</a:t>
            </a:r>
            <a:endParaRPr lang="en-US" altLang="zh-CN" sz="1465" dirty="0">
              <a:solidFill>
                <a:schemeClr val="tx1">
                  <a:lumMod val="65000"/>
                  <a:lumOff val="35000"/>
                </a:schemeClr>
              </a:solidFill>
              <a:cs typeface="+mn-ea"/>
              <a:sym typeface="+mn-lt"/>
            </a:endParaRPr>
          </a:p>
          <a:p>
            <a:pPr algn="just">
              <a:lnSpc>
                <a:spcPct val="150000"/>
              </a:lnSpc>
            </a:pPr>
            <a:r>
              <a:rPr lang="zh-CN" altLang="en-US" sz="1465" dirty="0">
                <a:solidFill>
                  <a:schemeClr val="tx1">
                    <a:lumMod val="65000"/>
                    <a:lumOff val="35000"/>
                  </a:schemeClr>
                </a:solidFill>
                <a:cs typeface="+mn-ea"/>
                <a:sym typeface="+mn-lt"/>
              </a:rPr>
              <a:t>       </a:t>
            </a:r>
            <a:r>
              <a:rPr lang="zh-CN" altLang="en-US" sz="1465" b="1" dirty="0">
                <a:solidFill>
                  <a:schemeClr val="tx1">
                    <a:lumMod val="65000"/>
                    <a:lumOff val="35000"/>
                  </a:schemeClr>
                </a:solidFill>
                <a:cs typeface="+mn-ea"/>
                <a:sym typeface="+mn-lt"/>
              </a:rPr>
              <a:t>我们是一支专注的团队</a:t>
            </a:r>
            <a:r>
              <a:rPr lang="zh-CN" altLang="en-US" sz="1465" dirty="0">
                <a:solidFill>
                  <a:schemeClr val="tx1">
                    <a:lumMod val="65000"/>
                    <a:lumOff val="35000"/>
                  </a:schemeClr>
                </a:solidFill>
                <a:cs typeface="+mn-ea"/>
                <a:sym typeface="+mn-lt"/>
              </a:rPr>
              <a:t>。我们坚信，安全的品牌源自客户的信任。只有专注，才能做好安全。</a:t>
            </a:r>
            <a:endParaRPr lang="en-US" altLang="zh-CN" sz="1465" dirty="0">
              <a:solidFill>
                <a:schemeClr val="tx1">
                  <a:lumMod val="65000"/>
                  <a:lumOff val="35000"/>
                </a:schemeClr>
              </a:solidFill>
              <a:cs typeface="+mn-ea"/>
              <a:sym typeface="+mn-lt"/>
            </a:endParaRPr>
          </a:p>
          <a:p>
            <a:pPr algn="just">
              <a:lnSpc>
                <a:spcPct val="150000"/>
              </a:lnSpc>
            </a:pPr>
            <a:r>
              <a:rPr lang="zh-CN" altLang="en-US" sz="1465" dirty="0">
                <a:solidFill>
                  <a:schemeClr val="tx1">
                    <a:lumMod val="65000"/>
                    <a:lumOff val="35000"/>
                  </a:schemeClr>
                </a:solidFill>
                <a:cs typeface="+mn-ea"/>
                <a:sym typeface="+mn-lt"/>
              </a:rPr>
              <a:t>       </a:t>
            </a:r>
            <a:r>
              <a:rPr lang="zh-CN" altLang="en-US" sz="1465" b="1" dirty="0">
                <a:solidFill>
                  <a:schemeClr val="tx1">
                    <a:lumMod val="65000"/>
                    <a:lumOff val="35000"/>
                  </a:schemeClr>
                </a:solidFill>
                <a:cs typeface="+mn-ea"/>
                <a:sym typeface="+mn-lt"/>
              </a:rPr>
              <a:t>我们是一支有梦想的团队</a:t>
            </a:r>
            <a:r>
              <a:rPr lang="zh-CN" altLang="en-US" sz="1465" dirty="0">
                <a:solidFill>
                  <a:schemeClr val="tx1">
                    <a:lumMod val="65000"/>
                    <a:lumOff val="35000"/>
                  </a:schemeClr>
                </a:solidFill>
                <a:cs typeface="+mn-ea"/>
                <a:sym typeface="+mn-lt"/>
              </a:rPr>
              <a:t>。我们来自五湖四海，因为一个共同的梦想：做一家真正优秀的信息安全企业，为客户提供最可靠的互联网安全防护。</a:t>
            </a:r>
            <a:endParaRPr lang="zh-CN" altLang="en-US" sz="1465" dirty="0">
              <a:solidFill>
                <a:schemeClr val="tx1">
                  <a:lumMod val="65000"/>
                  <a:lumOff val="35000"/>
                </a:schemeClr>
              </a:solidFill>
              <a:cs typeface="+mn-ea"/>
              <a:sym typeface="+mn-lt"/>
            </a:endParaRPr>
          </a:p>
        </p:txBody>
      </p:sp>
      <p:sp>
        <p:nvSpPr>
          <p:cNvPr id="33" name="矩形 32"/>
          <p:cNvSpPr/>
          <p:nvPr/>
        </p:nvSpPr>
        <p:spPr>
          <a:xfrm>
            <a:off x="862763" y="1508787"/>
            <a:ext cx="3500165" cy="4655520"/>
          </a:xfrm>
          <a:prstGeom prst="rect">
            <a:avLst/>
          </a:prstGeom>
          <a:blipFill dpi="0" rotWithShape="1">
            <a:blip r:embed="rId1"/>
            <a:srcRect/>
            <a:stretch>
              <a:fillRect r="-5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65000"/>
                  <a:lumOff val="35000"/>
                </a:schemeClr>
              </a:solidFill>
              <a:cs typeface="+mn-ea"/>
              <a:sym typeface="+mn-lt"/>
            </a:endParaRPr>
          </a:p>
        </p:txBody>
      </p:sp>
      <p:sp>
        <p:nvSpPr>
          <p:cNvPr id="34" name="斜纹 33"/>
          <p:cNvSpPr/>
          <p:nvPr/>
        </p:nvSpPr>
        <p:spPr>
          <a:xfrm>
            <a:off x="862764" y="1509145"/>
            <a:ext cx="479697" cy="479697"/>
          </a:xfrm>
          <a:prstGeom prst="diagStripe">
            <a:avLst/>
          </a:prstGeom>
          <a:solidFill>
            <a:srgbClr val="486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65000"/>
                  <a:lumOff val="35000"/>
                </a:schemeClr>
              </a:solidFill>
              <a:cs typeface="+mn-ea"/>
              <a:sym typeface="+mn-lt"/>
            </a:endParaRPr>
          </a:p>
        </p:txBody>
      </p:sp>
      <p:sp>
        <p:nvSpPr>
          <p:cNvPr id="35" name="斜纹 34"/>
          <p:cNvSpPr/>
          <p:nvPr/>
        </p:nvSpPr>
        <p:spPr>
          <a:xfrm rot="10800000">
            <a:off x="3883232" y="5684611"/>
            <a:ext cx="479697" cy="479697"/>
          </a:xfrm>
          <a:prstGeom prst="diagStripe">
            <a:avLst/>
          </a:prstGeom>
          <a:solidFill>
            <a:srgbClr val="486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65000"/>
                  <a:lumOff val="35000"/>
                </a:schemeClr>
              </a:solidFill>
              <a:cs typeface="+mn-ea"/>
              <a:sym typeface="+mn-lt"/>
            </a:endParaRPr>
          </a:p>
        </p:txBody>
      </p:sp>
      <p:grpSp>
        <p:nvGrpSpPr>
          <p:cNvPr id="2" name="组合 1"/>
          <p:cNvGrpSpPr/>
          <p:nvPr/>
        </p:nvGrpSpPr>
        <p:grpSpPr>
          <a:xfrm>
            <a:off x="5137480" y="1553129"/>
            <a:ext cx="1563792" cy="1203627"/>
            <a:chOff x="3851920" y="1164846"/>
            <a:chExt cx="1172844" cy="902720"/>
          </a:xfrm>
        </p:grpSpPr>
        <p:sp>
          <p:nvSpPr>
            <p:cNvPr id="39" name="等腰三角形 43"/>
            <p:cNvSpPr/>
            <p:nvPr/>
          </p:nvSpPr>
          <p:spPr>
            <a:xfrm rot="5400000">
              <a:off x="3986982" y="1029784"/>
              <a:ext cx="902720" cy="1172844"/>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solidFill>
                <a:srgbClr val="F0EFE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40" name="等腰三角形 42"/>
            <p:cNvSpPr/>
            <p:nvPr/>
          </p:nvSpPr>
          <p:spPr>
            <a:xfrm rot="5400000">
              <a:off x="3993015" y="1063156"/>
              <a:ext cx="863313" cy="1106098"/>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solidFill>
              <a:schemeClr val="accent1"/>
            </a:solidFill>
            <a:ln>
              <a:solidFill>
                <a:srgbClr val="F0EF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38" name="TextBox 33"/>
            <p:cNvSpPr>
              <a:spLocks noChangeArrowheads="1"/>
            </p:cNvSpPr>
            <p:nvPr/>
          </p:nvSpPr>
          <p:spPr bwMode="auto">
            <a:xfrm>
              <a:off x="3965980" y="1459825"/>
              <a:ext cx="678823" cy="338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935" b="1" dirty="0">
                  <a:solidFill>
                    <a:schemeClr val="bg1"/>
                  </a:solidFill>
                  <a:cs typeface="+mn-ea"/>
                  <a:sym typeface="+mn-lt"/>
                </a:rPr>
                <a:t>团结</a:t>
              </a:r>
              <a:endParaRPr lang="zh-CN" altLang="en-US" sz="2935" b="1" dirty="0">
                <a:solidFill>
                  <a:schemeClr val="bg1"/>
                </a:solidFill>
                <a:cs typeface="+mn-ea"/>
                <a:sym typeface="+mn-lt"/>
              </a:endParaRPr>
            </a:p>
          </p:txBody>
        </p:sp>
      </p:grpSp>
      <p:grpSp>
        <p:nvGrpSpPr>
          <p:cNvPr id="3" name="组合 2"/>
          <p:cNvGrpSpPr/>
          <p:nvPr/>
        </p:nvGrpSpPr>
        <p:grpSpPr>
          <a:xfrm>
            <a:off x="6727831" y="1530196"/>
            <a:ext cx="1563792" cy="1203627"/>
            <a:chOff x="5044683" y="1147646"/>
            <a:chExt cx="1172844" cy="902720"/>
          </a:xfrm>
        </p:grpSpPr>
        <p:sp>
          <p:nvSpPr>
            <p:cNvPr id="44" name="等腰三角形 43"/>
            <p:cNvSpPr/>
            <p:nvPr/>
          </p:nvSpPr>
          <p:spPr>
            <a:xfrm rot="5400000">
              <a:off x="5179745" y="1012584"/>
              <a:ext cx="902720" cy="1172844"/>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solidFill>
              <a:srgbClr val="F0EF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45" name="等腰三角形 42"/>
            <p:cNvSpPr/>
            <p:nvPr/>
          </p:nvSpPr>
          <p:spPr>
            <a:xfrm rot="5400000">
              <a:off x="5185778" y="1045955"/>
              <a:ext cx="863313" cy="1106098"/>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43" name="TextBox 33"/>
            <p:cNvSpPr>
              <a:spLocks noChangeArrowheads="1"/>
            </p:cNvSpPr>
            <p:nvPr/>
          </p:nvSpPr>
          <p:spPr bwMode="auto">
            <a:xfrm>
              <a:off x="5158743" y="1442625"/>
              <a:ext cx="678823" cy="338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935" b="1" dirty="0">
                  <a:solidFill>
                    <a:schemeClr val="bg1"/>
                  </a:solidFill>
                  <a:cs typeface="+mn-ea"/>
                  <a:sym typeface="+mn-lt"/>
                </a:rPr>
                <a:t>年轻</a:t>
              </a:r>
              <a:endParaRPr lang="zh-CN" altLang="en-US" sz="2935" b="1" dirty="0">
                <a:solidFill>
                  <a:schemeClr val="bg1"/>
                </a:solidFill>
                <a:cs typeface="+mn-ea"/>
                <a:sym typeface="+mn-lt"/>
              </a:endParaRPr>
            </a:p>
          </p:txBody>
        </p:sp>
      </p:grpSp>
      <p:grpSp>
        <p:nvGrpSpPr>
          <p:cNvPr id="4" name="组合 3"/>
          <p:cNvGrpSpPr/>
          <p:nvPr/>
        </p:nvGrpSpPr>
        <p:grpSpPr>
          <a:xfrm>
            <a:off x="8283603" y="1570324"/>
            <a:ext cx="1563792" cy="1203626"/>
            <a:chOff x="6211512" y="1177742"/>
            <a:chExt cx="1172844" cy="902720"/>
          </a:xfrm>
        </p:grpSpPr>
        <p:sp>
          <p:nvSpPr>
            <p:cNvPr id="49" name="等腰三角形 43"/>
            <p:cNvSpPr/>
            <p:nvPr/>
          </p:nvSpPr>
          <p:spPr>
            <a:xfrm rot="5400000">
              <a:off x="6346574" y="1042680"/>
              <a:ext cx="902720" cy="1172844"/>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solidFill>
              <a:srgbClr val="F0EF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50" name="等腰三角形 42"/>
            <p:cNvSpPr/>
            <p:nvPr/>
          </p:nvSpPr>
          <p:spPr>
            <a:xfrm rot="5400000">
              <a:off x="6352607" y="1076051"/>
              <a:ext cx="863313" cy="1106098"/>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48" name="TextBox 33"/>
            <p:cNvSpPr>
              <a:spLocks noChangeArrowheads="1"/>
            </p:cNvSpPr>
            <p:nvPr/>
          </p:nvSpPr>
          <p:spPr bwMode="auto">
            <a:xfrm>
              <a:off x="6231214" y="1488623"/>
              <a:ext cx="8424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400" b="1" dirty="0">
                  <a:solidFill>
                    <a:schemeClr val="bg1"/>
                  </a:solidFill>
                  <a:cs typeface="+mn-ea"/>
                  <a:sym typeface="+mn-lt"/>
                </a:rPr>
                <a:t>有梦想</a:t>
              </a:r>
              <a:endParaRPr lang="zh-CN" altLang="en-US" sz="2400" b="1" dirty="0">
                <a:solidFill>
                  <a:schemeClr val="bg1"/>
                </a:solidFill>
                <a:cs typeface="+mn-ea"/>
                <a:sym typeface="+mn-lt"/>
              </a:endParaRPr>
            </a:p>
          </p:txBody>
        </p:sp>
      </p:grpSp>
      <p:grpSp>
        <p:nvGrpSpPr>
          <p:cNvPr id="5" name="组合 4"/>
          <p:cNvGrpSpPr/>
          <p:nvPr/>
        </p:nvGrpSpPr>
        <p:grpSpPr>
          <a:xfrm>
            <a:off x="9848802" y="1585740"/>
            <a:ext cx="1563792" cy="1203626"/>
            <a:chOff x="7385411" y="1189305"/>
            <a:chExt cx="1172844" cy="902720"/>
          </a:xfrm>
        </p:grpSpPr>
        <p:sp>
          <p:nvSpPr>
            <p:cNvPr id="54" name="等腰三角形 43"/>
            <p:cNvSpPr/>
            <p:nvPr/>
          </p:nvSpPr>
          <p:spPr>
            <a:xfrm rot="5400000">
              <a:off x="7520473" y="1054243"/>
              <a:ext cx="902720" cy="1172844"/>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solidFill>
              <a:srgbClr val="F0EF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55" name="等腰三角形 42"/>
            <p:cNvSpPr/>
            <p:nvPr/>
          </p:nvSpPr>
          <p:spPr>
            <a:xfrm rot="5400000">
              <a:off x="7526506" y="1087614"/>
              <a:ext cx="863313" cy="1106098"/>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53" name="TextBox 33"/>
            <p:cNvSpPr>
              <a:spLocks noChangeArrowheads="1"/>
            </p:cNvSpPr>
            <p:nvPr/>
          </p:nvSpPr>
          <p:spPr bwMode="auto">
            <a:xfrm>
              <a:off x="7483569" y="1368987"/>
              <a:ext cx="6788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400" b="1" dirty="0">
                  <a:solidFill>
                    <a:schemeClr val="bg1"/>
                  </a:solidFill>
                  <a:cs typeface="+mn-ea"/>
                  <a:sym typeface="+mn-lt"/>
                </a:rPr>
                <a:t>行动力强</a:t>
              </a:r>
              <a:endParaRPr lang="zh-CN" altLang="en-US" sz="2400" b="1" dirty="0">
                <a:solidFill>
                  <a:schemeClr val="bg1"/>
                </a:solidFill>
                <a:cs typeface="+mn-ea"/>
                <a:sym typeface="+mn-lt"/>
              </a:endParaRPr>
            </a:p>
          </p:txBody>
        </p:sp>
      </p:grpSp>
      <p:sp>
        <p:nvSpPr>
          <p:cNvPr id="23" name="剪去对角的矩形 22"/>
          <p:cNvSpPr/>
          <p:nvPr/>
        </p:nvSpPr>
        <p:spPr>
          <a:xfrm flipH="1">
            <a:off x="-527149" y="548680"/>
            <a:ext cx="1261505" cy="288032"/>
          </a:xfrm>
          <a:prstGeom prst="snip2DiagRect">
            <a:avLst>
              <a:gd name="adj1" fmla="val 0"/>
              <a:gd name="adj2" fmla="val 5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down)">
                                      <p:cBhvr>
                                        <p:cTn id="11" dur="500"/>
                                        <p:tgtEl>
                                          <p:spTgt spid="3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up)">
                                      <p:cBhvr>
                                        <p:cTn id="15" dur="500"/>
                                        <p:tgtEl>
                                          <p:spTgt spid="3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350"/>
                                        <p:tgtEl>
                                          <p:spTgt spid="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350"/>
                                        <p:tgtEl>
                                          <p:spTgt spid="3"/>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350"/>
                                        <p:tgtEl>
                                          <p:spTgt spid="4"/>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350"/>
                                        <p:tgtEl>
                                          <p:spTgt spid="5"/>
                                        </p:tgtEl>
                                      </p:cBhvr>
                                    </p:animEffect>
                                  </p:childTnLst>
                                </p:cTn>
                              </p:par>
                            </p:childTnLst>
                          </p:cTn>
                        </p:par>
                        <p:par>
                          <p:cTn id="32" fill="hold">
                            <p:stCondLst>
                              <p:cond delay="3500"/>
                            </p:stCondLst>
                            <p:childTnLst>
                              <p:par>
                                <p:cTn id="33" presetID="2" presetClass="entr" presetSubtype="2" fill="hold" grpId="0" nodeType="afterEffect">
                                  <p:stCondLst>
                                    <p:cond delay="0"/>
                                  </p:stCondLst>
                                  <p:childTnLst>
                                    <p:set>
                                      <p:cBhvr>
                                        <p:cTn id="34" dur="1" fill="hold">
                                          <p:stCondLst>
                                            <p:cond delay="0"/>
                                          </p:stCondLst>
                                        </p:cTn>
                                        <p:tgtEl>
                                          <p:spTgt spid="32">
                                            <p:txEl>
                                              <p:pRg st="0" end="0"/>
                                            </p:txEl>
                                          </p:spTgt>
                                        </p:tgtEl>
                                        <p:attrNameLst>
                                          <p:attrName>style.visibility</p:attrName>
                                        </p:attrNameLst>
                                      </p:cBhvr>
                                      <p:to>
                                        <p:strVal val="visible"/>
                                      </p:to>
                                    </p:set>
                                    <p:anim calcmode="lin" valueType="num">
                                      <p:cBhvr additive="base">
                                        <p:cTn id="35" dur="500" fill="hold"/>
                                        <p:tgtEl>
                                          <p:spTgt spid="32">
                                            <p:txEl>
                                              <p:pRg st="0" end="0"/>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32">
                                            <p:txEl>
                                              <p:pRg st="0" end="0"/>
                                            </p:txEl>
                                          </p:spTgt>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00"/>
                                  </p:stCondLst>
                                  <p:childTnLst>
                                    <p:set>
                                      <p:cBhvr>
                                        <p:cTn id="38" dur="1" fill="hold">
                                          <p:stCondLst>
                                            <p:cond delay="0"/>
                                          </p:stCondLst>
                                        </p:cTn>
                                        <p:tgtEl>
                                          <p:spTgt spid="32">
                                            <p:txEl>
                                              <p:pRg st="1" end="1"/>
                                            </p:txEl>
                                          </p:spTgt>
                                        </p:tgtEl>
                                        <p:attrNameLst>
                                          <p:attrName>style.visibility</p:attrName>
                                        </p:attrNameLst>
                                      </p:cBhvr>
                                      <p:to>
                                        <p:strVal val="visible"/>
                                      </p:to>
                                    </p:set>
                                    <p:anim calcmode="lin" valueType="num">
                                      <p:cBhvr additive="base">
                                        <p:cTn id="39" dur="500" fill="hold"/>
                                        <p:tgtEl>
                                          <p:spTgt spid="32">
                                            <p:txEl>
                                              <p:pRg st="1" end="1"/>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32">
                                            <p:txEl>
                                              <p:pRg st="1" end="1"/>
                                            </p:txEl>
                                          </p:spTgt>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200"/>
                                  </p:stCondLst>
                                  <p:childTnLst>
                                    <p:set>
                                      <p:cBhvr>
                                        <p:cTn id="42" dur="1" fill="hold">
                                          <p:stCondLst>
                                            <p:cond delay="0"/>
                                          </p:stCondLst>
                                        </p:cTn>
                                        <p:tgtEl>
                                          <p:spTgt spid="32">
                                            <p:txEl>
                                              <p:pRg st="2" end="2"/>
                                            </p:txEl>
                                          </p:spTgt>
                                        </p:tgtEl>
                                        <p:attrNameLst>
                                          <p:attrName>style.visibility</p:attrName>
                                        </p:attrNameLst>
                                      </p:cBhvr>
                                      <p:to>
                                        <p:strVal val="visible"/>
                                      </p:to>
                                    </p:set>
                                    <p:anim calcmode="lin" valueType="num">
                                      <p:cBhvr additive="base">
                                        <p:cTn id="43" dur="500" fill="hold"/>
                                        <p:tgtEl>
                                          <p:spTgt spid="32">
                                            <p:txEl>
                                              <p:pRg st="2" end="2"/>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2">
                                            <p:txEl>
                                              <p:pRg st="2" end="2"/>
                                            </p:txEl>
                                          </p:spTgt>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300"/>
                                  </p:stCondLst>
                                  <p:childTnLst>
                                    <p:set>
                                      <p:cBhvr>
                                        <p:cTn id="46" dur="1" fill="hold">
                                          <p:stCondLst>
                                            <p:cond delay="0"/>
                                          </p:stCondLst>
                                        </p:cTn>
                                        <p:tgtEl>
                                          <p:spTgt spid="32">
                                            <p:txEl>
                                              <p:pRg st="3" end="3"/>
                                            </p:txEl>
                                          </p:spTgt>
                                        </p:tgtEl>
                                        <p:attrNameLst>
                                          <p:attrName>style.visibility</p:attrName>
                                        </p:attrNameLst>
                                      </p:cBhvr>
                                      <p:to>
                                        <p:strVal val="visible"/>
                                      </p:to>
                                    </p:set>
                                    <p:anim calcmode="lin" valueType="num">
                                      <p:cBhvr additive="base">
                                        <p:cTn id="47" dur="500" fill="hold"/>
                                        <p:tgtEl>
                                          <p:spTgt spid="32">
                                            <p:txEl>
                                              <p:pRg st="3" end="3"/>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32">
                                            <p:txEl>
                                              <p:pRg st="3" end="3"/>
                                            </p:txEl>
                                          </p:spTgt>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400"/>
                                  </p:stCondLst>
                                  <p:childTnLst>
                                    <p:set>
                                      <p:cBhvr>
                                        <p:cTn id="50" dur="1" fill="hold">
                                          <p:stCondLst>
                                            <p:cond delay="0"/>
                                          </p:stCondLst>
                                        </p:cTn>
                                        <p:tgtEl>
                                          <p:spTgt spid="32">
                                            <p:txEl>
                                              <p:pRg st="4" end="4"/>
                                            </p:txEl>
                                          </p:spTgt>
                                        </p:tgtEl>
                                        <p:attrNameLst>
                                          <p:attrName>style.visibility</p:attrName>
                                        </p:attrNameLst>
                                      </p:cBhvr>
                                      <p:to>
                                        <p:strVal val="visible"/>
                                      </p:to>
                                    </p:set>
                                    <p:anim calcmode="lin" valueType="num">
                                      <p:cBhvr additive="base">
                                        <p:cTn id="51" dur="500" fill="hold"/>
                                        <p:tgtEl>
                                          <p:spTgt spid="32">
                                            <p:txEl>
                                              <p:pRg st="4" end="4"/>
                                            </p:txEl>
                                          </p:spTgt>
                                        </p:tgtEl>
                                        <p:attrNameLst>
                                          <p:attrName>ppt_x</p:attrName>
                                        </p:attrNameLst>
                                      </p:cBhvr>
                                      <p:tavLst>
                                        <p:tav tm="0">
                                          <p:val>
                                            <p:strVal val="1+#ppt_w/2"/>
                                          </p:val>
                                        </p:tav>
                                        <p:tav tm="100000">
                                          <p:val>
                                            <p:strVal val="#ppt_x"/>
                                          </p:val>
                                        </p:tav>
                                      </p:tavLst>
                                    </p:anim>
                                    <p:anim calcmode="lin" valueType="num">
                                      <p:cBhvr additive="base">
                                        <p:cTn id="52" dur="500" fill="hold"/>
                                        <p:tgtEl>
                                          <p:spTgt spid="32">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uild="p"/>
      <p:bldP spid="33" grpId="0" animBg="1"/>
      <p:bldP spid="34" grpId="0" animBg="1"/>
      <p:bldP spid="3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标题 1"/>
          <p:cNvSpPr txBox="1"/>
          <p:nvPr/>
        </p:nvSpPr>
        <p:spPr>
          <a:xfrm>
            <a:off x="1093788" y="413568"/>
            <a:ext cx="2809241" cy="59526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3200" dirty="0">
                <a:solidFill>
                  <a:schemeClr val="tx1">
                    <a:lumMod val="75000"/>
                    <a:lumOff val="25000"/>
                  </a:schemeClr>
                </a:solidFill>
                <a:latin typeface="+mn-lt"/>
                <a:ea typeface="+mn-ea"/>
                <a:cs typeface="+mn-ea"/>
                <a:sym typeface="+mn-lt"/>
              </a:rPr>
              <a:t>组织构架</a:t>
            </a:r>
            <a:endParaRPr lang="zh-CN" altLang="en-US" sz="3200" dirty="0">
              <a:solidFill>
                <a:schemeClr val="tx1">
                  <a:lumMod val="75000"/>
                  <a:lumOff val="25000"/>
                </a:schemeClr>
              </a:solidFill>
              <a:latin typeface="+mn-lt"/>
              <a:ea typeface="+mn-ea"/>
              <a:cs typeface="+mn-ea"/>
              <a:sym typeface="+mn-lt"/>
            </a:endParaRPr>
          </a:p>
        </p:txBody>
      </p:sp>
      <p:sp>
        <p:nvSpPr>
          <p:cNvPr id="22" name="圆角矩形 21"/>
          <p:cNvSpPr/>
          <p:nvPr/>
        </p:nvSpPr>
        <p:spPr>
          <a:xfrm>
            <a:off x="4846354" y="1407466"/>
            <a:ext cx="1584964" cy="40902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1600" dirty="0">
                <a:solidFill>
                  <a:schemeClr val="bg1"/>
                </a:solidFill>
                <a:cs typeface="+mn-ea"/>
                <a:sym typeface="+mn-lt"/>
              </a:rPr>
              <a:t>总经理</a:t>
            </a:r>
            <a:endParaRPr lang="zh-CN" altLang="en-US" sz="1600" dirty="0">
              <a:solidFill>
                <a:schemeClr val="bg1"/>
              </a:solidFill>
              <a:cs typeface="+mn-ea"/>
              <a:sym typeface="+mn-lt"/>
            </a:endParaRPr>
          </a:p>
        </p:txBody>
      </p:sp>
      <p:sp>
        <p:nvSpPr>
          <p:cNvPr id="23" name="圆角矩形 22"/>
          <p:cNvSpPr/>
          <p:nvPr/>
        </p:nvSpPr>
        <p:spPr>
          <a:xfrm>
            <a:off x="4846354" y="2393664"/>
            <a:ext cx="1584964" cy="40902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1600" dirty="0">
                <a:solidFill>
                  <a:schemeClr val="bg1"/>
                </a:solidFill>
                <a:cs typeface="+mn-ea"/>
                <a:sym typeface="+mn-lt"/>
              </a:rPr>
              <a:t>副总经理</a:t>
            </a:r>
            <a:endParaRPr lang="zh-CN" altLang="en-US" sz="1600" dirty="0">
              <a:solidFill>
                <a:schemeClr val="bg1"/>
              </a:solidFill>
              <a:cs typeface="+mn-ea"/>
              <a:sym typeface="+mn-lt"/>
            </a:endParaRPr>
          </a:p>
        </p:txBody>
      </p:sp>
      <p:sp>
        <p:nvSpPr>
          <p:cNvPr id="24" name="圆角矩形 23"/>
          <p:cNvSpPr/>
          <p:nvPr/>
        </p:nvSpPr>
        <p:spPr>
          <a:xfrm>
            <a:off x="1818394" y="3745714"/>
            <a:ext cx="1584964" cy="40902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1600" dirty="0">
                <a:solidFill>
                  <a:schemeClr val="bg1"/>
                </a:solidFill>
                <a:cs typeface="+mn-ea"/>
                <a:sym typeface="+mn-lt"/>
              </a:rPr>
              <a:t>项目总监</a:t>
            </a:r>
            <a:endParaRPr lang="zh-CN" altLang="en-US" sz="1600" dirty="0">
              <a:solidFill>
                <a:schemeClr val="bg1"/>
              </a:solidFill>
              <a:cs typeface="+mn-ea"/>
              <a:sym typeface="+mn-lt"/>
            </a:endParaRPr>
          </a:p>
        </p:txBody>
      </p:sp>
      <p:sp>
        <p:nvSpPr>
          <p:cNvPr id="25" name="圆角矩形 24"/>
          <p:cNvSpPr/>
          <p:nvPr/>
        </p:nvSpPr>
        <p:spPr>
          <a:xfrm>
            <a:off x="4177662" y="3745714"/>
            <a:ext cx="1584964" cy="40902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1600" dirty="0">
                <a:solidFill>
                  <a:schemeClr val="bg1"/>
                </a:solidFill>
                <a:cs typeface="+mn-ea"/>
                <a:sym typeface="+mn-lt"/>
              </a:rPr>
              <a:t>行政总监</a:t>
            </a:r>
            <a:endParaRPr lang="zh-CN" altLang="en-US" sz="1600" dirty="0">
              <a:solidFill>
                <a:schemeClr val="bg1"/>
              </a:solidFill>
              <a:cs typeface="+mn-ea"/>
              <a:sym typeface="+mn-lt"/>
            </a:endParaRPr>
          </a:p>
        </p:txBody>
      </p:sp>
      <p:sp>
        <p:nvSpPr>
          <p:cNvPr id="26" name="圆角矩形 25"/>
          <p:cNvSpPr/>
          <p:nvPr/>
        </p:nvSpPr>
        <p:spPr>
          <a:xfrm>
            <a:off x="6513501" y="3745714"/>
            <a:ext cx="1584964" cy="40902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1600" dirty="0">
                <a:solidFill>
                  <a:schemeClr val="bg1"/>
                </a:solidFill>
                <a:cs typeface="+mn-ea"/>
                <a:sym typeface="+mn-lt"/>
              </a:rPr>
              <a:t>运营总监</a:t>
            </a:r>
            <a:endParaRPr lang="zh-CN" altLang="en-US" sz="1600" dirty="0">
              <a:solidFill>
                <a:schemeClr val="bg1"/>
              </a:solidFill>
              <a:cs typeface="+mn-ea"/>
              <a:sym typeface="+mn-lt"/>
            </a:endParaRPr>
          </a:p>
        </p:txBody>
      </p:sp>
      <p:sp>
        <p:nvSpPr>
          <p:cNvPr id="27" name="圆角矩形 26"/>
          <p:cNvSpPr/>
          <p:nvPr/>
        </p:nvSpPr>
        <p:spPr>
          <a:xfrm>
            <a:off x="8919626" y="3745714"/>
            <a:ext cx="1584964" cy="40902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1600" dirty="0">
                <a:solidFill>
                  <a:schemeClr val="bg1"/>
                </a:solidFill>
                <a:cs typeface="+mn-ea"/>
                <a:sym typeface="+mn-lt"/>
              </a:rPr>
              <a:t>财务总监</a:t>
            </a:r>
            <a:endParaRPr lang="zh-CN" altLang="en-US" sz="1600" dirty="0">
              <a:solidFill>
                <a:schemeClr val="bg1"/>
              </a:solidFill>
              <a:cs typeface="+mn-ea"/>
              <a:sym typeface="+mn-lt"/>
            </a:endParaRPr>
          </a:p>
        </p:txBody>
      </p:sp>
      <p:grpSp>
        <p:nvGrpSpPr>
          <p:cNvPr id="28" name="组合 27"/>
          <p:cNvGrpSpPr/>
          <p:nvPr/>
        </p:nvGrpSpPr>
        <p:grpSpPr>
          <a:xfrm>
            <a:off x="1818396" y="4154732"/>
            <a:ext cx="8615753" cy="2177767"/>
            <a:chOff x="1802292" y="4245931"/>
            <a:chExt cx="8615753" cy="2177766"/>
          </a:xfrm>
          <a:solidFill>
            <a:schemeClr val="accent5"/>
          </a:solidFill>
        </p:grpSpPr>
        <p:sp>
          <p:nvSpPr>
            <p:cNvPr id="29" name="圆角矩形 28"/>
            <p:cNvSpPr/>
            <p:nvPr/>
          </p:nvSpPr>
          <p:spPr>
            <a:xfrm>
              <a:off x="1802292" y="4857904"/>
              <a:ext cx="402103" cy="1565793"/>
            </a:xfrm>
            <a:prstGeom prst="roundRect">
              <a:avLst/>
            </a:prstGeom>
            <a:solidFill>
              <a:srgbClr val="F0EFEC"/>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65000"/>
                      <a:lumOff val="35000"/>
                    </a:schemeClr>
                  </a:solidFill>
                  <a:cs typeface="+mn-ea"/>
                  <a:sym typeface="+mn-lt"/>
                </a:rPr>
                <a:t>市场论证</a:t>
              </a:r>
              <a:endParaRPr lang="zh-CN" altLang="en-US" sz="1600" dirty="0">
                <a:solidFill>
                  <a:schemeClr val="tx1">
                    <a:lumMod val="65000"/>
                    <a:lumOff val="35000"/>
                  </a:schemeClr>
                </a:solidFill>
                <a:cs typeface="+mn-ea"/>
                <a:sym typeface="+mn-lt"/>
              </a:endParaRPr>
            </a:p>
          </p:txBody>
        </p:sp>
        <p:sp>
          <p:nvSpPr>
            <p:cNvPr id="30" name="圆角矩形 29"/>
            <p:cNvSpPr/>
            <p:nvPr/>
          </p:nvSpPr>
          <p:spPr>
            <a:xfrm>
              <a:off x="2373169" y="4857904"/>
              <a:ext cx="402103" cy="1565793"/>
            </a:xfrm>
            <a:prstGeom prst="roundRect">
              <a:avLst/>
            </a:prstGeom>
            <a:solidFill>
              <a:srgbClr val="F0EFEC"/>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65000"/>
                      <a:lumOff val="35000"/>
                    </a:schemeClr>
                  </a:solidFill>
                  <a:cs typeface="+mn-ea"/>
                  <a:sym typeface="+mn-lt"/>
                </a:rPr>
                <a:t>策划部</a:t>
              </a:r>
              <a:endParaRPr lang="zh-CN" altLang="en-US" sz="1600" dirty="0">
                <a:solidFill>
                  <a:schemeClr val="tx1">
                    <a:lumMod val="65000"/>
                    <a:lumOff val="35000"/>
                  </a:schemeClr>
                </a:solidFill>
                <a:cs typeface="+mn-ea"/>
                <a:sym typeface="+mn-lt"/>
              </a:endParaRPr>
            </a:p>
          </p:txBody>
        </p:sp>
        <p:sp>
          <p:nvSpPr>
            <p:cNvPr id="31" name="圆角矩形 30"/>
            <p:cNvSpPr/>
            <p:nvPr/>
          </p:nvSpPr>
          <p:spPr>
            <a:xfrm>
              <a:off x="2944045" y="4857904"/>
              <a:ext cx="402103" cy="1565793"/>
            </a:xfrm>
            <a:prstGeom prst="roundRect">
              <a:avLst/>
            </a:prstGeom>
            <a:solidFill>
              <a:srgbClr val="F0EFEC"/>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65000"/>
                      <a:lumOff val="35000"/>
                    </a:schemeClr>
                  </a:solidFill>
                  <a:cs typeface="+mn-ea"/>
                  <a:sym typeface="+mn-lt"/>
                </a:rPr>
                <a:t>项目部</a:t>
              </a:r>
              <a:endParaRPr lang="zh-CN" altLang="en-US" sz="1600" dirty="0">
                <a:solidFill>
                  <a:schemeClr val="tx1">
                    <a:lumMod val="65000"/>
                    <a:lumOff val="35000"/>
                  </a:schemeClr>
                </a:solidFill>
                <a:cs typeface="+mn-ea"/>
                <a:sym typeface="+mn-lt"/>
              </a:endParaRPr>
            </a:p>
          </p:txBody>
        </p:sp>
        <p:sp>
          <p:nvSpPr>
            <p:cNvPr id="32" name="圆角矩形 31"/>
            <p:cNvSpPr/>
            <p:nvPr/>
          </p:nvSpPr>
          <p:spPr>
            <a:xfrm>
              <a:off x="4177020" y="4857904"/>
              <a:ext cx="402103" cy="1565793"/>
            </a:xfrm>
            <a:prstGeom prst="roundRect">
              <a:avLst/>
            </a:prstGeom>
            <a:solidFill>
              <a:srgbClr val="F0EFEC"/>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65000"/>
                      <a:lumOff val="35000"/>
                    </a:schemeClr>
                  </a:solidFill>
                  <a:cs typeface="+mn-ea"/>
                  <a:sym typeface="+mn-lt"/>
                </a:rPr>
                <a:t>经理办公室</a:t>
              </a:r>
              <a:endParaRPr lang="zh-CN" altLang="en-US" sz="1600" dirty="0">
                <a:solidFill>
                  <a:schemeClr val="tx1">
                    <a:lumMod val="65000"/>
                    <a:lumOff val="35000"/>
                  </a:schemeClr>
                </a:solidFill>
                <a:cs typeface="+mn-ea"/>
                <a:sym typeface="+mn-lt"/>
              </a:endParaRPr>
            </a:p>
          </p:txBody>
        </p:sp>
        <p:sp>
          <p:nvSpPr>
            <p:cNvPr id="33" name="圆角矩形 32"/>
            <p:cNvSpPr/>
            <p:nvPr/>
          </p:nvSpPr>
          <p:spPr>
            <a:xfrm>
              <a:off x="4757396" y="4857904"/>
              <a:ext cx="402103" cy="1565793"/>
            </a:xfrm>
            <a:prstGeom prst="roundRect">
              <a:avLst/>
            </a:prstGeom>
            <a:solidFill>
              <a:srgbClr val="F0EFEC"/>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65000"/>
                      <a:lumOff val="35000"/>
                    </a:schemeClr>
                  </a:solidFill>
                  <a:cs typeface="+mn-ea"/>
                  <a:sym typeface="+mn-lt"/>
                </a:rPr>
                <a:t>质管部</a:t>
              </a:r>
              <a:endParaRPr lang="zh-CN" altLang="en-US" sz="1600" dirty="0">
                <a:solidFill>
                  <a:schemeClr val="tx1">
                    <a:lumMod val="65000"/>
                    <a:lumOff val="35000"/>
                  </a:schemeClr>
                </a:solidFill>
                <a:cs typeface="+mn-ea"/>
                <a:sym typeface="+mn-lt"/>
              </a:endParaRPr>
            </a:p>
          </p:txBody>
        </p:sp>
        <p:sp>
          <p:nvSpPr>
            <p:cNvPr id="50" name="圆角矩形 49"/>
            <p:cNvSpPr/>
            <p:nvPr/>
          </p:nvSpPr>
          <p:spPr>
            <a:xfrm>
              <a:off x="5320939" y="4857904"/>
              <a:ext cx="402103" cy="1565793"/>
            </a:xfrm>
            <a:prstGeom prst="roundRect">
              <a:avLst/>
            </a:prstGeom>
            <a:solidFill>
              <a:srgbClr val="F0EFEC"/>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65000"/>
                      <a:lumOff val="35000"/>
                    </a:schemeClr>
                  </a:solidFill>
                  <a:cs typeface="+mn-ea"/>
                  <a:sym typeface="+mn-lt"/>
                </a:rPr>
                <a:t>人力资源部</a:t>
              </a:r>
              <a:endParaRPr lang="zh-CN" altLang="en-US" sz="1600" dirty="0">
                <a:solidFill>
                  <a:schemeClr val="tx1">
                    <a:lumMod val="65000"/>
                    <a:lumOff val="35000"/>
                  </a:schemeClr>
                </a:solidFill>
                <a:cs typeface="+mn-ea"/>
                <a:sym typeface="+mn-lt"/>
              </a:endParaRPr>
            </a:p>
          </p:txBody>
        </p:sp>
        <p:sp>
          <p:nvSpPr>
            <p:cNvPr id="51" name="圆角矩形 50"/>
            <p:cNvSpPr/>
            <p:nvPr/>
          </p:nvSpPr>
          <p:spPr>
            <a:xfrm>
              <a:off x="6442380" y="4857904"/>
              <a:ext cx="402103" cy="1565793"/>
            </a:xfrm>
            <a:prstGeom prst="roundRect">
              <a:avLst/>
            </a:prstGeom>
            <a:solidFill>
              <a:srgbClr val="F0EFEC"/>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65000"/>
                      <a:lumOff val="35000"/>
                    </a:schemeClr>
                  </a:solidFill>
                  <a:cs typeface="+mn-ea"/>
                  <a:sym typeface="+mn-lt"/>
                </a:rPr>
                <a:t>营销总监</a:t>
              </a:r>
              <a:endParaRPr lang="zh-CN" altLang="en-US" sz="1600" dirty="0">
                <a:solidFill>
                  <a:schemeClr val="tx1">
                    <a:lumMod val="65000"/>
                    <a:lumOff val="35000"/>
                  </a:schemeClr>
                </a:solidFill>
                <a:cs typeface="+mn-ea"/>
                <a:sym typeface="+mn-lt"/>
              </a:endParaRPr>
            </a:p>
          </p:txBody>
        </p:sp>
        <p:sp>
          <p:nvSpPr>
            <p:cNvPr id="52" name="圆角矩形 51"/>
            <p:cNvSpPr/>
            <p:nvPr/>
          </p:nvSpPr>
          <p:spPr>
            <a:xfrm>
              <a:off x="7053168" y="4857904"/>
              <a:ext cx="402103" cy="1565793"/>
            </a:xfrm>
            <a:prstGeom prst="roundRect">
              <a:avLst/>
            </a:prstGeom>
            <a:solidFill>
              <a:srgbClr val="F0EFEC"/>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65000"/>
                      <a:lumOff val="35000"/>
                    </a:schemeClr>
                  </a:solidFill>
                  <a:cs typeface="+mn-ea"/>
                  <a:sym typeface="+mn-lt"/>
                </a:rPr>
                <a:t>商务总监</a:t>
              </a:r>
              <a:endParaRPr lang="zh-CN" altLang="en-US" sz="1600" dirty="0">
                <a:solidFill>
                  <a:schemeClr val="tx1">
                    <a:lumMod val="65000"/>
                    <a:lumOff val="35000"/>
                  </a:schemeClr>
                </a:solidFill>
                <a:cs typeface="+mn-ea"/>
                <a:sym typeface="+mn-lt"/>
              </a:endParaRPr>
            </a:p>
          </p:txBody>
        </p:sp>
        <p:sp>
          <p:nvSpPr>
            <p:cNvPr id="53" name="圆角矩形 52"/>
            <p:cNvSpPr/>
            <p:nvPr/>
          </p:nvSpPr>
          <p:spPr>
            <a:xfrm>
              <a:off x="7668517" y="4857904"/>
              <a:ext cx="402103" cy="1565793"/>
            </a:xfrm>
            <a:prstGeom prst="roundRect">
              <a:avLst/>
            </a:prstGeom>
            <a:solidFill>
              <a:srgbClr val="F0EFEC"/>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65000"/>
                      <a:lumOff val="35000"/>
                    </a:schemeClr>
                  </a:solidFill>
                  <a:cs typeface="+mn-ea"/>
                  <a:sym typeface="+mn-lt"/>
                </a:rPr>
                <a:t>市场总监</a:t>
              </a:r>
              <a:endParaRPr lang="zh-CN" altLang="en-US" sz="1600" dirty="0">
                <a:solidFill>
                  <a:schemeClr val="tx1">
                    <a:lumMod val="65000"/>
                    <a:lumOff val="35000"/>
                  </a:schemeClr>
                </a:solidFill>
                <a:cs typeface="+mn-ea"/>
                <a:sym typeface="+mn-lt"/>
              </a:endParaRPr>
            </a:p>
          </p:txBody>
        </p:sp>
        <p:sp>
          <p:nvSpPr>
            <p:cNvPr id="54" name="圆角矩形 53"/>
            <p:cNvSpPr/>
            <p:nvPr/>
          </p:nvSpPr>
          <p:spPr>
            <a:xfrm>
              <a:off x="8934678" y="4857904"/>
              <a:ext cx="402103" cy="1565793"/>
            </a:xfrm>
            <a:prstGeom prst="roundRect">
              <a:avLst/>
            </a:prstGeom>
            <a:solidFill>
              <a:srgbClr val="F0EFEC"/>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65000"/>
                      <a:lumOff val="35000"/>
                    </a:schemeClr>
                  </a:solidFill>
                  <a:cs typeface="+mn-ea"/>
                  <a:sym typeface="+mn-lt"/>
                </a:rPr>
                <a:t>财务部</a:t>
              </a:r>
              <a:endParaRPr lang="zh-CN" altLang="en-US" sz="1600" dirty="0">
                <a:solidFill>
                  <a:schemeClr val="tx1">
                    <a:lumMod val="65000"/>
                    <a:lumOff val="35000"/>
                  </a:schemeClr>
                </a:solidFill>
                <a:cs typeface="+mn-ea"/>
                <a:sym typeface="+mn-lt"/>
              </a:endParaRPr>
            </a:p>
          </p:txBody>
        </p:sp>
        <p:sp>
          <p:nvSpPr>
            <p:cNvPr id="55" name="圆角矩形 54"/>
            <p:cNvSpPr/>
            <p:nvPr/>
          </p:nvSpPr>
          <p:spPr>
            <a:xfrm>
              <a:off x="10015942" y="4857904"/>
              <a:ext cx="402103" cy="1565793"/>
            </a:xfrm>
            <a:prstGeom prst="roundRect">
              <a:avLst/>
            </a:prstGeom>
            <a:solidFill>
              <a:srgbClr val="F0EFEC"/>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65000"/>
                      <a:lumOff val="35000"/>
                    </a:schemeClr>
                  </a:solidFill>
                  <a:cs typeface="+mn-ea"/>
                  <a:sym typeface="+mn-lt"/>
                </a:rPr>
                <a:t>采购部</a:t>
              </a:r>
              <a:endParaRPr lang="zh-CN" altLang="en-US" sz="1600" dirty="0">
                <a:solidFill>
                  <a:schemeClr val="tx1">
                    <a:lumMod val="65000"/>
                    <a:lumOff val="35000"/>
                  </a:schemeClr>
                </a:solidFill>
                <a:cs typeface="+mn-ea"/>
                <a:sym typeface="+mn-lt"/>
              </a:endParaRPr>
            </a:p>
          </p:txBody>
        </p:sp>
        <p:cxnSp>
          <p:nvCxnSpPr>
            <p:cNvPr id="56" name="直接连接符 55"/>
            <p:cNvCxnSpPr/>
            <p:nvPr/>
          </p:nvCxnSpPr>
          <p:spPr>
            <a:xfrm>
              <a:off x="2003344" y="4245931"/>
              <a:ext cx="0" cy="611970"/>
            </a:xfrm>
            <a:prstGeom prst="line">
              <a:avLst/>
            </a:pr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2578407" y="4245931"/>
              <a:ext cx="0" cy="611970"/>
            </a:xfrm>
            <a:prstGeom prst="line">
              <a:avLst/>
            </a:pr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3145097" y="4245931"/>
              <a:ext cx="0" cy="611970"/>
            </a:xfrm>
            <a:prstGeom prst="line">
              <a:avLst/>
            </a:pr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4387219" y="4245931"/>
              <a:ext cx="0" cy="611970"/>
            </a:xfrm>
            <a:prstGeom prst="line">
              <a:avLst/>
            </a:pr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4947801" y="4245931"/>
              <a:ext cx="0" cy="611970"/>
            </a:xfrm>
            <a:prstGeom prst="line">
              <a:avLst/>
            </a:pr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5521991" y="4245931"/>
              <a:ext cx="0" cy="611970"/>
            </a:xfrm>
            <a:prstGeom prst="line">
              <a:avLst/>
            </a:pr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6654078" y="4245931"/>
              <a:ext cx="0" cy="611970"/>
            </a:xfrm>
            <a:prstGeom prst="line">
              <a:avLst/>
            </a:pr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7262579" y="4245931"/>
              <a:ext cx="0" cy="611970"/>
            </a:xfrm>
            <a:prstGeom prst="line">
              <a:avLst/>
            </a:pr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7859292" y="4245931"/>
              <a:ext cx="0" cy="611970"/>
            </a:xfrm>
            <a:prstGeom prst="line">
              <a:avLst/>
            </a:pr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9140642" y="4245931"/>
              <a:ext cx="0" cy="611970"/>
            </a:xfrm>
            <a:prstGeom prst="line">
              <a:avLst/>
            </a:pr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10216993" y="4245931"/>
              <a:ext cx="0" cy="611970"/>
            </a:xfrm>
            <a:prstGeom prst="line">
              <a:avLst/>
            </a:prstGeom>
            <a:grp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7" name="组合 66"/>
          <p:cNvGrpSpPr/>
          <p:nvPr/>
        </p:nvGrpSpPr>
        <p:grpSpPr>
          <a:xfrm>
            <a:off x="3085285" y="1834962"/>
            <a:ext cx="6626825" cy="1910788"/>
            <a:chOff x="3069182" y="1926132"/>
            <a:chExt cx="6626825" cy="1910778"/>
          </a:xfrm>
        </p:grpSpPr>
        <p:cxnSp>
          <p:nvCxnSpPr>
            <p:cNvPr id="68" name="直接连接符 67"/>
            <p:cNvCxnSpPr/>
            <p:nvPr/>
          </p:nvCxnSpPr>
          <p:spPr>
            <a:xfrm>
              <a:off x="5622733" y="2893886"/>
              <a:ext cx="0" cy="43629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3069182" y="3330176"/>
              <a:ext cx="4226568"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3069182" y="3330176"/>
              <a:ext cx="0" cy="506734"/>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5182466" y="3330176"/>
              <a:ext cx="0" cy="506734"/>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7295750" y="3330176"/>
              <a:ext cx="0" cy="506734"/>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73" name="组合 72"/>
            <p:cNvGrpSpPr/>
            <p:nvPr/>
          </p:nvGrpSpPr>
          <p:grpSpPr>
            <a:xfrm>
              <a:off x="5622733" y="1926132"/>
              <a:ext cx="4073274" cy="1898079"/>
              <a:chOff x="5622733" y="1926132"/>
              <a:chExt cx="4073274" cy="1898079"/>
            </a:xfrm>
          </p:grpSpPr>
          <p:cxnSp>
            <p:nvCxnSpPr>
              <p:cNvPr id="74" name="直接连接符 73"/>
              <p:cNvCxnSpPr>
                <a:stCxn id="22" idx="2"/>
                <a:endCxn id="23" idx="0"/>
              </p:cNvCxnSpPr>
              <p:nvPr/>
            </p:nvCxnSpPr>
            <p:spPr>
              <a:xfrm>
                <a:off x="5622736" y="1926132"/>
                <a:ext cx="0" cy="577173"/>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5622733" y="2189483"/>
                <a:ext cx="407327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9696007" y="2176783"/>
                <a:ext cx="0" cy="1647428"/>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42" name="剪去对角的矩形 41"/>
          <p:cNvSpPr/>
          <p:nvPr/>
        </p:nvSpPr>
        <p:spPr>
          <a:xfrm flipH="1">
            <a:off x="-527149" y="548680"/>
            <a:ext cx="1261505" cy="288032"/>
          </a:xfrm>
          <a:prstGeom prst="snip2DiagRect">
            <a:avLst>
              <a:gd name="adj1" fmla="val 0"/>
              <a:gd name="adj2" fmla="val 5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strVal val="(6*min(max(#ppt_w*#ppt_h,.3),1)-7.4)/-.7*#ppt_w"/>
                                          </p:val>
                                        </p:tav>
                                        <p:tav tm="100000">
                                          <p:val>
                                            <p:strVal val="#ppt_w"/>
                                          </p:val>
                                        </p:tav>
                                      </p:tavLst>
                                    </p:anim>
                                    <p:anim calcmode="lin" valueType="num">
                                      <p:cBhvr>
                                        <p:cTn id="8" dur="500" fill="hold"/>
                                        <p:tgtEl>
                                          <p:spTgt spid="22"/>
                                        </p:tgtEl>
                                        <p:attrNameLst>
                                          <p:attrName>ppt_h</p:attrName>
                                        </p:attrNameLst>
                                      </p:cBhvr>
                                      <p:tavLst>
                                        <p:tav tm="0">
                                          <p:val>
                                            <p:strVal val="(6*min(max(#ppt_w*#ppt_h,.3),1)-7.4)/-.7*#ppt_h"/>
                                          </p:val>
                                        </p:tav>
                                        <p:tav tm="100000">
                                          <p:val>
                                            <p:strVal val="#ppt_h"/>
                                          </p:val>
                                        </p:tav>
                                      </p:tavLst>
                                    </p:anim>
                                    <p:anim calcmode="lin" valueType="num">
                                      <p:cBhvr>
                                        <p:cTn id="9" dur="500" fill="hold"/>
                                        <p:tgtEl>
                                          <p:spTgt spid="22"/>
                                        </p:tgtEl>
                                        <p:attrNameLst>
                                          <p:attrName>ppt_x</p:attrName>
                                        </p:attrNameLst>
                                      </p:cBhvr>
                                      <p:tavLst>
                                        <p:tav tm="0">
                                          <p:val>
                                            <p:fltVal val="0.5"/>
                                          </p:val>
                                        </p:tav>
                                        <p:tav tm="100000">
                                          <p:val>
                                            <p:strVal val="#ppt_x"/>
                                          </p:val>
                                        </p:tav>
                                      </p:tavLst>
                                    </p:anim>
                                    <p:anim calcmode="lin" valueType="num">
                                      <p:cBhvr>
                                        <p:cTn id="10" dur="500" fill="hold"/>
                                        <p:tgtEl>
                                          <p:spTgt spid="22"/>
                                        </p:tgtEl>
                                        <p:attrNameLst>
                                          <p:attrName>ppt_y</p:attrName>
                                        </p:attrNameLst>
                                      </p:cBhvr>
                                      <p:tavLst>
                                        <p:tav tm="0">
                                          <p:val>
                                            <p:strVal val="1+(6*min(max(#ppt_w*#ppt_h,.3),1)-7.4)/-.7*#ppt_h/2"/>
                                          </p:val>
                                        </p:tav>
                                        <p:tav tm="100000">
                                          <p:val>
                                            <p:strVal val="#ppt_y"/>
                                          </p:val>
                                        </p:tav>
                                      </p:tavLst>
                                    </p:anim>
                                  </p:childTnLst>
                                </p:cTn>
                              </p:par>
                              <p:par>
                                <p:cTn id="11" presetID="23" presetClass="entr" presetSubtype="36"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strVal val="(6*min(max(#ppt_w*#ppt_h,.3),1)-7.4)/-.7*#ppt_w"/>
                                          </p:val>
                                        </p:tav>
                                        <p:tav tm="100000">
                                          <p:val>
                                            <p:strVal val="#ppt_w"/>
                                          </p:val>
                                        </p:tav>
                                      </p:tavLst>
                                    </p:anim>
                                    <p:anim calcmode="lin" valueType="num">
                                      <p:cBhvr>
                                        <p:cTn id="14" dur="500" fill="hold"/>
                                        <p:tgtEl>
                                          <p:spTgt spid="23"/>
                                        </p:tgtEl>
                                        <p:attrNameLst>
                                          <p:attrName>ppt_h</p:attrName>
                                        </p:attrNameLst>
                                      </p:cBhvr>
                                      <p:tavLst>
                                        <p:tav tm="0">
                                          <p:val>
                                            <p:strVal val="(6*min(max(#ppt_w*#ppt_h,.3),1)-7.4)/-.7*#ppt_h"/>
                                          </p:val>
                                        </p:tav>
                                        <p:tav tm="100000">
                                          <p:val>
                                            <p:strVal val="#ppt_h"/>
                                          </p:val>
                                        </p:tav>
                                      </p:tavLst>
                                    </p:anim>
                                    <p:anim calcmode="lin" valueType="num">
                                      <p:cBhvr>
                                        <p:cTn id="15" dur="500" fill="hold"/>
                                        <p:tgtEl>
                                          <p:spTgt spid="23"/>
                                        </p:tgtEl>
                                        <p:attrNameLst>
                                          <p:attrName>ppt_x</p:attrName>
                                        </p:attrNameLst>
                                      </p:cBhvr>
                                      <p:tavLst>
                                        <p:tav tm="0">
                                          <p:val>
                                            <p:fltVal val="0.5"/>
                                          </p:val>
                                        </p:tav>
                                        <p:tav tm="100000">
                                          <p:val>
                                            <p:strVal val="#ppt_x"/>
                                          </p:val>
                                        </p:tav>
                                      </p:tavLst>
                                    </p:anim>
                                    <p:anim calcmode="lin" valueType="num">
                                      <p:cBhvr>
                                        <p:cTn id="16" dur="500" fill="hold"/>
                                        <p:tgtEl>
                                          <p:spTgt spid="23"/>
                                        </p:tgtEl>
                                        <p:attrNameLst>
                                          <p:attrName>ppt_y</p:attrName>
                                        </p:attrNameLst>
                                      </p:cBhvr>
                                      <p:tavLst>
                                        <p:tav tm="0">
                                          <p:val>
                                            <p:strVal val="1+(6*min(max(#ppt_w*#ppt_h,.3),1)-7.4)/-.7*#ppt_h/2"/>
                                          </p:val>
                                        </p:tav>
                                        <p:tav tm="100000">
                                          <p:val>
                                            <p:strVal val="#ppt_y"/>
                                          </p:val>
                                        </p:tav>
                                      </p:tavLst>
                                    </p:anim>
                                  </p:childTnLst>
                                </p:cTn>
                              </p:par>
                              <p:par>
                                <p:cTn id="17" presetID="23" presetClass="entr" presetSubtype="36"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strVal val="(6*min(max(#ppt_w*#ppt_h,.3),1)-7.4)/-.7*#ppt_w"/>
                                          </p:val>
                                        </p:tav>
                                        <p:tav tm="100000">
                                          <p:val>
                                            <p:strVal val="#ppt_w"/>
                                          </p:val>
                                        </p:tav>
                                      </p:tavLst>
                                    </p:anim>
                                    <p:anim calcmode="lin" valueType="num">
                                      <p:cBhvr>
                                        <p:cTn id="20" dur="500" fill="hold"/>
                                        <p:tgtEl>
                                          <p:spTgt spid="24"/>
                                        </p:tgtEl>
                                        <p:attrNameLst>
                                          <p:attrName>ppt_h</p:attrName>
                                        </p:attrNameLst>
                                      </p:cBhvr>
                                      <p:tavLst>
                                        <p:tav tm="0">
                                          <p:val>
                                            <p:strVal val="(6*min(max(#ppt_w*#ppt_h,.3),1)-7.4)/-.7*#ppt_h"/>
                                          </p:val>
                                        </p:tav>
                                        <p:tav tm="100000">
                                          <p:val>
                                            <p:strVal val="#ppt_h"/>
                                          </p:val>
                                        </p:tav>
                                      </p:tavLst>
                                    </p:anim>
                                    <p:anim calcmode="lin" valueType="num">
                                      <p:cBhvr>
                                        <p:cTn id="21" dur="500" fill="hold"/>
                                        <p:tgtEl>
                                          <p:spTgt spid="24"/>
                                        </p:tgtEl>
                                        <p:attrNameLst>
                                          <p:attrName>ppt_x</p:attrName>
                                        </p:attrNameLst>
                                      </p:cBhvr>
                                      <p:tavLst>
                                        <p:tav tm="0">
                                          <p:val>
                                            <p:fltVal val="0.5"/>
                                          </p:val>
                                        </p:tav>
                                        <p:tav tm="100000">
                                          <p:val>
                                            <p:strVal val="#ppt_x"/>
                                          </p:val>
                                        </p:tav>
                                      </p:tavLst>
                                    </p:anim>
                                    <p:anim calcmode="lin" valueType="num">
                                      <p:cBhvr>
                                        <p:cTn id="22" dur="500" fill="hold"/>
                                        <p:tgtEl>
                                          <p:spTgt spid="24"/>
                                        </p:tgtEl>
                                        <p:attrNameLst>
                                          <p:attrName>ppt_y</p:attrName>
                                        </p:attrNameLst>
                                      </p:cBhvr>
                                      <p:tavLst>
                                        <p:tav tm="0">
                                          <p:val>
                                            <p:strVal val="1+(6*min(max(#ppt_w*#ppt_h,.3),1)-7.4)/-.7*#ppt_h/2"/>
                                          </p:val>
                                        </p:tav>
                                        <p:tav tm="100000">
                                          <p:val>
                                            <p:strVal val="#ppt_y"/>
                                          </p:val>
                                        </p:tav>
                                      </p:tavLst>
                                    </p:anim>
                                  </p:childTnLst>
                                </p:cTn>
                              </p:par>
                              <p:par>
                                <p:cTn id="23" presetID="23" presetClass="entr" presetSubtype="36"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strVal val="(6*min(max(#ppt_w*#ppt_h,.3),1)-7.4)/-.7*#ppt_w"/>
                                          </p:val>
                                        </p:tav>
                                        <p:tav tm="100000">
                                          <p:val>
                                            <p:strVal val="#ppt_w"/>
                                          </p:val>
                                        </p:tav>
                                      </p:tavLst>
                                    </p:anim>
                                    <p:anim calcmode="lin" valueType="num">
                                      <p:cBhvr>
                                        <p:cTn id="26" dur="500" fill="hold"/>
                                        <p:tgtEl>
                                          <p:spTgt spid="25"/>
                                        </p:tgtEl>
                                        <p:attrNameLst>
                                          <p:attrName>ppt_h</p:attrName>
                                        </p:attrNameLst>
                                      </p:cBhvr>
                                      <p:tavLst>
                                        <p:tav tm="0">
                                          <p:val>
                                            <p:strVal val="(6*min(max(#ppt_w*#ppt_h,.3),1)-7.4)/-.7*#ppt_h"/>
                                          </p:val>
                                        </p:tav>
                                        <p:tav tm="100000">
                                          <p:val>
                                            <p:strVal val="#ppt_h"/>
                                          </p:val>
                                        </p:tav>
                                      </p:tavLst>
                                    </p:anim>
                                    <p:anim calcmode="lin" valueType="num">
                                      <p:cBhvr>
                                        <p:cTn id="27" dur="500" fill="hold"/>
                                        <p:tgtEl>
                                          <p:spTgt spid="25"/>
                                        </p:tgtEl>
                                        <p:attrNameLst>
                                          <p:attrName>ppt_x</p:attrName>
                                        </p:attrNameLst>
                                      </p:cBhvr>
                                      <p:tavLst>
                                        <p:tav tm="0">
                                          <p:val>
                                            <p:fltVal val="0.5"/>
                                          </p:val>
                                        </p:tav>
                                        <p:tav tm="100000">
                                          <p:val>
                                            <p:strVal val="#ppt_x"/>
                                          </p:val>
                                        </p:tav>
                                      </p:tavLst>
                                    </p:anim>
                                    <p:anim calcmode="lin" valueType="num">
                                      <p:cBhvr>
                                        <p:cTn id="28" dur="500" fill="hold"/>
                                        <p:tgtEl>
                                          <p:spTgt spid="25"/>
                                        </p:tgtEl>
                                        <p:attrNameLst>
                                          <p:attrName>ppt_y</p:attrName>
                                        </p:attrNameLst>
                                      </p:cBhvr>
                                      <p:tavLst>
                                        <p:tav tm="0">
                                          <p:val>
                                            <p:strVal val="1+(6*min(max(#ppt_w*#ppt_h,.3),1)-7.4)/-.7*#ppt_h/2"/>
                                          </p:val>
                                        </p:tav>
                                        <p:tav tm="100000">
                                          <p:val>
                                            <p:strVal val="#ppt_y"/>
                                          </p:val>
                                        </p:tav>
                                      </p:tavLst>
                                    </p:anim>
                                  </p:childTnLst>
                                </p:cTn>
                              </p:par>
                              <p:par>
                                <p:cTn id="29" presetID="23" presetClass="entr" presetSubtype="36"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strVal val="(6*min(max(#ppt_w*#ppt_h,.3),1)-7.4)/-.7*#ppt_w"/>
                                          </p:val>
                                        </p:tav>
                                        <p:tav tm="100000">
                                          <p:val>
                                            <p:strVal val="#ppt_w"/>
                                          </p:val>
                                        </p:tav>
                                      </p:tavLst>
                                    </p:anim>
                                    <p:anim calcmode="lin" valueType="num">
                                      <p:cBhvr>
                                        <p:cTn id="32" dur="500" fill="hold"/>
                                        <p:tgtEl>
                                          <p:spTgt spid="26"/>
                                        </p:tgtEl>
                                        <p:attrNameLst>
                                          <p:attrName>ppt_h</p:attrName>
                                        </p:attrNameLst>
                                      </p:cBhvr>
                                      <p:tavLst>
                                        <p:tav tm="0">
                                          <p:val>
                                            <p:strVal val="(6*min(max(#ppt_w*#ppt_h,.3),1)-7.4)/-.7*#ppt_h"/>
                                          </p:val>
                                        </p:tav>
                                        <p:tav tm="100000">
                                          <p:val>
                                            <p:strVal val="#ppt_h"/>
                                          </p:val>
                                        </p:tav>
                                      </p:tavLst>
                                    </p:anim>
                                    <p:anim calcmode="lin" valueType="num">
                                      <p:cBhvr>
                                        <p:cTn id="33" dur="500" fill="hold"/>
                                        <p:tgtEl>
                                          <p:spTgt spid="26"/>
                                        </p:tgtEl>
                                        <p:attrNameLst>
                                          <p:attrName>ppt_x</p:attrName>
                                        </p:attrNameLst>
                                      </p:cBhvr>
                                      <p:tavLst>
                                        <p:tav tm="0">
                                          <p:val>
                                            <p:fltVal val="0.5"/>
                                          </p:val>
                                        </p:tav>
                                        <p:tav tm="100000">
                                          <p:val>
                                            <p:strVal val="#ppt_x"/>
                                          </p:val>
                                        </p:tav>
                                      </p:tavLst>
                                    </p:anim>
                                    <p:anim calcmode="lin" valueType="num">
                                      <p:cBhvr>
                                        <p:cTn id="34" dur="500" fill="hold"/>
                                        <p:tgtEl>
                                          <p:spTgt spid="26"/>
                                        </p:tgtEl>
                                        <p:attrNameLst>
                                          <p:attrName>ppt_y</p:attrName>
                                        </p:attrNameLst>
                                      </p:cBhvr>
                                      <p:tavLst>
                                        <p:tav tm="0">
                                          <p:val>
                                            <p:strVal val="1+(6*min(max(#ppt_w*#ppt_h,.3),1)-7.4)/-.7*#ppt_h/2"/>
                                          </p:val>
                                        </p:tav>
                                        <p:tav tm="100000">
                                          <p:val>
                                            <p:strVal val="#ppt_y"/>
                                          </p:val>
                                        </p:tav>
                                      </p:tavLst>
                                    </p:anim>
                                  </p:childTnLst>
                                </p:cTn>
                              </p:par>
                              <p:par>
                                <p:cTn id="35" presetID="23" presetClass="entr" presetSubtype="36"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strVal val="(6*min(max(#ppt_w*#ppt_h,.3),1)-7.4)/-.7*#ppt_w"/>
                                          </p:val>
                                        </p:tav>
                                        <p:tav tm="100000">
                                          <p:val>
                                            <p:strVal val="#ppt_w"/>
                                          </p:val>
                                        </p:tav>
                                      </p:tavLst>
                                    </p:anim>
                                    <p:anim calcmode="lin" valueType="num">
                                      <p:cBhvr>
                                        <p:cTn id="38" dur="500" fill="hold"/>
                                        <p:tgtEl>
                                          <p:spTgt spid="27"/>
                                        </p:tgtEl>
                                        <p:attrNameLst>
                                          <p:attrName>ppt_h</p:attrName>
                                        </p:attrNameLst>
                                      </p:cBhvr>
                                      <p:tavLst>
                                        <p:tav tm="0">
                                          <p:val>
                                            <p:strVal val="(6*min(max(#ppt_w*#ppt_h,.3),1)-7.4)/-.7*#ppt_h"/>
                                          </p:val>
                                        </p:tav>
                                        <p:tav tm="100000">
                                          <p:val>
                                            <p:strVal val="#ppt_h"/>
                                          </p:val>
                                        </p:tav>
                                      </p:tavLst>
                                    </p:anim>
                                    <p:anim calcmode="lin" valueType="num">
                                      <p:cBhvr>
                                        <p:cTn id="39" dur="500" fill="hold"/>
                                        <p:tgtEl>
                                          <p:spTgt spid="27"/>
                                        </p:tgtEl>
                                        <p:attrNameLst>
                                          <p:attrName>ppt_x</p:attrName>
                                        </p:attrNameLst>
                                      </p:cBhvr>
                                      <p:tavLst>
                                        <p:tav tm="0">
                                          <p:val>
                                            <p:fltVal val="0.5"/>
                                          </p:val>
                                        </p:tav>
                                        <p:tav tm="100000">
                                          <p:val>
                                            <p:strVal val="#ppt_x"/>
                                          </p:val>
                                        </p:tav>
                                      </p:tavLst>
                                    </p:anim>
                                    <p:anim calcmode="lin" valueType="num">
                                      <p:cBhvr>
                                        <p:cTn id="40" dur="500" fill="hold"/>
                                        <p:tgtEl>
                                          <p:spTgt spid="27"/>
                                        </p:tgtEl>
                                        <p:attrNameLst>
                                          <p:attrName>ppt_y</p:attrName>
                                        </p:attrNameLst>
                                      </p:cBhvr>
                                      <p:tavLst>
                                        <p:tav tm="0">
                                          <p:val>
                                            <p:strVal val="1+(6*min(max(#ppt_w*#ppt_h,.3),1)-7.4)/-.7*#ppt_h/2"/>
                                          </p:val>
                                        </p:tav>
                                        <p:tav tm="100000">
                                          <p:val>
                                            <p:strVal val="#ppt_y"/>
                                          </p:val>
                                        </p:tav>
                                      </p:tavLst>
                                    </p:anim>
                                  </p:childTnLst>
                                </p:cTn>
                              </p:par>
                            </p:childTnLst>
                          </p:cTn>
                        </p:par>
                        <p:par>
                          <p:cTn id="41" fill="hold">
                            <p:stCondLst>
                              <p:cond delay="500"/>
                            </p:stCondLst>
                            <p:childTnLst>
                              <p:par>
                                <p:cTn id="42" presetID="22" presetClass="entr" presetSubtype="1" fill="hold" nodeType="afterEffect">
                                  <p:stCondLst>
                                    <p:cond delay="0"/>
                                  </p:stCondLst>
                                  <p:childTnLst>
                                    <p:set>
                                      <p:cBhvr>
                                        <p:cTn id="43" dur="1" fill="hold">
                                          <p:stCondLst>
                                            <p:cond delay="0"/>
                                          </p:stCondLst>
                                        </p:cTn>
                                        <p:tgtEl>
                                          <p:spTgt spid="67"/>
                                        </p:tgtEl>
                                        <p:attrNameLst>
                                          <p:attrName>style.visibility</p:attrName>
                                        </p:attrNameLst>
                                      </p:cBhvr>
                                      <p:to>
                                        <p:strVal val="visible"/>
                                      </p:to>
                                    </p:set>
                                    <p:animEffect transition="in" filter="wipe(up)">
                                      <p:cBhvr>
                                        <p:cTn id="44" dur="500"/>
                                        <p:tgtEl>
                                          <p:spTgt spid="67"/>
                                        </p:tgtEl>
                                      </p:cBhvr>
                                    </p:animEffect>
                                  </p:childTnLst>
                                </p:cTn>
                              </p:par>
                            </p:childTnLst>
                          </p:cTn>
                        </p:par>
                        <p:par>
                          <p:cTn id="45" fill="hold">
                            <p:stCondLst>
                              <p:cond delay="1000"/>
                            </p:stCondLst>
                            <p:childTnLst>
                              <p:par>
                                <p:cTn id="46" presetID="22" presetClass="entr" presetSubtype="1" fill="hold"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up)">
                                      <p:cBhvr>
                                        <p:cTn id="4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标题 1"/>
          <p:cNvSpPr txBox="1"/>
          <p:nvPr/>
        </p:nvSpPr>
        <p:spPr>
          <a:xfrm>
            <a:off x="1093788" y="413567"/>
            <a:ext cx="3855441" cy="656547"/>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3200" dirty="0">
                <a:solidFill>
                  <a:schemeClr val="tx1">
                    <a:lumMod val="75000"/>
                    <a:lumOff val="25000"/>
                  </a:schemeClr>
                </a:solidFill>
                <a:latin typeface="+mn-lt"/>
                <a:ea typeface="+mn-ea"/>
                <a:cs typeface="+mn-ea"/>
                <a:sym typeface="+mn-lt"/>
              </a:rPr>
              <a:t>客户推广销售方案</a:t>
            </a:r>
            <a:endParaRPr lang="zh-CN" altLang="en-US" sz="3200" dirty="0">
              <a:solidFill>
                <a:schemeClr val="tx1">
                  <a:lumMod val="75000"/>
                  <a:lumOff val="25000"/>
                </a:schemeClr>
              </a:solidFill>
              <a:latin typeface="+mn-lt"/>
              <a:ea typeface="+mn-ea"/>
              <a:cs typeface="+mn-ea"/>
              <a:sym typeface="+mn-lt"/>
            </a:endParaRPr>
          </a:p>
        </p:txBody>
      </p:sp>
      <p:sp>
        <p:nvSpPr>
          <p:cNvPr id="58" name="矩形 47"/>
          <p:cNvSpPr>
            <a:spLocks noChangeArrowheads="1"/>
          </p:cNvSpPr>
          <p:nvPr/>
        </p:nvSpPr>
        <p:spPr bwMode="auto">
          <a:xfrm>
            <a:off x="913013" y="5143270"/>
            <a:ext cx="2354263" cy="769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p>
            <a:pPr lvl="0">
              <a:defRPr/>
            </a:pPr>
            <a:r>
              <a:rPr lang="zh-CN" altLang="en-US" sz="1465" kern="0" dirty="0">
                <a:solidFill>
                  <a:schemeClr val="tx1">
                    <a:lumMod val="65000"/>
                    <a:lumOff val="35000"/>
                  </a:schemeClr>
                </a:solidFill>
                <a:cs typeface="+mn-ea"/>
                <a:sym typeface="+mn-lt"/>
              </a:rPr>
              <a:t>利用新浪微博来进行传播利用新浪微博来进行传播利用新浪微博来进行传播</a:t>
            </a:r>
            <a:r>
              <a:rPr lang="en-US" altLang="zh-CN" sz="1465" kern="0" dirty="0">
                <a:solidFill>
                  <a:schemeClr val="tx1">
                    <a:lumMod val="65000"/>
                    <a:lumOff val="35000"/>
                  </a:schemeClr>
                </a:solidFill>
                <a:cs typeface="+mn-ea"/>
                <a:sym typeface="+mn-lt"/>
              </a:rPr>
              <a:t>.</a:t>
            </a:r>
            <a:endParaRPr lang="zh-CN" altLang="en-US" sz="1465" kern="0" dirty="0">
              <a:solidFill>
                <a:schemeClr val="tx1">
                  <a:lumMod val="65000"/>
                  <a:lumOff val="35000"/>
                </a:schemeClr>
              </a:solidFill>
              <a:cs typeface="+mn-ea"/>
              <a:sym typeface="+mn-lt"/>
            </a:endParaRPr>
          </a:p>
        </p:txBody>
      </p:sp>
      <p:sp>
        <p:nvSpPr>
          <p:cNvPr id="59" name="文本框 48"/>
          <p:cNvSpPr>
            <a:spLocks noChangeArrowheads="1"/>
          </p:cNvSpPr>
          <p:nvPr/>
        </p:nvSpPr>
        <p:spPr bwMode="auto">
          <a:xfrm>
            <a:off x="1297055" y="4635270"/>
            <a:ext cx="1820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p>
            <a:pPr>
              <a:defRPr/>
            </a:pPr>
            <a:r>
              <a:rPr lang="zh-CN" altLang="en-US" sz="2400" b="1" dirty="0">
                <a:solidFill>
                  <a:schemeClr val="tx1">
                    <a:lumMod val="65000"/>
                    <a:lumOff val="35000"/>
                  </a:schemeClr>
                </a:solidFill>
                <a:cs typeface="+mn-ea"/>
                <a:sym typeface="+mn-lt"/>
              </a:rPr>
              <a:t>微博推广</a:t>
            </a:r>
            <a:endParaRPr lang="zh-CN" altLang="en-US" sz="2400" b="1" dirty="0">
              <a:solidFill>
                <a:schemeClr val="tx1">
                  <a:lumMod val="65000"/>
                  <a:lumOff val="35000"/>
                </a:schemeClr>
              </a:solidFill>
              <a:cs typeface="+mn-ea"/>
              <a:sym typeface="+mn-lt"/>
            </a:endParaRPr>
          </a:p>
        </p:txBody>
      </p:sp>
      <p:sp>
        <p:nvSpPr>
          <p:cNvPr id="63" name="矩形 47"/>
          <p:cNvSpPr>
            <a:spLocks noChangeArrowheads="1"/>
          </p:cNvSpPr>
          <p:nvPr/>
        </p:nvSpPr>
        <p:spPr bwMode="auto">
          <a:xfrm>
            <a:off x="3697322" y="5143271"/>
            <a:ext cx="2408239" cy="543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p>
            <a:pPr algn="ctr"/>
            <a:r>
              <a:rPr lang="zh-CN" altLang="en-US" sz="1465" dirty="0">
                <a:solidFill>
                  <a:schemeClr val="tx1">
                    <a:lumMod val="65000"/>
                    <a:lumOff val="35000"/>
                  </a:schemeClr>
                </a:solidFill>
                <a:cs typeface="+mn-ea"/>
                <a:sym typeface="+mn-lt"/>
              </a:rPr>
              <a:t>利用</a:t>
            </a:r>
            <a:r>
              <a:rPr lang="en-US" altLang="zh-CN" sz="1465" dirty="0">
                <a:solidFill>
                  <a:schemeClr val="tx1">
                    <a:lumMod val="65000"/>
                    <a:lumOff val="35000"/>
                  </a:schemeClr>
                </a:solidFill>
                <a:cs typeface="+mn-ea"/>
                <a:sym typeface="+mn-lt"/>
              </a:rPr>
              <a:t>QQ</a:t>
            </a:r>
            <a:r>
              <a:rPr lang="zh-CN" altLang="en-US" sz="1465" dirty="0">
                <a:solidFill>
                  <a:schemeClr val="tx1">
                    <a:lumMod val="65000"/>
                    <a:lumOff val="35000"/>
                  </a:schemeClr>
                </a:solidFill>
                <a:cs typeface="+mn-ea"/>
                <a:sym typeface="+mn-lt"/>
              </a:rPr>
              <a:t>空间来进行朋友圈间的传播，达到广告目的。</a:t>
            </a:r>
            <a:endParaRPr lang="zh-CN" altLang="en-US" sz="1465" dirty="0">
              <a:solidFill>
                <a:schemeClr val="tx1">
                  <a:lumMod val="65000"/>
                  <a:lumOff val="35000"/>
                </a:schemeClr>
              </a:solidFill>
              <a:cs typeface="+mn-ea"/>
              <a:sym typeface="+mn-lt"/>
            </a:endParaRPr>
          </a:p>
        </p:txBody>
      </p:sp>
      <p:sp>
        <p:nvSpPr>
          <p:cNvPr id="64" name="文本框 48"/>
          <p:cNvSpPr>
            <a:spLocks noChangeArrowheads="1"/>
          </p:cNvSpPr>
          <p:nvPr/>
        </p:nvSpPr>
        <p:spPr bwMode="auto">
          <a:xfrm>
            <a:off x="4073327" y="4635270"/>
            <a:ext cx="1820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p>
            <a:pPr>
              <a:defRPr/>
            </a:pPr>
            <a:r>
              <a:rPr lang="zh-CN" altLang="en-US" sz="2400" b="1" dirty="0">
                <a:solidFill>
                  <a:schemeClr val="tx1">
                    <a:lumMod val="65000"/>
                    <a:lumOff val="35000"/>
                  </a:schemeClr>
                </a:solidFill>
                <a:cs typeface="+mn-ea"/>
                <a:sym typeface="+mn-lt"/>
              </a:rPr>
              <a:t>空间推广</a:t>
            </a:r>
            <a:endParaRPr lang="zh-CN" altLang="en-US" sz="2400" b="1" dirty="0">
              <a:solidFill>
                <a:schemeClr val="tx1">
                  <a:lumMod val="65000"/>
                  <a:lumOff val="35000"/>
                </a:schemeClr>
              </a:solidFill>
              <a:cs typeface="+mn-ea"/>
              <a:sym typeface="+mn-lt"/>
            </a:endParaRPr>
          </a:p>
        </p:txBody>
      </p:sp>
      <p:sp>
        <p:nvSpPr>
          <p:cNvPr id="65" name="矩形 47"/>
          <p:cNvSpPr>
            <a:spLocks noChangeArrowheads="1"/>
          </p:cNvSpPr>
          <p:nvPr/>
        </p:nvSpPr>
        <p:spPr bwMode="auto">
          <a:xfrm>
            <a:off x="6385620" y="5143271"/>
            <a:ext cx="2547939" cy="99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p>
            <a:pPr lvl="0">
              <a:defRPr/>
            </a:pPr>
            <a:r>
              <a:rPr lang="zh-CN" altLang="en-US" sz="1465" kern="0" dirty="0">
                <a:solidFill>
                  <a:schemeClr val="tx1">
                    <a:lumMod val="65000"/>
                    <a:lumOff val="35000"/>
                  </a:schemeClr>
                </a:solidFill>
                <a:cs typeface="+mn-ea"/>
                <a:sym typeface="+mn-lt"/>
              </a:rPr>
              <a:t>利用微信朋友圈间的传播，达到广告目的。利用微信朋友圈间的传播，达到广告目的。</a:t>
            </a:r>
            <a:endParaRPr lang="en-US" altLang="zh-CN" sz="1465" kern="0" dirty="0">
              <a:solidFill>
                <a:schemeClr val="tx1">
                  <a:lumMod val="65000"/>
                  <a:lumOff val="35000"/>
                </a:schemeClr>
              </a:solidFill>
              <a:cs typeface="+mn-ea"/>
              <a:sym typeface="+mn-lt"/>
            </a:endParaRPr>
          </a:p>
        </p:txBody>
      </p:sp>
      <p:sp>
        <p:nvSpPr>
          <p:cNvPr id="66" name="文本框 48"/>
          <p:cNvSpPr>
            <a:spLocks noChangeArrowheads="1"/>
          </p:cNvSpPr>
          <p:nvPr/>
        </p:nvSpPr>
        <p:spPr bwMode="auto">
          <a:xfrm>
            <a:off x="6673653" y="4635270"/>
            <a:ext cx="1820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p>
            <a:pPr>
              <a:defRPr/>
            </a:pPr>
            <a:r>
              <a:rPr lang="zh-CN" altLang="en-US" sz="2400" b="1" dirty="0">
                <a:solidFill>
                  <a:schemeClr val="tx1">
                    <a:lumMod val="65000"/>
                    <a:lumOff val="35000"/>
                  </a:schemeClr>
                </a:solidFill>
                <a:cs typeface="+mn-ea"/>
                <a:sym typeface="+mn-lt"/>
              </a:rPr>
              <a:t>微信推广</a:t>
            </a:r>
            <a:endParaRPr lang="zh-CN" altLang="en-US" sz="2400" b="1" dirty="0">
              <a:solidFill>
                <a:schemeClr val="tx1">
                  <a:lumMod val="65000"/>
                  <a:lumOff val="35000"/>
                </a:schemeClr>
              </a:solidFill>
              <a:cs typeface="+mn-ea"/>
              <a:sym typeface="+mn-lt"/>
            </a:endParaRPr>
          </a:p>
        </p:txBody>
      </p:sp>
      <p:sp>
        <p:nvSpPr>
          <p:cNvPr id="67" name="矩形 47"/>
          <p:cNvSpPr>
            <a:spLocks noChangeArrowheads="1"/>
          </p:cNvSpPr>
          <p:nvPr/>
        </p:nvSpPr>
        <p:spPr bwMode="auto">
          <a:xfrm>
            <a:off x="9073919" y="5092471"/>
            <a:ext cx="2389187" cy="99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p>
            <a:pPr>
              <a:defRPr/>
            </a:pPr>
            <a:r>
              <a:rPr lang="zh-CN" altLang="en-US" sz="1465" kern="0" dirty="0">
                <a:solidFill>
                  <a:schemeClr val="tx1">
                    <a:lumMod val="65000"/>
                    <a:lumOff val="35000"/>
                  </a:schemeClr>
                </a:solidFill>
                <a:cs typeface="+mn-ea"/>
                <a:sym typeface="+mn-lt"/>
              </a:rPr>
              <a:t>利用百度贴吧传播达到广告目的，利用本地论坛社区传播达到广告目的。</a:t>
            </a:r>
            <a:endParaRPr lang="zh-CN" altLang="en-US" sz="1465" kern="0" dirty="0">
              <a:solidFill>
                <a:schemeClr val="tx1">
                  <a:lumMod val="65000"/>
                  <a:lumOff val="35000"/>
                </a:schemeClr>
              </a:solidFill>
              <a:cs typeface="+mn-ea"/>
              <a:sym typeface="+mn-lt"/>
            </a:endParaRPr>
          </a:p>
          <a:p>
            <a:pPr lvl="0">
              <a:defRPr/>
            </a:pPr>
            <a:endParaRPr lang="zh-CN" altLang="en-US" sz="1465" kern="0" dirty="0">
              <a:solidFill>
                <a:schemeClr val="tx1">
                  <a:lumMod val="65000"/>
                  <a:lumOff val="35000"/>
                </a:schemeClr>
              </a:solidFill>
              <a:cs typeface="+mn-ea"/>
              <a:sym typeface="+mn-lt"/>
            </a:endParaRPr>
          </a:p>
        </p:txBody>
      </p:sp>
      <p:sp>
        <p:nvSpPr>
          <p:cNvPr id="68" name="文本框 48"/>
          <p:cNvSpPr>
            <a:spLocks noChangeArrowheads="1"/>
          </p:cNvSpPr>
          <p:nvPr/>
        </p:nvSpPr>
        <p:spPr bwMode="auto">
          <a:xfrm>
            <a:off x="9461302" y="4635270"/>
            <a:ext cx="1820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p>
            <a:pPr>
              <a:defRPr/>
            </a:pPr>
            <a:r>
              <a:rPr lang="zh-CN" altLang="en-US" sz="2400" b="1" dirty="0">
                <a:solidFill>
                  <a:schemeClr val="tx1">
                    <a:lumMod val="65000"/>
                    <a:lumOff val="35000"/>
                  </a:schemeClr>
                </a:solidFill>
                <a:cs typeface="+mn-ea"/>
                <a:sym typeface="+mn-lt"/>
              </a:rPr>
              <a:t>贴吧推广</a:t>
            </a:r>
            <a:endParaRPr lang="zh-CN" altLang="en-US" sz="2400" b="1" dirty="0">
              <a:solidFill>
                <a:schemeClr val="tx1">
                  <a:lumMod val="65000"/>
                  <a:lumOff val="35000"/>
                </a:schemeClr>
              </a:solidFill>
              <a:cs typeface="+mn-ea"/>
              <a:sym typeface="+mn-lt"/>
            </a:endParaRPr>
          </a:p>
        </p:txBody>
      </p:sp>
      <p:grpSp>
        <p:nvGrpSpPr>
          <p:cNvPr id="8" name="组合 7"/>
          <p:cNvGrpSpPr/>
          <p:nvPr/>
        </p:nvGrpSpPr>
        <p:grpSpPr>
          <a:xfrm>
            <a:off x="3594102" y="1796820"/>
            <a:ext cx="2382837" cy="2382839"/>
            <a:chOff x="2694385" y="1347614"/>
            <a:chExt cx="1787128" cy="1787129"/>
          </a:xfrm>
        </p:grpSpPr>
        <p:sp>
          <p:nvSpPr>
            <p:cNvPr id="76" name="圆角矩形 75"/>
            <p:cNvSpPr/>
            <p:nvPr/>
          </p:nvSpPr>
          <p:spPr bwMode="auto">
            <a:xfrm>
              <a:off x="2694385" y="1347614"/>
              <a:ext cx="1787128" cy="1787129"/>
            </a:xfrm>
            <a:prstGeom prst="roundRect">
              <a:avLst/>
            </a:pr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75000"/>
                    <a:lumOff val="25000"/>
                  </a:schemeClr>
                </a:solidFill>
                <a:cs typeface="+mn-ea"/>
                <a:sym typeface="+mn-lt"/>
              </a:endParaRPr>
            </a:p>
          </p:txBody>
        </p:sp>
        <p:sp>
          <p:nvSpPr>
            <p:cNvPr id="77" name="椭圆 76"/>
            <p:cNvSpPr/>
            <p:nvPr/>
          </p:nvSpPr>
          <p:spPr bwMode="auto">
            <a:xfrm>
              <a:off x="2747985" y="1380003"/>
              <a:ext cx="1679928" cy="1679929"/>
            </a:xfrm>
            <a:prstGeom prst="ellipse">
              <a:avLst/>
            </a:prstGeom>
            <a:solidFill>
              <a:schemeClr val="accent2"/>
            </a:solidFill>
            <a:ln>
              <a:solidFill>
                <a:schemeClr val="bg1">
                  <a:lumMod val="50000"/>
                </a:schemeClr>
              </a:soli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75000"/>
                    <a:lumOff val="25000"/>
                  </a:schemeClr>
                </a:solidFill>
                <a:cs typeface="+mn-ea"/>
                <a:sym typeface="+mn-lt"/>
              </a:endParaRPr>
            </a:p>
          </p:txBody>
        </p:sp>
        <p:sp>
          <p:nvSpPr>
            <p:cNvPr id="79" name="椭圆 78"/>
            <p:cNvSpPr/>
            <p:nvPr/>
          </p:nvSpPr>
          <p:spPr bwMode="auto">
            <a:xfrm>
              <a:off x="3101881" y="1777039"/>
              <a:ext cx="936913" cy="936914"/>
            </a:xfrm>
            <a:prstGeom prst="ellipse">
              <a:avLst/>
            </a:prstGeom>
            <a:solidFill>
              <a:schemeClr val="accent2"/>
            </a:solidFill>
            <a:ln>
              <a:noFill/>
            </a:ln>
            <a:effectLst>
              <a:innerShdw blurRad="190500" dist="254000" dir="162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75000"/>
                    <a:lumOff val="25000"/>
                  </a:schemeClr>
                </a:solidFill>
                <a:cs typeface="+mn-ea"/>
                <a:sym typeface="+mn-lt"/>
              </a:endParaRPr>
            </a:p>
          </p:txBody>
        </p:sp>
        <p:grpSp>
          <p:nvGrpSpPr>
            <p:cNvPr id="71" name="组合 70"/>
            <p:cNvGrpSpPr/>
            <p:nvPr/>
          </p:nvGrpSpPr>
          <p:grpSpPr>
            <a:xfrm>
              <a:off x="3285677" y="1970090"/>
              <a:ext cx="602456" cy="570310"/>
              <a:chOff x="4787900" y="539750"/>
              <a:chExt cx="803275" cy="760413"/>
            </a:xfrm>
            <a:solidFill>
              <a:schemeClr val="bg1"/>
            </a:solidFill>
          </p:grpSpPr>
          <p:sp>
            <p:nvSpPr>
              <p:cNvPr id="72" name="Freeform 17"/>
              <p:cNvSpPr/>
              <p:nvPr/>
            </p:nvSpPr>
            <p:spPr bwMode="auto">
              <a:xfrm>
                <a:off x="4787900" y="619125"/>
                <a:ext cx="430212" cy="438150"/>
              </a:xfrm>
              <a:custGeom>
                <a:avLst/>
                <a:gdLst>
                  <a:gd name="T0" fmla="*/ 30 w 60"/>
                  <a:gd name="T1" fmla="*/ 0 h 61"/>
                  <a:gd name="T2" fmla="*/ 0 w 60"/>
                  <a:gd name="T3" fmla="*/ 31 h 61"/>
                  <a:gd name="T4" fmla="*/ 3 w 60"/>
                  <a:gd name="T5" fmla="*/ 44 h 61"/>
                  <a:gd name="T6" fmla="*/ 7 w 60"/>
                  <a:gd name="T7" fmla="*/ 46 h 61"/>
                  <a:gd name="T8" fmla="*/ 8 w 60"/>
                  <a:gd name="T9" fmla="*/ 42 h 61"/>
                  <a:gd name="T10" fmla="*/ 5 w 60"/>
                  <a:gd name="T11" fmla="*/ 31 h 61"/>
                  <a:gd name="T12" fmla="*/ 30 w 60"/>
                  <a:gd name="T13" fmla="*/ 6 h 61"/>
                  <a:gd name="T14" fmla="*/ 55 w 60"/>
                  <a:gd name="T15" fmla="*/ 31 h 61"/>
                  <a:gd name="T16" fmla="*/ 30 w 60"/>
                  <a:gd name="T17" fmla="*/ 55 h 61"/>
                  <a:gd name="T18" fmla="*/ 24 w 60"/>
                  <a:gd name="T19" fmla="*/ 55 h 61"/>
                  <a:gd name="T20" fmla="*/ 21 w 60"/>
                  <a:gd name="T21" fmla="*/ 57 h 61"/>
                  <a:gd name="T22" fmla="*/ 23 w 60"/>
                  <a:gd name="T23" fmla="*/ 60 h 61"/>
                  <a:gd name="T24" fmla="*/ 30 w 60"/>
                  <a:gd name="T25" fmla="*/ 61 h 61"/>
                  <a:gd name="T26" fmla="*/ 60 w 60"/>
                  <a:gd name="T27" fmla="*/ 31 h 61"/>
                  <a:gd name="T28" fmla="*/ 30 w 60"/>
                  <a:gd name="T2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61">
                    <a:moveTo>
                      <a:pt x="30" y="0"/>
                    </a:moveTo>
                    <a:cubicBezTo>
                      <a:pt x="13" y="0"/>
                      <a:pt x="0" y="14"/>
                      <a:pt x="0" y="31"/>
                    </a:cubicBezTo>
                    <a:cubicBezTo>
                      <a:pt x="0" y="35"/>
                      <a:pt x="1" y="40"/>
                      <a:pt x="3" y="44"/>
                    </a:cubicBezTo>
                    <a:cubicBezTo>
                      <a:pt x="4" y="46"/>
                      <a:pt x="5" y="46"/>
                      <a:pt x="7" y="46"/>
                    </a:cubicBezTo>
                    <a:cubicBezTo>
                      <a:pt x="8" y="45"/>
                      <a:pt x="9" y="43"/>
                      <a:pt x="8" y="42"/>
                    </a:cubicBezTo>
                    <a:cubicBezTo>
                      <a:pt x="6" y="38"/>
                      <a:pt x="5" y="35"/>
                      <a:pt x="5" y="31"/>
                    </a:cubicBezTo>
                    <a:cubicBezTo>
                      <a:pt x="5" y="17"/>
                      <a:pt x="16" y="6"/>
                      <a:pt x="30" y="6"/>
                    </a:cubicBezTo>
                    <a:cubicBezTo>
                      <a:pt x="44" y="6"/>
                      <a:pt x="55" y="17"/>
                      <a:pt x="55" y="31"/>
                    </a:cubicBezTo>
                    <a:cubicBezTo>
                      <a:pt x="55" y="44"/>
                      <a:pt x="44" y="55"/>
                      <a:pt x="30" y="55"/>
                    </a:cubicBezTo>
                    <a:cubicBezTo>
                      <a:pt x="28" y="55"/>
                      <a:pt x="26" y="55"/>
                      <a:pt x="24" y="55"/>
                    </a:cubicBezTo>
                    <a:cubicBezTo>
                      <a:pt x="23" y="54"/>
                      <a:pt x="22" y="55"/>
                      <a:pt x="21" y="57"/>
                    </a:cubicBezTo>
                    <a:cubicBezTo>
                      <a:pt x="21" y="58"/>
                      <a:pt x="22" y="60"/>
                      <a:pt x="23" y="60"/>
                    </a:cubicBezTo>
                    <a:cubicBezTo>
                      <a:pt x="25" y="61"/>
                      <a:pt x="28" y="61"/>
                      <a:pt x="30" y="61"/>
                    </a:cubicBezTo>
                    <a:cubicBezTo>
                      <a:pt x="47" y="61"/>
                      <a:pt x="60" y="47"/>
                      <a:pt x="60" y="31"/>
                    </a:cubicBezTo>
                    <a:cubicBezTo>
                      <a:pt x="60" y="14"/>
                      <a:pt x="47" y="0"/>
                      <a:pt x="30" y="0"/>
                    </a:cubicBezTo>
                    <a:close/>
                  </a:path>
                </a:pathLst>
              </a:custGeom>
              <a:solidFill>
                <a:srgbClr val="F0EFEC"/>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2400">
                  <a:solidFill>
                    <a:schemeClr val="tx1">
                      <a:lumMod val="75000"/>
                      <a:lumOff val="25000"/>
                    </a:schemeClr>
                  </a:solidFill>
                  <a:cs typeface="+mn-ea"/>
                  <a:sym typeface="+mn-lt"/>
                </a:endParaRPr>
              </a:p>
            </p:txBody>
          </p:sp>
          <p:sp>
            <p:nvSpPr>
              <p:cNvPr id="73" name="Freeform 18"/>
              <p:cNvSpPr/>
              <p:nvPr/>
            </p:nvSpPr>
            <p:spPr bwMode="auto">
              <a:xfrm>
                <a:off x="4795838" y="762000"/>
                <a:ext cx="279400" cy="538163"/>
              </a:xfrm>
              <a:custGeom>
                <a:avLst/>
                <a:gdLst>
                  <a:gd name="T0" fmla="*/ 24 w 39"/>
                  <a:gd name="T1" fmla="*/ 18 h 75"/>
                  <a:gd name="T2" fmla="*/ 29 w 39"/>
                  <a:gd name="T3" fmla="*/ 20 h 75"/>
                  <a:gd name="T4" fmla="*/ 39 w 39"/>
                  <a:gd name="T5" fmla="*/ 10 h 75"/>
                  <a:gd name="T6" fmla="*/ 29 w 39"/>
                  <a:gd name="T7" fmla="*/ 0 h 75"/>
                  <a:gd name="T8" fmla="*/ 19 w 39"/>
                  <a:gd name="T9" fmla="*/ 10 h 75"/>
                  <a:gd name="T10" fmla="*/ 20 w 39"/>
                  <a:gd name="T11" fmla="*/ 14 h 75"/>
                  <a:gd name="T12" fmla="*/ 13 w 39"/>
                  <a:gd name="T13" fmla="*/ 23 h 75"/>
                  <a:gd name="T14" fmla="*/ 2 w 39"/>
                  <a:gd name="T15" fmla="*/ 72 h 75"/>
                  <a:gd name="T16" fmla="*/ 4 w 39"/>
                  <a:gd name="T17" fmla="*/ 75 h 75"/>
                  <a:gd name="T18" fmla="*/ 5 w 39"/>
                  <a:gd name="T19" fmla="*/ 75 h 75"/>
                  <a:gd name="T20" fmla="*/ 7 w 39"/>
                  <a:gd name="T21" fmla="*/ 71 h 75"/>
                  <a:gd name="T22" fmla="*/ 18 w 39"/>
                  <a:gd name="T23" fmla="*/ 26 h 75"/>
                  <a:gd name="T24" fmla="*/ 24 w 39"/>
                  <a:gd name="T25" fmla="*/ 1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75">
                    <a:moveTo>
                      <a:pt x="24" y="18"/>
                    </a:moveTo>
                    <a:cubicBezTo>
                      <a:pt x="25" y="19"/>
                      <a:pt x="27" y="20"/>
                      <a:pt x="29" y="20"/>
                    </a:cubicBezTo>
                    <a:cubicBezTo>
                      <a:pt x="35" y="20"/>
                      <a:pt x="39" y="16"/>
                      <a:pt x="39" y="10"/>
                    </a:cubicBezTo>
                    <a:cubicBezTo>
                      <a:pt x="39" y="4"/>
                      <a:pt x="35" y="0"/>
                      <a:pt x="29" y="0"/>
                    </a:cubicBezTo>
                    <a:cubicBezTo>
                      <a:pt x="24" y="0"/>
                      <a:pt x="19" y="4"/>
                      <a:pt x="19" y="10"/>
                    </a:cubicBezTo>
                    <a:cubicBezTo>
                      <a:pt x="19" y="11"/>
                      <a:pt x="20" y="13"/>
                      <a:pt x="20" y="14"/>
                    </a:cubicBezTo>
                    <a:cubicBezTo>
                      <a:pt x="18" y="16"/>
                      <a:pt x="16" y="19"/>
                      <a:pt x="13" y="23"/>
                    </a:cubicBezTo>
                    <a:cubicBezTo>
                      <a:pt x="7" y="32"/>
                      <a:pt x="0" y="49"/>
                      <a:pt x="2" y="72"/>
                    </a:cubicBezTo>
                    <a:cubicBezTo>
                      <a:pt x="2" y="73"/>
                      <a:pt x="3" y="75"/>
                      <a:pt x="4" y="75"/>
                    </a:cubicBezTo>
                    <a:cubicBezTo>
                      <a:pt x="5" y="75"/>
                      <a:pt x="5" y="75"/>
                      <a:pt x="5" y="75"/>
                    </a:cubicBezTo>
                    <a:cubicBezTo>
                      <a:pt x="6" y="75"/>
                      <a:pt x="7" y="73"/>
                      <a:pt x="7" y="71"/>
                    </a:cubicBezTo>
                    <a:cubicBezTo>
                      <a:pt x="6" y="54"/>
                      <a:pt x="9" y="39"/>
                      <a:pt x="18" y="26"/>
                    </a:cubicBezTo>
                    <a:cubicBezTo>
                      <a:pt x="20" y="23"/>
                      <a:pt x="22" y="20"/>
                      <a:pt x="24" y="18"/>
                    </a:cubicBezTo>
                    <a:close/>
                  </a:path>
                </a:pathLst>
              </a:custGeom>
              <a:solidFill>
                <a:srgbClr val="F0EFEC"/>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2400">
                  <a:solidFill>
                    <a:schemeClr val="tx1">
                      <a:lumMod val="75000"/>
                      <a:lumOff val="25000"/>
                    </a:schemeClr>
                  </a:solidFill>
                  <a:cs typeface="+mn-ea"/>
                  <a:sym typeface="+mn-lt"/>
                </a:endParaRPr>
              </a:p>
            </p:txBody>
          </p:sp>
          <p:sp>
            <p:nvSpPr>
              <p:cNvPr id="74" name="Freeform 19"/>
              <p:cNvSpPr/>
              <p:nvPr/>
            </p:nvSpPr>
            <p:spPr bwMode="auto">
              <a:xfrm>
                <a:off x="5260975" y="539750"/>
                <a:ext cx="279400" cy="265113"/>
              </a:xfrm>
              <a:custGeom>
                <a:avLst/>
                <a:gdLst>
                  <a:gd name="T0" fmla="*/ 20 w 39"/>
                  <a:gd name="T1" fmla="*/ 34 h 37"/>
                  <a:gd name="T2" fmla="*/ 14 w 39"/>
                  <a:gd name="T3" fmla="*/ 32 h 37"/>
                  <a:gd name="T4" fmla="*/ 7 w 39"/>
                  <a:gd name="T5" fmla="*/ 13 h 37"/>
                  <a:gd name="T6" fmla="*/ 26 w 39"/>
                  <a:gd name="T7" fmla="*/ 7 h 37"/>
                  <a:gd name="T8" fmla="*/ 33 w 39"/>
                  <a:gd name="T9" fmla="*/ 25 h 37"/>
                  <a:gd name="T10" fmla="*/ 31 w 39"/>
                  <a:gd name="T11" fmla="*/ 28 h 37"/>
                  <a:gd name="T12" fmla="*/ 31 w 39"/>
                  <a:gd name="T13" fmla="*/ 30 h 37"/>
                  <a:gd name="T14" fmla="*/ 33 w 39"/>
                  <a:gd name="T15" fmla="*/ 30 h 37"/>
                  <a:gd name="T16" fmla="*/ 35 w 39"/>
                  <a:gd name="T17" fmla="*/ 27 h 37"/>
                  <a:gd name="T18" fmla="*/ 27 w 39"/>
                  <a:gd name="T19" fmla="*/ 4 h 37"/>
                  <a:gd name="T20" fmla="*/ 4 w 39"/>
                  <a:gd name="T21" fmla="*/ 12 h 37"/>
                  <a:gd name="T22" fmla="*/ 12 w 39"/>
                  <a:gd name="T23" fmla="*/ 35 h 37"/>
                  <a:gd name="T24" fmla="*/ 20 w 39"/>
                  <a:gd name="T25" fmla="*/ 37 h 37"/>
                  <a:gd name="T26" fmla="*/ 22 w 39"/>
                  <a:gd name="T27" fmla="*/ 35 h 37"/>
                  <a:gd name="T28" fmla="*/ 20 w 39"/>
                  <a:gd name="T29"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37">
                    <a:moveTo>
                      <a:pt x="20" y="34"/>
                    </a:moveTo>
                    <a:cubicBezTo>
                      <a:pt x="18" y="34"/>
                      <a:pt x="16" y="33"/>
                      <a:pt x="14" y="32"/>
                    </a:cubicBezTo>
                    <a:cubicBezTo>
                      <a:pt x="7" y="29"/>
                      <a:pt x="4" y="20"/>
                      <a:pt x="7" y="13"/>
                    </a:cubicBezTo>
                    <a:cubicBezTo>
                      <a:pt x="10" y="6"/>
                      <a:pt x="19" y="3"/>
                      <a:pt x="26" y="7"/>
                    </a:cubicBezTo>
                    <a:cubicBezTo>
                      <a:pt x="33" y="10"/>
                      <a:pt x="36" y="18"/>
                      <a:pt x="33" y="25"/>
                    </a:cubicBezTo>
                    <a:cubicBezTo>
                      <a:pt x="32" y="26"/>
                      <a:pt x="32" y="27"/>
                      <a:pt x="31" y="28"/>
                    </a:cubicBezTo>
                    <a:cubicBezTo>
                      <a:pt x="30" y="29"/>
                      <a:pt x="30" y="30"/>
                      <a:pt x="31" y="30"/>
                    </a:cubicBezTo>
                    <a:cubicBezTo>
                      <a:pt x="32" y="31"/>
                      <a:pt x="33" y="31"/>
                      <a:pt x="33" y="30"/>
                    </a:cubicBezTo>
                    <a:cubicBezTo>
                      <a:pt x="34" y="29"/>
                      <a:pt x="35" y="28"/>
                      <a:pt x="35" y="27"/>
                    </a:cubicBezTo>
                    <a:cubicBezTo>
                      <a:pt x="39" y="18"/>
                      <a:pt x="36" y="8"/>
                      <a:pt x="27" y="4"/>
                    </a:cubicBezTo>
                    <a:cubicBezTo>
                      <a:pt x="19" y="0"/>
                      <a:pt x="8" y="3"/>
                      <a:pt x="4" y="12"/>
                    </a:cubicBezTo>
                    <a:cubicBezTo>
                      <a:pt x="0" y="21"/>
                      <a:pt x="4" y="31"/>
                      <a:pt x="12" y="35"/>
                    </a:cubicBezTo>
                    <a:cubicBezTo>
                      <a:pt x="15" y="36"/>
                      <a:pt x="18" y="37"/>
                      <a:pt x="20" y="37"/>
                    </a:cubicBezTo>
                    <a:cubicBezTo>
                      <a:pt x="21" y="37"/>
                      <a:pt x="22" y="36"/>
                      <a:pt x="22" y="35"/>
                    </a:cubicBezTo>
                    <a:cubicBezTo>
                      <a:pt x="22" y="34"/>
                      <a:pt x="21" y="33"/>
                      <a:pt x="20" y="34"/>
                    </a:cubicBezTo>
                    <a:close/>
                  </a:path>
                </a:pathLst>
              </a:custGeom>
              <a:solidFill>
                <a:srgbClr val="F0EFEC"/>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2400">
                  <a:solidFill>
                    <a:schemeClr val="tx1">
                      <a:lumMod val="75000"/>
                      <a:lumOff val="25000"/>
                    </a:schemeClr>
                  </a:solidFill>
                  <a:cs typeface="+mn-ea"/>
                  <a:sym typeface="+mn-lt"/>
                </a:endParaRPr>
              </a:p>
            </p:txBody>
          </p:sp>
          <p:sp>
            <p:nvSpPr>
              <p:cNvPr id="75" name="Freeform 20"/>
              <p:cNvSpPr/>
              <p:nvPr/>
            </p:nvSpPr>
            <p:spPr bwMode="auto">
              <a:xfrm>
                <a:off x="5354638" y="633413"/>
                <a:ext cx="236537" cy="250825"/>
              </a:xfrm>
              <a:custGeom>
                <a:avLst/>
                <a:gdLst>
                  <a:gd name="T0" fmla="*/ 32 w 33"/>
                  <a:gd name="T1" fmla="*/ 32 h 35"/>
                  <a:gd name="T2" fmla="*/ 12 w 33"/>
                  <a:gd name="T3" fmla="*/ 16 h 35"/>
                  <a:gd name="T4" fmla="*/ 9 w 33"/>
                  <a:gd name="T5" fmla="*/ 11 h 35"/>
                  <a:gd name="T6" fmla="*/ 12 w 33"/>
                  <a:gd name="T7" fmla="*/ 8 h 35"/>
                  <a:gd name="T8" fmla="*/ 9 w 33"/>
                  <a:gd name="T9" fmla="*/ 1 h 35"/>
                  <a:gd name="T10" fmla="*/ 1 w 33"/>
                  <a:gd name="T11" fmla="*/ 4 h 35"/>
                  <a:gd name="T12" fmla="*/ 4 w 33"/>
                  <a:gd name="T13" fmla="*/ 11 h 35"/>
                  <a:gd name="T14" fmla="*/ 6 w 33"/>
                  <a:gd name="T15" fmla="*/ 12 h 35"/>
                  <a:gd name="T16" fmla="*/ 9 w 33"/>
                  <a:gd name="T17" fmla="*/ 17 h 35"/>
                  <a:gd name="T18" fmla="*/ 31 w 33"/>
                  <a:gd name="T19" fmla="*/ 35 h 35"/>
                  <a:gd name="T20" fmla="*/ 33 w 33"/>
                  <a:gd name="T21" fmla="*/ 34 h 35"/>
                  <a:gd name="T22" fmla="*/ 33 w 33"/>
                  <a:gd name="T23" fmla="*/ 34 h 35"/>
                  <a:gd name="T24" fmla="*/ 32 w 33"/>
                  <a:gd name="T25" fmla="*/ 3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5">
                    <a:moveTo>
                      <a:pt x="32" y="32"/>
                    </a:moveTo>
                    <a:cubicBezTo>
                      <a:pt x="23" y="29"/>
                      <a:pt x="16" y="23"/>
                      <a:pt x="12" y="16"/>
                    </a:cubicBezTo>
                    <a:cubicBezTo>
                      <a:pt x="11" y="14"/>
                      <a:pt x="10" y="12"/>
                      <a:pt x="9" y="11"/>
                    </a:cubicBezTo>
                    <a:cubicBezTo>
                      <a:pt x="10" y="10"/>
                      <a:pt x="11" y="10"/>
                      <a:pt x="12" y="8"/>
                    </a:cubicBezTo>
                    <a:cubicBezTo>
                      <a:pt x="13" y="6"/>
                      <a:pt x="12" y="2"/>
                      <a:pt x="9" y="1"/>
                    </a:cubicBezTo>
                    <a:cubicBezTo>
                      <a:pt x="6" y="0"/>
                      <a:pt x="3" y="1"/>
                      <a:pt x="1" y="4"/>
                    </a:cubicBezTo>
                    <a:cubicBezTo>
                      <a:pt x="0" y="6"/>
                      <a:pt x="1" y="10"/>
                      <a:pt x="4" y="11"/>
                    </a:cubicBezTo>
                    <a:cubicBezTo>
                      <a:pt x="5" y="12"/>
                      <a:pt x="6" y="12"/>
                      <a:pt x="6" y="12"/>
                    </a:cubicBezTo>
                    <a:cubicBezTo>
                      <a:pt x="7" y="13"/>
                      <a:pt x="8" y="15"/>
                      <a:pt x="9" y="17"/>
                    </a:cubicBezTo>
                    <a:cubicBezTo>
                      <a:pt x="12" y="23"/>
                      <a:pt x="19" y="31"/>
                      <a:pt x="31" y="35"/>
                    </a:cubicBezTo>
                    <a:cubicBezTo>
                      <a:pt x="32" y="35"/>
                      <a:pt x="33" y="35"/>
                      <a:pt x="33" y="34"/>
                    </a:cubicBezTo>
                    <a:cubicBezTo>
                      <a:pt x="33" y="34"/>
                      <a:pt x="33" y="34"/>
                      <a:pt x="33" y="34"/>
                    </a:cubicBezTo>
                    <a:cubicBezTo>
                      <a:pt x="33" y="33"/>
                      <a:pt x="33" y="32"/>
                      <a:pt x="32" y="32"/>
                    </a:cubicBezTo>
                    <a:close/>
                  </a:path>
                </a:pathLst>
              </a:custGeom>
              <a:solidFill>
                <a:srgbClr val="F0EFEC"/>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2400">
                  <a:solidFill>
                    <a:schemeClr val="tx1">
                      <a:lumMod val="75000"/>
                      <a:lumOff val="25000"/>
                    </a:schemeClr>
                  </a:solidFill>
                  <a:cs typeface="+mn-ea"/>
                  <a:sym typeface="+mn-lt"/>
                </a:endParaRPr>
              </a:p>
            </p:txBody>
          </p:sp>
        </p:grpSp>
      </p:grpSp>
      <p:grpSp>
        <p:nvGrpSpPr>
          <p:cNvPr id="7" name="组合 6"/>
          <p:cNvGrpSpPr/>
          <p:nvPr/>
        </p:nvGrpSpPr>
        <p:grpSpPr>
          <a:xfrm>
            <a:off x="6294438" y="1796820"/>
            <a:ext cx="2382839" cy="2382839"/>
            <a:chOff x="4719637" y="1347614"/>
            <a:chExt cx="1787129" cy="1787129"/>
          </a:xfrm>
        </p:grpSpPr>
        <p:sp>
          <p:nvSpPr>
            <p:cNvPr id="85" name="圆角矩形 84"/>
            <p:cNvSpPr/>
            <p:nvPr/>
          </p:nvSpPr>
          <p:spPr bwMode="auto">
            <a:xfrm>
              <a:off x="4719637" y="1347614"/>
              <a:ext cx="1787129" cy="1787129"/>
            </a:xfrm>
            <a:prstGeom prst="roundRect">
              <a:avLst/>
            </a:prstGeom>
            <a:solidFill>
              <a:schemeClr val="accent3"/>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75000"/>
                    <a:lumOff val="25000"/>
                  </a:schemeClr>
                </a:solidFill>
                <a:cs typeface="+mn-ea"/>
                <a:sym typeface="+mn-lt"/>
              </a:endParaRPr>
            </a:p>
          </p:txBody>
        </p:sp>
        <p:sp>
          <p:nvSpPr>
            <p:cNvPr id="86" name="椭圆 85"/>
            <p:cNvSpPr/>
            <p:nvPr/>
          </p:nvSpPr>
          <p:spPr bwMode="auto">
            <a:xfrm>
              <a:off x="4773237" y="1401214"/>
              <a:ext cx="1679929" cy="1679929"/>
            </a:xfrm>
            <a:prstGeom prst="ellipse">
              <a:avLst/>
            </a:prstGeom>
            <a:solidFill>
              <a:schemeClr val="accent3"/>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75000"/>
                    <a:lumOff val="25000"/>
                  </a:schemeClr>
                </a:solidFill>
                <a:cs typeface="+mn-ea"/>
                <a:sym typeface="+mn-lt"/>
              </a:endParaRPr>
            </a:p>
          </p:txBody>
        </p:sp>
        <p:sp>
          <p:nvSpPr>
            <p:cNvPr id="88" name="椭圆 87"/>
            <p:cNvSpPr/>
            <p:nvPr/>
          </p:nvSpPr>
          <p:spPr bwMode="auto">
            <a:xfrm>
              <a:off x="5127133" y="1777039"/>
              <a:ext cx="936914" cy="936914"/>
            </a:xfrm>
            <a:prstGeom prst="ellipse">
              <a:avLst/>
            </a:prstGeom>
            <a:solidFill>
              <a:schemeClr val="accent3"/>
            </a:solidFill>
            <a:ln>
              <a:noFill/>
            </a:ln>
            <a:effectLst>
              <a:innerShdw blurRad="190500" dist="254000" dir="162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75000"/>
                    <a:lumOff val="25000"/>
                  </a:schemeClr>
                </a:solidFill>
                <a:cs typeface="+mn-ea"/>
                <a:sym typeface="+mn-lt"/>
              </a:endParaRPr>
            </a:p>
          </p:txBody>
        </p:sp>
        <p:grpSp>
          <p:nvGrpSpPr>
            <p:cNvPr id="82" name="组合 81"/>
            <p:cNvGrpSpPr/>
            <p:nvPr/>
          </p:nvGrpSpPr>
          <p:grpSpPr>
            <a:xfrm>
              <a:off x="5285319" y="2020541"/>
              <a:ext cx="575072" cy="468614"/>
              <a:chOff x="7342981" y="642937"/>
              <a:chExt cx="917575" cy="747713"/>
            </a:xfrm>
            <a:solidFill>
              <a:schemeClr val="bg1"/>
            </a:solidFill>
          </p:grpSpPr>
          <p:sp>
            <p:nvSpPr>
              <p:cNvPr id="83" name="Freeform 21"/>
              <p:cNvSpPr>
                <a:spLocks noEditPoints="1"/>
              </p:cNvSpPr>
              <p:nvPr/>
            </p:nvSpPr>
            <p:spPr bwMode="auto">
              <a:xfrm>
                <a:off x="7342981" y="642937"/>
                <a:ext cx="652462" cy="596900"/>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solidFill>
                <a:srgbClr val="F0EFEC"/>
              </a:solidFill>
              <a:ln w="9525">
                <a:noFill/>
                <a:round/>
              </a:ln>
            </p:spPr>
            <p:txBody>
              <a:bodyPr/>
              <a:lstStyle/>
              <a:p>
                <a:pPr>
                  <a:defRPr/>
                </a:pPr>
                <a:endParaRPr lang="zh-CN" altLang="en-US" sz="2400">
                  <a:solidFill>
                    <a:schemeClr val="tx1">
                      <a:lumMod val="75000"/>
                      <a:lumOff val="25000"/>
                    </a:schemeClr>
                  </a:solidFill>
                  <a:cs typeface="+mn-ea"/>
                  <a:sym typeface="+mn-lt"/>
                </a:endParaRPr>
              </a:p>
            </p:txBody>
          </p:sp>
          <p:sp>
            <p:nvSpPr>
              <p:cNvPr id="84" name="Freeform 22"/>
              <p:cNvSpPr>
                <a:spLocks noEditPoints="1"/>
              </p:cNvSpPr>
              <p:nvPr/>
            </p:nvSpPr>
            <p:spPr bwMode="auto">
              <a:xfrm>
                <a:off x="7708106" y="887412"/>
                <a:ext cx="552450" cy="503238"/>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solidFill>
                <a:srgbClr val="F0EFEC"/>
              </a:solidFill>
              <a:ln w="9525">
                <a:noFill/>
                <a:round/>
              </a:ln>
            </p:spPr>
            <p:txBody>
              <a:bodyPr/>
              <a:lstStyle/>
              <a:p>
                <a:pPr>
                  <a:defRPr/>
                </a:pPr>
                <a:endParaRPr lang="zh-CN" altLang="en-US" sz="2400">
                  <a:solidFill>
                    <a:schemeClr val="tx1">
                      <a:lumMod val="75000"/>
                      <a:lumOff val="25000"/>
                    </a:schemeClr>
                  </a:solidFill>
                  <a:cs typeface="+mn-ea"/>
                  <a:sym typeface="+mn-lt"/>
                </a:endParaRPr>
              </a:p>
            </p:txBody>
          </p:sp>
        </p:grpSp>
      </p:grpSp>
      <p:grpSp>
        <p:nvGrpSpPr>
          <p:cNvPr id="10" name="组合 9"/>
          <p:cNvGrpSpPr/>
          <p:nvPr/>
        </p:nvGrpSpPr>
        <p:grpSpPr>
          <a:xfrm>
            <a:off x="892176" y="1796820"/>
            <a:ext cx="2382837" cy="2382839"/>
            <a:chOff x="667941" y="1347614"/>
            <a:chExt cx="1787128" cy="1787129"/>
          </a:xfrm>
        </p:grpSpPr>
        <p:grpSp>
          <p:nvGrpSpPr>
            <p:cNvPr id="90" name="组合 1"/>
            <p:cNvGrpSpPr/>
            <p:nvPr/>
          </p:nvGrpSpPr>
          <p:grpSpPr bwMode="auto">
            <a:xfrm>
              <a:off x="667941" y="1347614"/>
              <a:ext cx="1787128" cy="1787129"/>
              <a:chOff x="1182577" y="2036924"/>
              <a:chExt cx="3338534" cy="3338534"/>
            </a:xfrm>
          </p:grpSpPr>
          <p:sp>
            <p:nvSpPr>
              <p:cNvPr id="96" name="圆角矩形 95"/>
              <p:cNvSpPr/>
              <p:nvPr/>
            </p:nvSpPr>
            <p:spPr>
              <a:xfrm>
                <a:off x="1182577" y="2036924"/>
                <a:ext cx="3338534" cy="3338534"/>
              </a:xfrm>
              <a:prstGeom prst="roundRect">
                <a:avLst/>
              </a:pr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75000"/>
                      <a:lumOff val="25000"/>
                    </a:schemeClr>
                  </a:solidFill>
                  <a:cs typeface="+mn-ea"/>
                  <a:sym typeface="+mn-lt"/>
                </a:endParaRPr>
              </a:p>
            </p:txBody>
          </p:sp>
          <p:sp>
            <p:nvSpPr>
              <p:cNvPr id="97" name="椭圆 96"/>
              <p:cNvSpPr/>
              <p:nvPr/>
            </p:nvSpPr>
            <p:spPr>
              <a:xfrm>
                <a:off x="1282707" y="2137054"/>
                <a:ext cx="3138274" cy="3138274"/>
              </a:xfrm>
              <a:prstGeom prst="ellipse">
                <a:avLst/>
              </a:prstGeom>
              <a:solidFill>
                <a:schemeClr val="accent1"/>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75000"/>
                      <a:lumOff val="25000"/>
                    </a:schemeClr>
                  </a:solidFill>
                  <a:cs typeface="+mn-ea"/>
                  <a:sym typeface="+mn-lt"/>
                </a:endParaRPr>
              </a:p>
            </p:txBody>
          </p:sp>
          <p:sp>
            <p:nvSpPr>
              <p:cNvPr id="99" name="椭圆 98"/>
              <p:cNvSpPr/>
              <p:nvPr/>
            </p:nvSpPr>
            <p:spPr>
              <a:xfrm>
                <a:off x="1943820" y="2839132"/>
                <a:ext cx="1750247" cy="1750248"/>
              </a:xfrm>
              <a:prstGeom prst="ellipse">
                <a:avLst/>
              </a:prstGeom>
              <a:solidFill>
                <a:schemeClr val="accent1"/>
              </a:solidFill>
              <a:ln>
                <a:noFill/>
              </a:ln>
              <a:effectLst>
                <a:innerShdw blurRad="190500" dist="254000" dir="162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75000"/>
                      <a:lumOff val="25000"/>
                    </a:schemeClr>
                  </a:solidFill>
                  <a:cs typeface="+mn-ea"/>
                  <a:sym typeface="+mn-lt"/>
                </a:endParaRPr>
              </a:p>
            </p:txBody>
          </p:sp>
        </p:grpSp>
        <p:grpSp>
          <p:nvGrpSpPr>
            <p:cNvPr id="91" name="组合 90"/>
            <p:cNvGrpSpPr/>
            <p:nvPr/>
          </p:nvGrpSpPr>
          <p:grpSpPr>
            <a:xfrm>
              <a:off x="1265966" y="2020540"/>
              <a:ext cx="571792" cy="440681"/>
              <a:chOff x="2624138" y="539750"/>
              <a:chExt cx="996950" cy="768350"/>
            </a:xfrm>
            <a:solidFill>
              <a:schemeClr val="bg1"/>
            </a:solidFill>
          </p:grpSpPr>
          <p:sp>
            <p:nvSpPr>
              <p:cNvPr id="92" name="Freeform 23"/>
              <p:cNvSpPr>
                <a:spLocks noEditPoints="1"/>
              </p:cNvSpPr>
              <p:nvPr/>
            </p:nvSpPr>
            <p:spPr bwMode="auto">
              <a:xfrm>
                <a:off x="2624138" y="625475"/>
                <a:ext cx="860425" cy="682625"/>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solidFill>
                <a:srgbClr val="F0EFEC"/>
              </a:solidFill>
              <a:ln w="9525">
                <a:noFill/>
                <a:round/>
              </a:ln>
            </p:spPr>
            <p:txBody>
              <a:bodyPr/>
              <a:lstStyle/>
              <a:p>
                <a:pPr>
                  <a:defRPr/>
                </a:pPr>
                <a:endParaRPr lang="zh-CN" altLang="en-US" sz="2400">
                  <a:solidFill>
                    <a:schemeClr val="tx1">
                      <a:lumMod val="75000"/>
                      <a:lumOff val="25000"/>
                    </a:schemeClr>
                  </a:solidFill>
                  <a:cs typeface="+mn-ea"/>
                  <a:sym typeface="+mn-lt"/>
                </a:endParaRPr>
              </a:p>
            </p:txBody>
          </p:sp>
          <p:sp>
            <p:nvSpPr>
              <p:cNvPr id="93" name="Freeform 24"/>
              <p:cNvSpPr>
                <a:spLocks noEditPoints="1"/>
              </p:cNvSpPr>
              <p:nvPr/>
            </p:nvSpPr>
            <p:spPr bwMode="auto">
              <a:xfrm>
                <a:off x="2817813" y="927100"/>
                <a:ext cx="336550" cy="301625"/>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w="9525">
                <a:noFill/>
                <a:round/>
              </a:ln>
            </p:spPr>
            <p:txBody>
              <a:bodyPr/>
              <a:lstStyle/>
              <a:p>
                <a:pPr>
                  <a:defRPr/>
                </a:pPr>
                <a:endParaRPr lang="zh-CN" altLang="en-US" sz="2400">
                  <a:solidFill>
                    <a:schemeClr val="tx1">
                      <a:lumMod val="75000"/>
                      <a:lumOff val="25000"/>
                    </a:schemeClr>
                  </a:solidFill>
                  <a:cs typeface="+mn-ea"/>
                  <a:sym typeface="+mn-lt"/>
                </a:endParaRPr>
              </a:p>
            </p:txBody>
          </p:sp>
          <p:sp>
            <p:nvSpPr>
              <p:cNvPr id="94" name="Freeform 25"/>
              <p:cNvSpPr/>
              <p:nvPr/>
            </p:nvSpPr>
            <p:spPr bwMode="auto">
              <a:xfrm>
                <a:off x="3268663" y="654050"/>
                <a:ext cx="179387" cy="193675"/>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w="9525">
                <a:noFill/>
                <a:round/>
              </a:ln>
            </p:spPr>
            <p:txBody>
              <a:bodyPr/>
              <a:lstStyle/>
              <a:p>
                <a:pPr>
                  <a:defRPr/>
                </a:pPr>
                <a:endParaRPr lang="zh-CN" altLang="en-US" sz="2400">
                  <a:solidFill>
                    <a:schemeClr val="tx1">
                      <a:lumMod val="75000"/>
                      <a:lumOff val="25000"/>
                    </a:schemeClr>
                  </a:solidFill>
                  <a:cs typeface="+mn-ea"/>
                  <a:sym typeface="+mn-lt"/>
                </a:endParaRPr>
              </a:p>
            </p:txBody>
          </p:sp>
          <p:sp>
            <p:nvSpPr>
              <p:cNvPr id="95" name="Freeform 26"/>
              <p:cNvSpPr/>
              <p:nvPr/>
            </p:nvSpPr>
            <p:spPr bwMode="auto">
              <a:xfrm>
                <a:off x="3233738" y="539750"/>
                <a:ext cx="387350" cy="358775"/>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solidFill>
                <a:srgbClr val="F0EFEC"/>
              </a:solidFill>
              <a:ln w="9525">
                <a:noFill/>
                <a:round/>
              </a:ln>
            </p:spPr>
            <p:txBody>
              <a:bodyPr/>
              <a:lstStyle/>
              <a:p>
                <a:pPr>
                  <a:defRPr/>
                </a:pPr>
                <a:endParaRPr lang="zh-CN" altLang="en-US" sz="2400">
                  <a:solidFill>
                    <a:schemeClr val="tx1">
                      <a:lumMod val="75000"/>
                      <a:lumOff val="25000"/>
                    </a:schemeClr>
                  </a:solidFill>
                  <a:cs typeface="+mn-ea"/>
                  <a:sym typeface="+mn-lt"/>
                </a:endParaRPr>
              </a:p>
            </p:txBody>
          </p:sp>
        </p:grpSp>
      </p:grpSp>
      <p:grpSp>
        <p:nvGrpSpPr>
          <p:cNvPr id="6" name="组合 5"/>
          <p:cNvGrpSpPr/>
          <p:nvPr/>
        </p:nvGrpSpPr>
        <p:grpSpPr>
          <a:xfrm>
            <a:off x="8994776" y="1796820"/>
            <a:ext cx="2382837" cy="2382839"/>
            <a:chOff x="6744891" y="1347614"/>
            <a:chExt cx="1787128" cy="1787129"/>
          </a:xfrm>
        </p:grpSpPr>
        <p:sp>
          <p:nvSpPr>
            <p:cNvPr id="103" name="圆角矩形 102"/>
            <p:cNvSpPr/>
            <p:nvPr/>
          </p:nvSpPr>
          <p:spPr bwMode="auto">
            <a:xfrm>
              <a:off x="6744891" y="1347614"/>
              <a:ext cx="1787128" cy="1787129"/>
            </a:xfrm>
            <a:prstGeom prst="roundRect">
              <a:avLst/>
            </a:prstGeom>
            <a:solidFill>
              <a:schemeClr val="accent4"/>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75000"/>
                    <a:lumOff val="25000"/>
                  </a:schemeClr>
                </a:solidFill>
                <a:cs typeface="+mn-ea"/>
                <a:sym typeface="+mn-lt"/>
              </a:endParaRPr>
            </a:p>
          </p:txBody>
        </p:sp>
        <p:sp>
          <p:nvSpPr>
            <p:cNvPr id="106" name="椭圆 105"/>
            <p:cNvSpPr/>
            <p:nvPr/>
          </p:nvSpPr>
          <p:spPr bwMode="auto">
            <a:xfrm>
              <a:off x="7152387" y="1777039"/>
              <a:ext cx="936913" cy="936914"/>
            </a:xfrm>
            <a:prstGeom prst="ellipse">
              <a:avLst/>
            </a:prstGeom>
            <a:solidFill>
              <a:schemeClr val="accent4"/>
            </a:solidFill>
            <a:ln>
              <a:noFill/>
            </a:ln>
            <a:effectLst>
              <a:innerShdw blurRad="190500" dist="254000" dir="162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75000"/>
                    <a:lumOff val="25000"/>
                  </a:schemeClr>
                </a:solidFill>
                <a:cs typeface="+mn-ea"/>
                <a:sym typeface="+mn-lt"/>
              </a:endParaRPr>
            </a:p>
          </p:txBody>
        </p:sp>
        <p:sp>
          <p:nvSpPr>
            <p:cNvPr id="102" name="Freeform 47"/>
            <p:cNvSpPr>
              <a:spLocks noEditPoints="1"/>
            </p:cNvSpPr>
            <p:nvPr/>
          </p:nvSpPr>
          <p:spPr bwMode="auto">
            <a:xfrm>
              <a:off x="7375923" y="1934593"/>
              <a:ext cx="526256" cy="592931"/>
            </a:xfrm>
            <a:custGeom>
              <a:avLst/>
              <a:gdLst>
                <a:gd name="T0" fmla="*/ 107399 w 98"/>
                <a:gd name="T1" fmla="*/ 395288 h 110"/>
                <a:gd name="T2" fmla="*/ 178999 w 98"/>
                <a:gd name="T3" fmla="*/ 258734 h 110"/>
                <a:gd name="T4" fmla="*/ 78759 w 98"/>
                <a:gd name="T5" fmla="*/ 172489 h 110"/>
                <a:gd name="T6" fmla="*/ 7160 w 98"/>
                <a:gd name="T7" fmla="*/ 273108 h 110"/>
                <a:gd name="T8" fmla="*/ 107399 w 98"/>
                <a:gd name="T9" fmla="*/ 395288 h 110"/>
                <a:gd name="T10" fmla="*/ 193319 w 98"/>
                <a:gd name="T11" fmla="*/ 567777 h 110"/>
                <a:gd name="T12" fmla="*/ 193319 w 98"/>
                <a:gd name="T13" fmla="*/ 603712 h 110"/>
                <a:gd name="T14" fmla="*/ 229118 w 98"/>
                <a:gd name="T15" fmla="*/ 639647 h 110"/>
                <a:gd name="T16" fmla="*/ 272078 w 98"/>
                <a:gd name="T17" fmla="*/ 639647 h 110"/>
                <a:gd name="T18" fmla="*/ 272078 w 98"/>
                <a:gd name="T19" fmla="*/ 539028 h 110"/>
                <a:gd name="T20" fmla="*/ 229118 w 98"/>
                <a:gd name="T21" fmla="*/ 539028 h 110"/>
                <a:gd name="T22" fmla="*/ 193319 w 98"/>
                <a:gd name="T23" fmla="*/ 567777 h 110"/>
                <a:gd name="T24" fmla="*/ 257758 w 98"/>
                <a:gd name="T25" fmla="*/ 237173 h 110"/>
                <a:gd name="T26" fmla="*/ 343678 w 98"/>
                <a:gd name="T27" fmla="*/ 114993 h 110"/>
                <a:gd name="T28" fmla="*/ 257758 w 98"/>
                <a:gd name="T29" fmla="*/ 0 h 110"/>
                <a:gd name="T30" fmla="*/ 178999 w 98"/>
                <a:gd name="T31" fmla="*/ 114993 h 110"/>
                <a:gd name="T32" fmla="*/ 257758 w 98"/>
                <a:gd name="T33" fmla="*/ 237173 h 110"/>
                <a:gd name="T34" fmla="*/ 451077 w 98"/>
                <a:gd name="T35" fmla="*/ 244360 h 110"/>
                <a:gd name="T36" fmla="*/ 558476 w 98"/>
                <a:gd name="T37" fmla="*/ 136554 h 110"/>
                <a:gd name="T38" fmla="*/ 486877 w 98"/>
                <a:gd name="T39" fmla="*/ 21561 h 110"/>
                <a:gd name="T40" fmla="*/ 386637 w 98"/>
                <a:gd name="T41" fmla="*/ 122180 h 110"/>
                <a:gd name="T42" fmla="*/ 451077 w 98"/>
                <a:gd name="T43" fmla="*/ 244360 h 110"/>
                <a:gd name="T44" fmla="*/ 601436 w 98"/>
                <a:gd name="T45" fmla="*/ 524654 h 110"/>
                <a:gd name="T46" fmla="*/ 451077 w 98"/>
                <a:gd name="T47" fmla="*/ 373726 h 110"/>
                <a:gd name="T48" fmla="*/ 243438 w 98"/>
                <a:gd name="T49" fmla="*/ 366539 h 110"/>
                <a:gd name="T50" fmla="*/ 143199 w 98"/>
                <a:gd name="T51" fmla="*/ 474345 h 110"/>
                <a:gd name="T52" fmla="*/ 57280 w 98"/>
                <a:gd name="T53" fmla="*/ 639647 h 110"/>
                <a:gd name="T54" fmla="*/ 157519 w 98"/>
                <a:gd name="T55" fmla="*/ 740266 h 110"/>
                <a:gd name="T56" fmla="*/ 286398 w 98"/>
                <a:gd name="T57" fmla="*/ 733079 h 110"/>
                <a:gd name="T58" fmla="*/ 415277 w 98"/>
                <a:gd name="T59" fmla="*/ 733079 h 110"/>
                <a:gd name="T60" fmla="*/ 622916 w 98"/>
                <a:gd name="T61" fmla="*/ 682769 h 110"/>
                <a:gd name="T62" fmla="*/ 601436 w 98"/>
                <a:gd name="T63" fmla="*/ 524654 h 110"/>
                <a:gd name="T64" fmla="*/ 322198 w 98"/>
                <a:gd name="T65" fmla="*/ 682769 h 110"/>
                <a:gd name="T66" fmla="*/ 214798 w 98"/>
                <a:gd name="T67" fmla="*/ 682769 h 110"/>
                <a:gd name="T68" fmla="*/ 150359 w 98"/>
                <a:gd name="T69" fmla="*/ 639647 h 110"/>
                <a:gd name="T70" fmla="*/ 143199 w 98"/>
                <a:gd name="T71" fmla="*/ 560590 h 110"/>
                <a:gd name="T72" fmla="*/ 214798 w 98"/>
                <a:gd name="T73" fmla="*/ 495906 h 110"/>
                <a:gd name="T74" fmla="*/ 272078 w 98"/>
                <a:gd name="T75" fmla="*/ 495906 h 110"/>
                <a:gd name="T76" fmla="*/ 272078 w 98"/>
                <a:gd name="T77" fmla="*/ 424036 h 110"/>
                <a:gd name="T78" fmla="*/ 322198 w 98"/>
                <a:gd name="T79" fmla="*/ 424036 h 110"/>
                <a:gd name="T80" fmla="*/ 322198 w 98"/>
                <a:gd name="T81" fmla="*/ 682769 h 110"/>
                <a:gd name="T82" fmla="*/ 515516 w 98"/>
                <a:gd name="T83" fmla="*/ 682769 h 110"/>
                <a:gd name="T84" fmla="*/ 393797 w 98"/>
                <a:gd name="T85" fmla="*/ 682769 h 110"/>
                <a:gd name="T86" fmla="*/ 343678 w 98"/>
                <a:gd name="T87" fmla="*/ 639647 h 110"/>
                <a:gd name="T88" fmla="*/ 343678 w 98"/>
                <a:gd name="T89" fmla="*/ 503093 h 110"/>
                <a:gd name="T90" fmla="*/ 393797 w 98"/>
                <a:gd name="T91" fmla="*/ 503093 h 110"/>
                <a:gd name="T92" fmla="*/ 393797 w 98"/>
                <a:gd name="T93" fmla="*/ 618086 h 110"/>
                <a:gd name="T94" fmla="*/ 415277 w 98"/>
                <a:gd name="T95" fmla="*/ 639647 h 110"/>
                <a:gd name="T96" fmla="*/ 465397 w 98"/>
                <a:gd name="T97" fmla="*/ 639647 h 110"/>
                <a:gd name="T98" fmla="*/ 465397 w 98"/>
                <a:gd name="T99" fmla="*/ 503093 h 110"/>
                <a:gd name="T100" fmla="*/ 515516 w 98"/>
                <a:gd name="T101" fmla="*/ 503093 h 110"/>
                <a:gd name="T102" fmla="*/ 515516 w 98"/>
                <a:gd name="T103" fmla="*/ 682769 h 110"/>
                <a:gd name="T104" fmla="*/ 687355 w 98"/>
                <a:gd name="T105" fmla="*/ 323417 h 110"/>
                <a:gd name="T106" fmla="*/ 601436 w 98"/>
                <a:gd name="T107" fmla="*/ 229985 h 110"/>
                <a:gd name="T108" fmla="*/ 515516 w 98"/>
                <a:gd name="T109" fmla="*/ 344978 h 110"/>
                <a:gd name="T110" fmla="*/ 608596 w 98"/>
                <a:gd name="T111" fmla="*/ 445597 h 110"/>
                <a:gd name="T112" fmla="*/ 687355 w 98"/>
                <a:gd name="T113" fmla="*/ 323417 h 1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rgbClr val="F0EFEC"/>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solidFill>
                  <a:schemeClr val="tx1">
                    <a:lumMod val="75000"/>
                    <a:lumOff val="25000"/>
                  </a:schemeClr>
                </a:solidFill>
                <a:cs typeface="+mn-ea"/>
                <a:sym typeface="+mn-lt"/>
              </a:endParaRPr>
            </a:p>
          </p:txBody>
        </p:sp>
      </p:grpSp>
      <p:sp>
        <p:nvSpPr>
          <p:cNvPr id="41" name="剪去对角的矩形 40"/>
          <p:cNvSpPr/>
          <p:nvPr/>
        </p:nvSpPr>
        <p:spPr>
          <a:xfrm flipH="1">
            <a:off x="-527149" y="548680"/>
            <a:ext cx="1261505" cy="288032"/>
          </a:xfrm>
          <a:prstGeom prst="snip2DiagRect">
            <a:avLst>
              <a:gd name="adj1" fmla="val 0"/>
              <a:gd name="adj2" fmla="val 5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fade">
                                      <p:cBhvr>
                                        <p:cTn id="28" dur="350"/>
                                        <p:tgtEl>
                                          <p:spTgt spid="59"/>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fade">
                                      <p:cBhvr>
                                        <p:cTn id="32" dur="350"/>
                                        <p:tgtEl>
                                          <p:spTgt spid="58"/>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fade">
                                      <p:cBhvr>
                                        <p:cTn id="36" dur="350"/>
                                        <p:tgtEl>
                                          <p:spTgt spid="64"/>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63"/>
                                        </p:tgtEl>
                                        <p:attrNameLst>
                                          <p:attrName>style.visibility</p:attrName>
                                        </p:attrNameLst>
                                      </p:cBhvr>
                                      <p:to>
                                        <p:strVal val="visible"/>
                                      </p:to>
                                    </p:set>
                                    <p:animEffect transition="in" filter="fade">
                                      <p:cBhvr>
                                        <p:cTn id="40" dur="350"/>
                                        <p:tgtEl>
                                          <p:spTgt spid="63"/>
                                        </p:tgtEl>
                                      </p:cBhvr>
                                    </p:animEffect>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66"/>
                                        </p:tgtEl>
                                        <p:attrNameLst>
                                          <p:attrName>style.visibility</p:attrName>
                                        </p:attrNameLst>
                                      </p:cBhvr>
                                      <p:to>
                                        <p:strVal val="visible"/>
                                      </p:to>
                                    </p:set>
                                    <p:animEffect transition="in" filter="fade">
                                      <p:cBhvr>
                                        <p:cTn id="44" dur="350"/>
                                        <p:tgtEl>
                                          <p:spTgt spid="66"/>
                                        </p:tgtEl>
                                      </p:cBhvr>
                                    </p:animEffect>
                                  </p:childTnLst>
                                </p:cTn>
                              </p:par>
                            </p:childTnLst>
                          </p:cTn>
                        </p:par>
                        <p:par>
                          <p:cTn id="45" fill="hold">
                            <p:stCondLst>
                              <p:cond delay="3500"/>
                            </p:stCondLst>
                            <p:childTnLst>
                              <p:par>
                                <p:cTn id="46" presetID="10" presetClass="entr" presetSubtype="0" fill="hold" grpId="0" nodeType="afterEffect">
                                  <p:stCondLst>
                                    <p:cond delay="0"/>
                                  </p:stCondLst>
                                  <p:childTnLst>
                                    <p:set>
                                      <p:cBhvr>
                                        <p:cTn id="47" dur="1" fill="hold">
                                          <p:stCondLst>
                                            <p:cond delay="0"/>
                                          </p:stCondLst>
                                        </p:cTn>
                                        <p:tgtEl>
                                          <p:spTgt spid="65"/>
                                        </p:tgtEl>
                                        <p:attrNameLst>
                                          <p:attrName>style.visibility</p:attrName>
                                        </p:attrNameLst>
                                      </p:cBhvr>
                                      <p:to>
                                        <p:strVal val="visible"/>
                                      </p:to>
                                    </p:set>
                                    <p:animEffect transition="in" filter="fade">
                                      <p:cBhvr>
                                        <p:cTn id="48" dur="350"/>
                                        <p:tgtEl>
                                          <p:spTgt spid="65"/>
                                        </p:tgtEl>
                                      </p:cBhvr>
                                    </p:animEffect>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68"/>
                                        </p:tgtEl>
                                        <p:attrNameLst>
                                          <p:attrName>style.visibility</p:attrName>
                                        </p:attrNameLst>
                                      </p:cBhvr>
                                      <p:to>
                                        <p:strVal val="visible"/>
                                      </p:to>
                                    </p:set>
                                    <p:animEffect transition="in" filter="fade">
                                      <p:cBhvr>
                                        <p:cTn id="52" dur="350"/>
                                        <p:tgtEl>
                                          <p:spTgt spid="68"/>
                                        </p:tgtEl>
                                      </p:cBhvr>
                                    </p:animEffect>
                                  </p:childTnLst>
                                </p:cTn>
                              </p:par>
                            </p:childTnLst>
                          </p:cTn>
                        </p:par>
                        <p:par>
                          <p:cTn id="53" fill="hold">
                            <p:stCondLst>
                              <p:cond delay="4500"/>
                            </p:stCondLst>
                            <p:childTnLst>
                              <p:par>
                                <p:cTn id="54" presetID="10" presetClass="entr" presetSubtype="0" fill="hold" grpId="0" nodeType="afterEffect">
                                  <p:stCondLst>
                                    <p:cond delay="0"/>
                                  </p:stCondLst>
                                  <p:childTnLst>
                                    <p:set>
                                      <p:cBhvr>
                                        <p:cTn id="55" dur="1" fill="hold">
                                          <p:stCondLst>
                                            <p:cond delay="0"/>
                                          </p:stCondLst>
                                        </p:cTn>
                                        <p:tgtEl>
                                          <p:spTgt spid="67"/>
                                        </p:tgtEl>
                                        <p:attrNameLst>
                                          <p:attrName>style.visibility</p:attrName>
                                        </p:attrNameLst>
                                      </p:cBhvr>
                                      <p:to>
                                        <p:strVal val="visible"/>
                                      </p:to>
                                    </p:set>
                                    <p:animEffect transition="in" filter="fade">
                                      <p:cBhvr>
                                        <p:cTn id="56" dur="35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3" grpId="0"/>
      <p:bldP spid="64" grpId="0"/>
      <p:bldP spid="65" grpId="0"/>
      <p:bldP spid="66" grpId="0"/>
      <p:bldP spid="67" grpId="0"/>
      <p:bldP spid="6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标题 1"/>
          <p:cNvSpPr txBox="1"/>
          <p:nvPr/>
        </p:nvSpPr>
        <p:spPr>
          <a:xfrm>
            <a:off x="1093788" y="413568"/>
            <a:ext cx="2809241" cy="59526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3200" dirty="0">
                <a:solidFill>
                  <a:schemeClr val="tx1">
                    <a:lumMod val="75000"/>
                    <a:lumOff val="25000"/>
                  </a:schemeClr>
                </a:solidFill>
                <a:latin typeface="+mn-lt"/>
                <a:ea typeface="+mn-ea"/>
                <a:cs typeface="+mn-ea"/>
                <a:sym typeface="+mn-lt"/>
              </a:rPr>
              <a:t>线下推广方式</a:t>
            </a:r>
            <a:endParaRPr lang="zh-CN" altLang="en-US" sz="3200" dirty="0">
              <a:solidFill>
                <a:schemeClr val="tx1">
                  <a:lumMod val="75000"/>
                  <a:lumOff val="25000"/>
                </a:schemeClr>
              </a:solidFill>
              <a:latin typeface="+mn-lt"/>
              <a:ea typeface="+mn-ea"/>
              <a:cs typeface="+mn-ea"/>
              <a:sym typeface="+mn-lt"/>
            </a:endParaRPr>
          </a:p>
        </p:txBody>
      </p:sp>
      <p:sp>
        <p:nvSpPr>
          <p:cNvPr id="52" name="TextBox 51"/>
          <p:cNvSpPr txBox="1"/>
          <p:nvPr/>
        </p:nvSpPr>
        <p:spPr>
          <a:xfrm>
            <a:off x="1777109" y="3965576"/>
            <a:ext cx="1463687" cy="584775"/>
          </a:xfrm>
          <a:prstGeom prst="rect">
            <a:avLst/>
          </a:prstGeom>
          <a:noFill/>
        </p:spPr>
        <p:txBody>
          <a:bodyPr vert="horz" wrap="square" rtlCol="0">
            <a:spAutoFit/>
          </a:bodyPr>
          <a:lstStyle/>
          <a:p>
            <a:pPr algn="ctr"/>
            <a:r>
              <a:rPr lang="zh-CN" altLang="en-US" sz="1600" dirty="0">
                <a:solidFill>
                  <a:schemeClr val="tx1">
                    <a:lumMod val="65000"/>
                    <a:lumOff val="35000"/>
                  </a:schemeClr>
                </a:solidFill>
                <a:cs typeface="+mn-ea"/>
                <a:sym typeface="+mn-lt"/>
              </a:rPr>
              <a:t>公交车广告</a:t>
            </a:r>
            <a:r>
              <a:rPr lang="en-US" altLang="zh-CN" sz="1600" dirty="0">
                <a:solidFill>
                  <a:schemeClr val="tx1">
                    <a:lumMod val="65000"/>
                    <a:lumOff val="35000"/>
                  </a:schemeClr>
                </a:solidFill>
                <a:cs typeface="+mn-ea"/>
                <a:sym typeface="+mn-lt"/>
              </a:rPr>
              <a:t>202</a:t>
            </a:r>
            <a:r>
              <a:rPr lang="zh-CN" altLang="en-US" sz="1600" dirty="0">
                <a:solidFill>
                  <a:schemeClr val="tx1">
                    <a:lumMod val="65000"/>
                    <a:lumOff val="35000"/>
                  </a:schemeClr>
                </a:solidFill>
                <a:cs typeface="+mn-ea"/>
                <a:sym typeface="+mn-lt"/>
              </a:rPr>
              <a:t>块</a:t>
            </a:r>
            <a:endParaRPr lang="zh-CN" altLang="en-US" sz="1600" dirty="0">
              <a:solidFill>
                <a:schemeClr val="tx1">
                  <a:lumMod val="65000"/>
                  <a:lumOff val="35000"/>
                </a:schemeClr>
              </a:solidFill>
              <a:cs typeface="+mn-ea"/>
              <a:sym typeface="+mn-lt"/>
            </a:endParaRPr>
          </a:p>
        </p:txBody>
      </p:sp>
      <p:sp>
        <p:nvSpPr>
          <p:cNvPr id="53" name="TextBox 52"/>
          <p:cNvSpPr txBox="1"/>
          <p:nvPr/>
        </p:nvSpPr>
        <p:spPr>
          <a:xfrm>
            <a:off x="3629827" y="3955508"/>
            <a:ext cx="1594551" cy="584775"/>
          </a:xfrm>
          <a:prstGeom prst="rect">
            <a:avLst/>
          </a:prstGeom>
          <a:noFill/>
        </p:spPr>
        <p:txBody>
          <a:bodyPr vert="horz" wrap="square" rtlCol="0">
            <a:spAutoFit/>
          </a:bodyPr>
          <a:lstStyle/>
          <a:p>
            <a:pPr algn="ctr"/>
            <a:r>
              <a:rPr lang="zh-CN" altLang="en-US" sz="1600" dirty="0">
                <a:solidFill>
                  <a:schemeClr val="tx1">
                    <a:lumMod val="65000"/>
                    <a:lumOff val="35000"/>
                  </a:schemeClr>
                </a:solidFill>
                <a:cs typeface="+mn-ea"/>
                <a:sym typeface="+mn-lt"/>
              </a:rPr>
              <a:t>地铁视频推广</a:t>
            </a:r>
            <a:endParaRPr lang="en-US" altLang="zh-CN" sz="1600" dirty="0">
              <a:solidFill>
                <a:schemeClr val="tx1">
                  <a:lumMod val="65000"/>
                  <a:lumOff val="35000"/>
                </a:schemeClr>
              </a:solidFill>
              <a:cs typeface="+mn-ea"/>
              <a:sym typeface="+mn-lt"/>
            </a:endParaRPr>
          </a:p>
          <a:p>
            <a:pPr algn="ctr"/>
            <a:r>
              <a:rPr lang="en-US" altLang="zh-CN" sz="1600" dirty="0">
                <a:solidFill>
                  <a:schemeClr val="tx1">
                    <a:lumMod val="65000"/>
                    <a:lumOff val="35000"/>
                  </a:schemeClr>
                </a:solidFill>
                <a:cs typeface="+mn-ea"/>
                <a:sym typeface="+mn-lt"/>
              </a:rPr>
              <a:t>3000</a:t>
            </a:r>
            <a:r>
              <a:rPr lang="zh-CN" altLang="en-US" sz="1600" dirty="0">
                <a:solidFill>
                  <a:schemeClr val="tx1">
                    <a:lumMod val="65000"/>
                    <a:lumOff val="35000"/>
                  </a:schemeClr>
                </a:solidFill>
                <a:cs typeface="+mn-ea"/>
                <a:sym typeface="+mn-lt"/>
              </a:rPr>
              <a:t>台</a:t>
            </a:r>
            <a:endParaRPr lang="zh-CN" altLang="en-US" sz="1600" dirty="0">
              <a:solidFill>
                <a:schemeClr val="tx1">
                  <a:lumMod val="65000"/>
                  <a:lumOff val="35000"/>
                </a:schemeClr>
              </a:solidFill>
              <a:cs typeface="+mn-ea"/>
              <a:sym typeface="+mn-lt"/>
            </a:endParaRPr>
          </a:p>
        </p:txBody>
      </p:sp>
      <p:sp>
        <p:nvSpPr>
          <p:cNvPr id="54" name="TextBox 53"/>
          <p:cNvSpPr txBox="1"/>
          <p:nvPr/>
        </p:nvSpPr>
        <p:spPr>
          <a:xfrm>
            <a:off x="5512410" y="3965576"/>
            <a:ext cx="1664821" cy="584775"/>
          </a:xfrm>
          <a:prstGeom prst="rect">
            <a:avLst/>
          </a:prstGeom>
          <a:noFill/>
        </p:spPr>
        <p:txBody>
          <a:bodyPr vert="horz" wrap="square" rtlCol="0">
            <a:spAutoFit/>
          </a:bodyPr>
          <a:lstStyle/>
          <a:p>
            <a:pPr algn="ctr"/>
            <a:r>
              <a:rPr lang="zh-CN" altLang="en-US" sz="1600" dirty="0">
                <a:solidFill>
                  <a:schemeClr val="tx1">
                    <a:lumMod val="65000"/>
                    <a:lumOff val="35000"/>
                  </a:schemeClr>
                </a:solidFill>
                <a:cs typeface="+mn-ea"/>
                <a:sym typeface="+mn-lt"/>
              </a:rPr>
              <a:t>大型楼体广告位</a:t>
            </a:r>
            <a:r>
              <a:rPr lang="en-US" altLang="zh-CN" sz="1600" dirty="0">
                <a:solidFill>
                  <a:schemeClr val="tx1">
                    <a:lumMod val="65000"/>
                    <a:lumOff val="35000"/>
                  </a:schemeClr>
                </a:solidFill>
                <a:cs typeface="+mn-ea"/>
                <a:sym typeface="+mn-lt"/>
              </a:rPr>
              <a:t>102</a:t>
            </a:r>
            <a:r>
              <a:rPr lang="zh-CN" altLang="en-US" sz="1600" dirty="0">
                <a:solidFill>
                  <a:schemeClr val="tx1">
                    <a:lumMod val="65000"/>
                    <a:lumOff val="35000"/>
                  </a:schemeClr>
                </a:solidFill>
                <a:cs typeface="+mn-ea"/>
                <a:sym typeface="+mn-lt"/>
              </a:rPr>
              <a:t>块</a:t>
            </a:r>
            <a:endParaRPr lang="zh-CN" altLang="en-US" sz="1600" dirty="0">
              <a:solidFill>
                <a:schemeClr val="tx1">
                  <a:lumMod val="65000"/>
                  <a:lumOff val="35000"/>
                </a:schemeClr>
              </a:solidFill>
              <a:cs typeface="+mn-ea"/>
              <a:sym typeface="+mn-lt"/>
            </a:endParaRPr>
          </a:p>
        </p:txBody>
      </p:sp>
      <p:sp>
        <p:nvSpPr>
          <p:cNvPr id="55" name="TextBox 54"/>
          <p:cNvSpPr txBox="1"/>
          <p:nvPr/>
        </p:nvSpPr>
        <p:spPr>
          <a:xfrm>
            <a:off x="7570462" y="3914711"/>
            <a:ext cx="1375953" cy="584775"/>
          </a:xfrm>
          <a:prstGeom prst="rect">
            <a:avLst/>
          </a:prstGeom>
          <a:noFill/>
        </p:spPr>
        <p:txBody>
          <a:bodyPr vert="horz" wrap="square" rtlCol="0">
            <a:spAutoFit/>
          </a:bodyPr>
          <a:lstStyle/>
          <a:p>
            <a:pPr algn="ctr"/>
            <a:r>
              <a:rPr lang="zh-CN" altLang="en-US" sz="1600" dirty="0">
                <a:solidFill>
                  <a:schemeClr val="tx1">
                    <a:lumMod val="65000"/>
                    <a:lumOff val="35000"/>
                  </a:schemeClr>
                </a:solidFill>
                <a:cs typeface="+mn-ea"/>
                <a:sym typeface="+mn-lt"/>
              </a:rPr>
              <a:t>公交站牌广告位</a:t>
            </a:r>
            <a:r>
              <a:rPr lang="en-US" altLang="zh-CN" sz="1600" dirty="0">
                <a:solidFill>
                  <a:schemeClr val="tx1">
                    <a:lumMod val="65000"/>
                    <a:lumOff val="35000"/>
                  </a:schemeClr>
                </a:solidFill>
                <a:cs typeface="+mn-ea"/>
                <a:sym typeface="+mn-lt"/>
              </a:rPr>
              <a:t>46</a:t>
            </a:r>
            <a:r>
              <a:rPr lang="zh-CN" altLang="en-US" sz="1600" dirty="0">
                <a:solidFill>
                  <a:schemeClr val="tx1">
                    <a:lumMod val="65000"/>
                    <a:lumOff val="35000"/>
                  </a:schemeClr>
                </a:solidFill>
                <a:cs typeface="+mn-ea"/>
                <a:sym typeface="+mn-lt"/>
              </a:rPr>
              <a:t>个</a:t>
            </a:r>
            <a:endParaRPr lang="zh-CN" altLang="en-US" sz="1600" dirty="0">
              <a:solidFill>
                <a:schemeClr val="tx1">
                  <a:lumMod val="65000"/>
                  <a:lumOff val="35000"/>
                </a:schemeClr>
              </a:solidFill>
              <a:cs typeface="+mn-ea"/>
              <a:sym typeface="+mn-lt"/>
            </a:endParaRPr>
          </a:p>
        </p:txBody>
      </p:sp>
      <p:sp>
        <p:nvSpPr>
          <p:cNvPr id="56" name="TextBox 55"/>
          <p:cNvSpPr txBox="1"/>
          <p:nvPr/>
        </p:nvSpPr>
        <p:spPr>
          <a:xfrm>
            <a:off x="9394974" y="3892983"/>
            <a:ext cx="1407137" cy="584775"/>
          </a:xfrm>
          <a:prstGeom prst="rect">
            <a:avLst/>
          </a:prstGeom>
          <a:noFill/>
        </p:spPr>
        <p:txBody>
          <a:bodyPr vert="horz" wrap="square" rtlCol="0">
            <a:spAutoFit/>
          </a:bodyPr>
          <a:lstStyle/>
          <a:p>
            <a:pPr algn="ctr"/>
            <a:r>
              <a:rPr lang="zh-CN" altLang="en-US" sz="1600" dirty="0">
                <a:solidFill>
                  <a:schemeClr val="tx1">
                    <a:lumMod val="65000"/>
                    <a:lumOff val="35000"/>
                  </a:schemeClr>
                </a:solidFill>
                <a:cs typeface="+mn-ea"/>
                <a:sym typeface="+mn-lt"/>
              </a:rPr>
              <a:t>机场媒体广告</a:t>
            </a:r>
            <a:r>
              <a:rPr lang="en-US" altLang="zh-CN" sz="1600" dirty="0">
                <a:solidFill>
                  <a:schemeClr val="tx1">
                    <a:lumMod val="65000"/>
                    <a:lumOff val="35000"/>
                  </a:schemeClr>
                </a:solidFill>
                <a:cs typeface="+mn-ea"/>
                <a:sym typeface="+mn-lt"/>
              </a:rPr>
              <a:t>78</a:t>
            </a:r>
            <a:r>
              <a:rPr lang="zh-CN" altLang="en-US" sz="1600" dirty="0">
                <a:solidFill>
                  <a:schemeClr val="tx1">
                    <a:lumMod val="65000"/>
                    <a:lumOff val="35000"/>
                  </a:schemeClr>
                </a:solidFill>
                <a:cs typeface="+mn-ea"/>
                <a:sym typeface="+mn-lt"/>
              </a:rPr>
              <a:t>个</a:t>
            </a:r>
            <a:endParaRPr lang="zh-CN" altLang="en-US" sz="1600" dirty="0">
              <a:solidFill>
                <a:schemeClr val="tx1">
                  <a:lumMod val="65000"/>
                  <a:lumOff val="35000"/>
                </a:schemeClr>
              </a:solidFill>
              <a:cs typeface="+mn-ea"/>
              <a:sym typeface="+mn-lt"/>
            </a:endParaRPr>
          </a:p>
        </p:txBody>
      </p:sp>
      <p:sp>
        <p:nvSpPr>
          <p:cNvPr id="57" name="TextBox 56"/>
          <p:cNvSpPr txBox="1"/>
          <p:nvPr/>
        </p:nvSpPr>
        <p:spPr>
          <a:xfrm>
            <a:off x="2161150" y="5426660"/>
            <a:ext cx="8064896" cy="564129"/>
          </a:xfrm>
          <a:prstGeom prst="rect">
            <a:avLst/>
          </a:prstGeom>
          <a:noFill/>
        </p:spPr>
        <p:txBody>
          <a:bodyPr wrap="square" lIns="0" tIns="0" rIns="0" bIns="0" rtlCol="0">
            <a:spAutoFit/>
          </a:bodyPr>
          <a:lstStyle/>
          <a:p>
            <a:pPr algn="just">
              <a:lnSpc>
                <a:spcPct val="150000"/>
              </a:lnSpc>
            </a:pPr>
            <a:r>
              <a:rPr lang="zh-CN" altLang="en-US" sz="1335" dirty="0">
                <a:solidFill>
                  <a:schemeClr val="tx1">
                    <a:lumMod val="65000"/>
                    <a:lumOff val="35000"/>
                  </a:schemeClr>
                </a:solidFill>
                <a:cs typeface="+mn-ea"/>
                <a:sym typeface="+mn-lt"/>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335" dirty="0">
                <a:solidFill>
                  <a:schemeClr val="tx1">
                    <a:lumMod val="65000"/>
                    <a:lumOff val="35000"/>
                  </a:schemeClr>
                </a:solidFill>
                <a:cs typeface="+mn-ea"/>
                <a:sym typeface="+mn-lt"/>
              </a:rPr>
              <a:t>……</a:t>
            </a:r>
            <a:endParaRPr lang="en-US" altLang="zh-CN" sz="1335" dirty="0">
              <a:solidFill>
                <a:schemeClr val="tx1">
                  <a:lumMod val="65000"/>
                  <a:lumOff val="35000"/>
                </a:schemeClr>
              </a:solidFill>
              <a:cs typeface="+mn-ea"/>
              <a:sym typeface="+mn-lt"/>
            </a:endParaRPr>
          </a:p>
        </p:txBody>
      </p:sp>
      <p:sp>
        <p:nvSpPr>
          <p:cNvPr id="107" name="Freeform 5"/>
          <p:cNvSpPr/>
          <p:nvPr/>
        </p:nvSpPr>
        <p:spPr bwMode="auto">
          <a:xfrm>
            <a:off x="1713338" y="5432839"/>
            <a:ext cx="236960" cy="972492"/>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rgbClr val="F0EFEC"/>
          </a:solidFill>
          <a:ln>
            <a:noFill/>
          </a:ln>
        </p:spPr>
        <p:txBody>
          <a:bodyPr vert="horz" wrap="square" lIns="121920" tIns="60960" rIns="121920" bIns="60960" numCol="1" anchor="t" anchorCtr="0" compatLnSpc="1"/>
          <a:lstStyle/>
          <a:p>
            <a:endParaRPr lang="zh-CN" altLang="en-US" sz="2400" dirty="0">
              <a:solidFill>
                <a:schemeClr val="tx1">
                  <a:lumMod val="65000"/>
                  <a:lumOff val="35000"/>
                </a:schemeClr>
              </a:solidFill>
              <a:cs typeface="+mn-ea"/>
              <a:sym typeface="+mn-lt"/>
            </a:endParaRPr>
          </a:p>
        </p:txBody>
      </p:sp>
      <p:sp>
        <p:nvSpPr>
          <p:cNvPr id="108" name="Freeform 5"/>
          <p:cNvSpPr/>
          <p:nvPr/>
        </p:nvSpPr>
        <p:spPr bwMode="auto">
          <a:xfrm flipH="1">
            <a:off x="10595038" y="5377497"/>
            <a:ext cx="236960" cy="972492"/>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rgbClr val="F0EFEC"/>
          </a:solidFill>
          <a:ln>
            <a:noFill/>
          </a:ln>
        </p:spPr>
        <p:txBody>
          <a:bodyPr vert="horz" wrap="square" lIns="121920" tIns="60960" rIns="121920" bIns="60960" numCol="1" anchor="t" anchorCtr="0" compatLnSpc="1"/>
          <a:lstStyle/>
          <a:p>
            <a:endParaRPr lang="zh-CN" altLang="en-US" sz="2400" dirty="0">
              <a:solidFill>
                <a:schemeClr val="tx1">
                  <a:lumMod val="65000"/>
                  <a:lumOff val="35000"/>
                </a:schemeClr>
              </a:solidFill>
              <a:cs typeface="+mn-ea"/>
              <a:sym typeface="+mn-lt"/>
            </a:endParaRPr>
          </a:p>
        </p:txBody>
      </p:sp>
      <p:grpSp>
        <p:nvGrpSpPr>
          <p:cNvPr id="2" name="组合 1"/>
          <p:cNvGrpSpPr/>
          <p:nvPr/>
        </p:nvGrpSpPr>
        <p:grpSpPr>
          <a:xfrm>
            <a:off x="1800634" y="2192237"/>
            <a:ext cx="1428784" cy="1428784"/>
            <a:chOff x="1349285" y="1547056"/>
            <a:chExt cx="1071588" cy="1071588"/>
          </a:xfrm>
        </p:grpSpPr>
        <p:sp>
          <p:nvSpPr>
            <p:cNvPr id="112" name="同心圆 111"/>
            <p:cNvSpPr/>
            <p:nvPr/>
          </p:nvSpPr>
          <p:spPr>
            <a:xfrm>
              <a:off x="1349285" y="1547056"/>
              <a:ext cx="1071588" cy="1071588"/>
            </a:xfrm>
            <a:prstGeom prst="donut">
              <a:avLst>
                <a:gd name="adj" fmla="val 4879"/>
              </a:avLst>
            </a:prstGeom>
            <a:solidFill>
              <a:srgbClr val="486078"/>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sp>
          <p:nvSpPr>
            <p:cNvPr id="113" name="椭圆 112"/>
            <p:cNvSpPr/>
            <p:nvPr/>
          </p:nvSpPr>
          <p:spPr>
            <a:xfrm>
              <a:off x="1372673" y="1570444"/>
              <a:ext cx="1024812" cy="1024812"/>
            </a:xfrm>
            <a:prstGeom prst="ellipse">
              <a:avLst/>
            </a:prstGeom>
            <a:solidFill>
              <a:srgbClr val="486078"/>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sp>
          <p:nvSpPr>
            <p:cNvPr id="111" name="椭圆 110"/>
            <p:cNvSpPr/>
            <p:nvPr/>
          </p:nvSpPr>
          <p:spPr>
            <a:xfrm>
              <a:off x="1403535" y="1597661"/>
              <a:ext cx="968827" cy="968827"/>
            </a:xfrm>
            <a:prstGeom prst="ellipse">
              <a:avLst/>
            </a:prstGeom>
            <a:blipFill>
              <a:blip r:embed="rId1"/>
              <a:stretch>
                <a:fillRect/>
              </a:stretch>
            </a:bli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grpSp>
      <p:grpSp>
        <p:nvGrpSpPr>
          <p:cNvPr id="3" name="组合 2"/>
          <p:cNvGrpSpPr/>
          <p:nvPr/>
        </p:nvGrpSpPr>
        <p:grpSpPr>
          <a:xfrm>
            <a:off x="3687830" y="2192237"/>
            <a:ext cx="1428784" cy="1428784"/>
            <a:chOff x="2725969" y="1583931"/>
            <a:chExt cx="1071588" cy="1071588"/>
          </a:xfrm>
        </p:grpSpPr>
        <p:sp>
          <p:nvSpPr>
            <p:cNvPr id="117" name="同心圆 116"/>
            <p:cNvSpPr/>
            <p:nvPr/>
          </p:nvSpPr>
          <p:spPr>
            <a:xfrm>
              <a:off x="2725969" y="1583931"/>
              <a:ext cx="1071588" cy="1071588"/>
            </a:xfrm>
            <a:prstGeom prst="donut">
              <a:avLst>
                <a:gd name="adj" fmla="val 4879"/>
              </a:avLst>
            </a:prstGeom>
            <a:solidFill>
              <a:schemeClr val="accent4"/>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sp>
          <p:nvSpPr>
            <p:cNvPr id="118" name="椭圆 117"/>
            <p:cNvSpPr/>
            <p:nvPr/>
          </p:nvSpPr>
          <p:spPr>
            <a:xfrm>
              <a:off x="2749357" y="1607319"/>
              <a:ext cx="1024812" cy="1024812"/>
            </a:xfrm>
            <a:prstGeom prst="ellipse">
              <a:avLst/>
            </a:prstGeom>
            <a:solidFill>
              <a:srgbClr val="7890A8"/>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sp>
          <p:nvSpPr>
            <p:cNvPr id="116" name="椭圆 115"/>
            <p:cNvSpPr/>
            <p:nvPr/>
          </p:nvSpPr>
          <p:spPr>
            <a:xfrm>
              <a:off x="2780219" y="1634536"/>
              <a:ext cx="968827" cy="968827"/>
            </a:xfrm>
            <a:prstGeom prst="ellipse">
              <a:avLst/>
            </a:prstGeom>
            <a:blipFill>
              <a:blip r:embed="rId2"/>
              <a:stretch>
                <a:fillRect/>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grpSp>
      <p:grpSp>
        <p:nvGrpSpPr>
          <p:cNvPr id="4" name="组合 3"/>
          <p:cNvGrpSpPr/>
          <p:nvPr/>
        </p:nvGrpSpPr>
        <p:grpSpPr>
          <a:xfrm>
            <a:off x="5575024" y="2192237"/>
            <a:ext cx="1428784" cy="1428784"/>
            <a:chOff x="4238136" y="1604851"/>
            <a:chExt cx="1071588" cy="1071588"/>
          </a:xfrm>
        </p:grpSpPr>
        <p:sp>
          <p:nvSpPr>
            <p:cNvPr id="122" name="同心圆 121"/>
            <p:cNvSpPr/>
            <p:nvPr/>
          </p:nvSpPr>
          <p:spPr>
            <a:xfrm>
              <a:off x="4238136" y="1604851"/>
              <a:ext cx="1071588" cy="1071588"/>
            </a:xfrm>
            <a:prstGeom prst="donut">
              <a:avLst>
                <a:gd name="adj" fmla="val 4879"/>
              </a:avLst>
            </a:prstGeom>
            <a:solidFill>
              <a:srgbClr val="486078"/>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sp>
          <p:nvSpPr>
            <p:cNvPr id="123" name="椭圆 122"/>
            <p:cNvSpPr/>
            <p:nvPr/>
          </p:nvSpPr>
          <p:spPr>
            <a:xfrm>
              <a:off x="4261524" y="1628239"/>
              <a:ext cx="1024812" cy="1024812"/>
            </a:xfrm>
            <a:prstGeom prst="ellipse">
              <a:avLst/>
            </a:prstGeom>
            <a:solidFill>
              <a:srgbClr val="486078"/>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sp>
          <p:nvSpPr>
            <p:cNvPr id="121" name="椭圆 120"/>
            <p:cNvSpPr/>
            <p:nvPr/>
          </p:nvSpPr>
          <p:spPr>
            <a:xfrm>
              <a:off x="4292386" y="1655456"/>
              <a:ext cx="968827" cy="968827"/>
            </a:xfrm>
            <a:prstGeom prst="ellipse">
              <a:avLst/>
            </a:prstGeom>
            <a:blipFill>
              <a:blip r:embed="rId3"/>
              <a:stretch>
                <a:fillRect/>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grpSp>
      <p:grpSp>
        <p:nvGrpSpPr>
          <p:cNvPr id="5" name="组合 4"/>
          <p:cNvGrpSpPr/>
          <p:nvPr/>
        </p:nvGrpSpPr>
        <p:grpSpPr>
          <a:xfrm>
            <a:off x="7462219" y="2192237"/>
            <a:ext cx="1428784" cy="1428784"/>
            <a:chOff x="5709040" y="1640149"/>
            <a:chExt cx="1071588" cy="1071588"/>
          </a:xfrm>
        </p:grpSpPr>
        <p:sp>
          <p:nvSpPr>
            <p:cNvPr id="127" name="同心圆 126"/>
            <p:cNvSpPr/>
            <p:nvPr/>
          </p:nvSpPr>
          <p:spPr>
            <a:xfrm>
              <a:off x="5709040" y="1640149"/>
              <a:ext cx="1071588" cy="1071588"/>
            </a:xfrm>
            <a:prstGeom prst="donut">
              <a:avLst>
                <a:gd name="adj" fmla="val 4879"/>
              </a:avLst>
            </a:prstGeom>
            <a:solidFill>
              <a:srgbClr val="7890A8"/>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sp>
          <p:nvSpPr>
            <p:cNvPr id="128" name="椭圆 127"/>
            <p:cNvSpPr/>
            <p:nvPr/>
          </p:nvSpPr>
          <p:spPr>
            <a:xfrm>
              <a:off x="5732428" y="1663537"/>
              <a:ext cx="1024812" cy="1024812"/>
            </a:xfrm>
            <a:prstGeom prst="ellipse">
              <a:avLst/>
            </a:prstGeom>
            <a:solidFill>
              <a:srgbClr val="7890A8"/>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sp>
          <p:nvSpPr>
            <p:cNvPr id="126" name="椭圆 125"/>
            <p:cNvSpPr/>
            <p:nvPr/>
          </p:nvSpPr>
          <p:spPr>
            <a:xfrm>
              <a:off x="5763290" y="1690754"/>
              <a:ext cx="968827" cy="968827"/>
            </a:xfrm>
            <a:prstGeom prst="ellipse">
              <a:avLst/>
            </a:prstGeom>
            <a:blipFill>
              <a:blip r:embed="rId4"/>
              <a:stretch>
                <a:fillRect/>
              </a:stretch>
            </a:bli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grpSp>
      <p:grpSp>
        <p:nvGrpSpPr>
          <p:cNvPr id="6" name="组合 5"/>
          <p:cNvGrpSpPr/>
          <p:nvPr/>
        </p:nvGrpSpPr>
        <p:grpSpPr>
          <a:xfrm>
            <a:off x="9349415" y="2192237"/>
            <a:ext cx="1428784" cy="1428784"/>
            <a:chOff x="7010871" y="1644178"/>
            <a:chExt cx="1071588" cy="1071588"/>
          </a:xfrm>
        </p:grpSpPr>
        <p:sp>
          <p:nvSpPr>
            <p:cNvPr id="132" name="同心圆 131"/>
            <p:cNvSpPr/>
            <p:nvPr/>
          </p:nvSpPr>
          <p:spPr>
            <a:xfrm>
              <a:off x="7010871" y="1644178"/>
              <a:ext cx="1071588" cy="1071588"/>
            </a:xfrm>
            <a:prstGeom prst="donut">
              <a:avLst>
                <a:gd name="adj" fmla="val 4879"/>
              </a:avLst>
            </a:prstGeom>
            <a:solidFill>
              <a:srgbClr val="486078"/>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sp>
          <p:nvSpPr>
            <p:cNvPr id="133" name="椭圆 132"/>
            <p:cNvSpPr/>
            <p:nvPr/>
          </p:nvSpPr>
          <p:spPr>
            <a:xfrm>
              <a:off x="7034259" y="1667566"/>
              <a:ext cx="1024812" cy="1024812"/>
            </a:xfrm>
            <a:prstGeom prst="ellipse">
              <a:avLst/>
            </a:prstGeom>
            <a:solidFill>
              <a:srgbClr val="486078"/>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sp>
          <p:nvSpPr>
            <p:cNvPr id="131" name="椭圆 130"/>
            <p:cNvSpPr/>
            <p:nvPr/>
          </p:nvSpPr>
          <p:spPr>
            <a:xfrm>
              <a:off x="7065121" y="1694783"/>
              <a:ext cx="968827" cy="968827"/>
            </a:xfrm>
            <a:prstGeom prst="ellipse">
              <a:avLst/>
            </a:prstGeom>
            <a:blipFill>
              <a:blip r:embed="rId5"/>
              <a:stretch>
                <a:fillRect/>
              </a:stretch>
            </a:bli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grpSp>
      <p:pic>
        <p:nvPicPr>
          <p:cNvPr id="134" name="图片 6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29002" y="1734816"/>
            <a:ext cx="2848077" cy="54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剪去对角的矩形 31"/>
          <p:cNvSpPr/>
          <p:nvPr/>
        </p:nvSpPr>
        <p:spPr>
          <a:xfrm flipH="1">
            <a:off x="-527149" y="548680"/>
            <a:ext cx="1261505" cy="288032"/>
          </a:xfrm>
          <a:prstGeom prst="snip2DiagRect">
            <a:avLst>
              <a:gd name="adj1" fmla="val 0"/>
              <a:gd name="adj2" fmla="val 5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afterEffect">
                                  <p:stCondLst>
                                    <p:cond delay="0"/>
                                  </p:stCondLst>
                                  <p:childTnLst>
                                    <p:animMotion origin="layout" path="M -3.88889E-6 -6.17284E-7 L 1.32292 -6.17284E-7 " pathEditMode="relative" rAng="0" ptsTypes="AA">
                                      <p:cBhvr>
                                        <p:cTn id="6" dur="1500" fill="hold"/>
                                        <p:tgtEl>
                                          <p:spTgt spid="134"/>
                                        </p:tgtEl>
                                        <p:attrNameLst>
                                          <p:attrName>ppt_x</p:attrName>
                                          <p:attrName>ppt_y</p:attrName>
                                        </p:attrNameLst>
                                      </p:cBhvr>
                                      <p:rCtr x="66146" y="0"/>
                                    </p:animMotion>
                                  </p:childTnLst>
                                </p:cTn>
                              </p:par>
                            </p:childTnLst>
                          </p:cTn>
                        </p:par>
                        <p:par>
                          <p:cTn id="7" fill="hold">
                            <p:stCondLst>
                              <p:cond delay="1500"/>
                            </p:stCondLst>
                            <p:childTnLst>
                              <p:par>
                                <p:cTn id="8" presetID="10"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fade">
                                      <p:cBhvr>
                                        <p:cTn id="26" dur="200"/>
                                        <p:tgtEl>
                                          <p:spTgt spid="5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fade">
                                      <p:cBhvr>
                                        <p:cTn id="29" dur="200"/>
                                        <p:tgtEl>
                                          <p:spTgt spid="5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4"/>
                                        </p:tgtEl>
                                        <p:attrNameLst>
                                          <p:attrName>style.visibility</p:attrName>
                                        </p:attrNameLst>
                                      </p:cBhvr>
                                      <p:to>
                                        <p:strVal val="visible"/>
                                      </p:to>
                                    </p:set>
                                    <p:animEffect transition="in" filter="fade">
                                      <p:cBhvr>
                                        <p:cTn id="32" dur="200"/>
                                        <p:tgtEl>
                                          <p:spTgt spid="5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fade">
                                      <p:cBhvr>
                                        <p:cTn id="35" dur="200"/>
                                        <p:tgtEl>
                                          <p:spTgt spid="5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fade">
                                      <p:cBhvr>
                                        <p:cTn id="38" dur="200"/>
                                        <p:tgtEl>
                                          <p:spTgt spid="56"/>
                                        </p:tgtEl>
                                      </p:cBhvr>
                                    </p:animEffect>
                                  </p:childTnLst>
                                </p:cTn>
                              </p:par>
                            </p:childTnLst>
                          </p:cTn>
                        </p:par>
                        <p:par>
                          <p:cTn id="39" fill="hold">
                            <p:stCondLst>
                              <p:cond delay="2500"/>
                            </p:stCondLst>
                            <p:childTnLst>
                              <p:par>
                                <p:cTn id="40" presetID="22" presetClass="entr" presetSubtype="1" fill="hold" grpId="0" nodeType="after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wipe(up)">
                                      <p:cBhvr>
                                        <p:cTn id="42" dur="500"/>
                                        <p:tgtEl>
                                          <p:spTgt spid="57"/>
                                        </p:tgtEl>
                                      </p:cBhvr>
                                    </p:animEffect>
                                  </p:childTnLst>
                                </p:cTn>
                              </p:par>
                            </p:childTnLst>
                          </p:cTn>
                        </p:par>
                        <p:par>
                          <p:cTn id="43" fill="hold">
                            <p:stCondLst>
                              <p:cond delay="3000"/>
                            </p:stCondLst>
                            <p:childTnLst>
                              <p:par>
                                <p:cTn id="44" presetID="2" presetClass="entr" presetSubtype="8" fill="hold" grpId="0" nodeType="afterEffect">
                                  <p:stCondLst>
                                    <p:cond delay="0"/>
                                  </p:stCondLst>
                                  <p:childTnLst>
                                    <p:set>
                                      <p:cBhvr>
                                        <p:cTn id="45" dur="1" fill="hold">
                                          <p:stCondLst>
                                            <p:cond delay="0"/>
                                          </p:stCondLst>
                                        </p:cTn>
                                        <p:tgtEl>
                                          <p:spTgt spid="107"/>
                                        </p:tgtEl>
                                        <p:attrNameLst>
                                          <p:attrName>style.visibility</p:attrName>
                                        </p:attrNameLst>
                                      </p:cBhvr>
                                      <p:to>
                                        <p:strVal val="visible"/>
                                      </p:to>
                                    </p:set>
                                    <p:anim calcmode="lin" valueType="num">
                                      <p:cBhvr additive="base">
                                        <p:cTn id="46" dur="500" fill="hold"/>
                                        <p:tgtEl>
                                          <p:spTgt spid="107"/>
                                        </p:tgtEl>
                                        <p:attrNameLst>
                                          <p:attrName>ppt_x</p:attrName>
                                        </p:attrNameLst>
                                      </p:cBhvr>
                                      <p:tavLst>
                                        <p:tav tm="0">
                                          <p:val>
                                            <p:strVal val="0-#ppt_w/2"/>
                                          </p:val>
                                        </p:tav>
                                        <p:tav tm="100000">
                                          <p:val>
                                            <p:strVal val="#ppt_x"/>
                                          </p:val>
                                        </p:tav>
                                      </p:tavLst>
                                    </p:anim>
                                    <p:anim calcmode="lin" valueType="num">
                                      <p:cBhvr additive="base">
                                        <p:cTn id="47" dur="500" fill="hold"/>
                                        <p:tgtEl>
                                          <p:spTgt spid="107"/>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108"/>
                                        </p:tgtEl>
                                        <p:attrNameLst>
                                          <p:attrName>style.visibility</p:attrName>
                                        </p:attrNameLst>
                                      </p:cBhvr>
                                      <p:to>
                                        <p:strVal val="visible"/>
                                      </p:to>
                                    </p:set>
                                    <p:anim calcmode="lin" valueType="num">
                                      <p:cBhvr additive="base">
                                        <p:cTn id="50" dur="500" fill="hold"/>
                                        <p:tgtEl>
                                          <p:spTgt spid="108"/>
                                        </p:tgtEl>
                                        <p:attrNameLst>
                                          <p:attrName>ppt_x</p:attrName>
                                        </p:attrNameLst>
                                      </p:cBhvr>
                                      <p:tavLst>
                                        <p:tav tm="0">
                                          <p:val>
                                            <p:strVal val="1+#ppt_w/2"/>
                                          </p:val>
                                        </p:tav>
                                        <p:tav tm="100000">
                                          <p:val>
                                            <p:strVal val="#ppt_x"/>
                                          </p:val>
                                        </p:tav>
                                      </p:tavLst>
                                    </p:anim>
                                    <p:anim calcmode="lin" valueType="num">
                                      <p:cBhvr additive="base">
                                        <p:cTn id="51" dur="500" fill="hold"/>
                                        <p:tgtEl>
                                          <p:spTgt spid="1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p:bldP spid="57" grpId="0"/>
      <p:bldP spid="107" grpId="0" animBg="1"/>
      <p:bldP spid="10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6" name="文本框 5"/>
          <p:cNvSpPr txBox="1"/>
          <p:nvPr/>
        </p:nvSpPr>
        <p:spPr>
          <a:xfrm>
            <a:off x="-789709" y="2865240"/>
            <a:ext cx="8964988" cy="1077218"/>
          </a:xfrm>
          <a:prstGeom prst="rect">
            <a:avLst/>
          </a:prstGeom>
          <a:noFill/>
        </p:spPr>
        <p:txBody>
          <a:bodyPr wrap="square" lIns="91440" tIns="45720" rIns="91440" bIns="45720" rtlCol="0">
            <a:spAutoFit/>
          </a:bodyPr>
          <a:lstStyle/>
          <a:p>
            <a:pPr algn="ctr"/>
            <a:r>
              <a:rPr lang="zh-CN" altLang="en-US" sz="6400" b="1" dirty="0">
                <a:solidFill>
                  <a:schemeClr val="bg1"/>
                </a:solidFill>
                <a:cs typeface="+mn-ea"/>
                <a:sym typeface="+mn-lt"/>
              </a:rPr>
              <a:t>众筹与私募</a:t>
            </a:r>
            <a:endParaRPr lang="zh-CN" altLang="en-US" sz="6400" b="1" dirty="0">
              <a:solidFill>
                <a:schemeClr val="bg1"/>
              </a:solidFill>
              <a:cs typeface="+mn-ea"/>
              <a:sym typeface="+mn-lt"/>
            </a:endParaRPr>
          </a:p>
        </p:txBody>
      </p:sp>
      <p:sp>
        <p:nvSpPr>
          <p:cNvPr id="31" name="文本框 30"/>
          <p:cNvSpPr txBox="1"/>
          <p:nvPr/>
        </p:nvSpPr>
        <p:spPr>
          <a:xfrm>
            <a:off x="1774453" y="2207855"/>
            <a:ext cx="3716900" cy="666786"/>
          </a:xfrm>
          <a:prstGeom prst="rect">
            <a:avLst/>
          </a:prstGeom>
          <a:noFill/>
        </p:spPr>
        <p:txBody>
          <a:bodyPr wrap="square" lIns="91440" tIns="45720" rIns="91440" bIns="45720" rtlCol="0">
            <a:spAutoFit/>
          </a:bodyPr>
          <a:lstStyle/>
          <a:p>
            <a:pPr algn="ctr"/>
            <a:r>
              <a:rPr lang="en-US" altLang="zh-CN" sz="3735" dirty="0">
                <a:solidFill>
                  <a:schemeClr val="bg1"/>
                </a:solidFill>
                <a:cs typeface="+mn-ea"/>
                <a:sym typeface="+mn-lt"/>
              </a:rPr>
              <a:t>PART 03</a:t>
            </a:r>
            <a:endParaRPr lang="zh-CN" altLang="en-US" sz="3735" dirty="0">
              <a:solidFill>
                <a:schemeClr val="bg1"/>
              </a:solidFill>
              <a:cs typeface="+mn-ea"/>
              <a:sym typeface="+mn-lt"/>
            </a:endParaRPr>
          </a:p>
        </p:txBody>
      </p:sp>
      <p:sp>
        <p:nvSpPr>
          <p:cNvPr id="17" name="矩形 16"/>
          <p:cNvSpPr/>
          <p:nvPr/>
        </p:nvSpPr>
        <p:spPr>
          <a:xfrm>
            <a:off x="913011" y="4077072"/>
            <a:ext cx="5559548" cy="683136"/>
          </a:xfrm>
          <a:prstGeom prst="rect">
            <a:avLst/>
          </a:prstGeom>
        </p:spPr>
        <p:txBody>
          <a:bodyPr wrap="square" lIns="91440" tIns="45720" rIns="91440" bIns="45720">
            <a:spAutoFit/>
          </a:bodyPr>
          <a:lstStyle/>
          <a:p>
            <a:pPr algn="ctr">
              <a:lnSpc>
                <a:spcPct val="130000"/>
              </a:lnSpc>
            </a:pPr>
            <a:r>
              <a:rPr lang="zh-CN" altLang="en-US" sz="1600" dirty="0">
                <a:solidFill>
                  <a:schemeClr val="bg1"/>
                </a:solidFill>
                <a:cs typeface="+mn-ea"/>
                <a:sym typeface="+mn-lt"/>
              </a:rPr>
              <a:t>标题数字等都可以通过点击和重新输入进行更改，顶部“开始”面板中可以对字体、字号、颜色、行距等进行修改</a:t>
            </a:r>
            <a:endParaRPr lang="zh-CN" altLang="en-US" sz="1600" dirty="0">
              <a:solidFill>
                <a:schemeClr val="bg1"/>
              </a:solidFill>
              <a:cs typeface="+mn-ea"/>
              <a:sym typeface="+mn-lt"/>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iterate type="wd">
                                    <p:tmPct val="10000"/>
                                  </p:iterate>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par>
                          <p:cTn id="10" fill="hold">
                            <p:stCondLst>
                              <p:cond delay="0"/>
                            </p:stCondLst>
                            <p:childTnLst>
                              <p:par>
                                <p:cTn id="11" presetID="10" presetClass="entr" presetSubtype="0"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childTnLst>
                          </p:cTn>
                        </p:par>
                        <p:par>
                          <p:cTn id="14" fill="hold">
                            <p:stCondLst>
                              <p:cond delay="500"/>
                            </p:stCondLst>
                            <p:childTnLst>
                              <p:par>
                                <p:cTn id="15" presetID="22" presetClass="entr" presetSubtype="1"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1"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标题 1"/>
          <p:cNvSpPr txBox="1"/>
          <p:nvPr/>
        </p:nvSpPr>
        <p:spPr>
          <a:xfrm>
            <a:off x="1093788" y="413568"/>
            <a:ext cx="2809241" cy="59526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2400" dirty="0">
                <a:solidFill>
                  <a:schemeClr val="tx1">
                    <a:lumMod val="75000"/>
                    <a:lumOff val="25000"/>
                  </a:schemeClr>
                </a:solidFill>
                <a:latin typeface="+mn-lt"/>
                <a:ea typeface="+mn-ea"/>
                <a:cs typeface="+mn-ea"/>
                <a:sym typeface="+mn-lt"/>
              </a:rPr>
              <a:t>添加标题</a:t>
            </a:r>
            <a:endParaRPr lang="zh-CN" altLang="en-US" sz="2400" dirty="0">
              <a:solidFill>
                <a:schemeClr val="tx1">
                  <a:lumMod val="75000"/>
                  <a:lumOff val="25000"/>
                </a:schemeClr>
              </a:solidFill>
              <a:latin typeface="+mn-lt"/>
              <a:ea typeface="+mn-ea"/>
              <a:cs typeface="+mn-ea"/>
              <a:sym typeface="+mn-lt"/>
            </a:endParaRPr>
          </a:p>
        </p:txBody>
      </p:sp>
      <p:grpSp>
        <p:nvGrpSpPr>
          <p:cNvPr id="35" name="组合 34"/>
          <p:cNvGrpSpPr/>
          <p:nvPr/>
        </p:nvGrpSpPr>
        <p:grpSpPr>
          <a:xfrm>
            <a:off x="1175049" y="2056804"/>
            <a:ext cx="3296939" cy="3296931"/>
            <a:chOff x="304800" y="673100"/>
            <a:chExt cx="4000500" cy="4000500"/>
          </a:xfrm>
          <a:solidFill>
            <a:schemeClr val="accent1"/>
          </a:solidFill>
          <a:effectLst/>
        </p:grpSpPr>
        <p:sp>
          <p:nvSpPr>
            <p:cNvPr id="36" name="同心圆 35"/>
            <p:cNvSpPr/>
            <p:nvPr/>
          </p:nvSpPr>
          <p:spPr>
            <a:xfrm>
              <a:off x="304800" y="673100"/>
              <a:ext cx="4000500" cy="4000500"/>
            </a:xfrm>
            <a:prstGeom prst="donut">
              <a:avLst>
                <a:gd name="adj" fmla="val 4879"/>
              </a:avLst>
            </a:prstGeom>
            <a:grpFill/>
            <a:ln w="3175" cap="flat" cmpd="sng" algn="ctr">
              <a:noFill/>
              <a:prstDash val="solid"/>
            </a:ln>
            <a:effectLst/>
          </p:spPr>
          <p:txBody>
            <a:bodyPr rtlCol="0" anchor="ctr"/>
            <a:lstStyle/>
            <a:p>
              <a:pPr algn="ctr" defTabSz="1218565">
                <a:defRPr/>
              </a:pPr>
              <a:endParaRPr lang="zh-CN" altLang="en-US" sz="2400" kern="0">
                <a:solidFill>
                  <a:schemeClr val="tx1">
                    <a:lumMod val="65000"/>
                    <a:lumOff val="35000"/>
                  </a:schemeClr>
                </a:solidFill>
                <a:cs typeface="+mn-ea"/>
                <a:sym typeface="+mn-lt"/>
              </a:endParaRPr>
            </a:p>
          </p:txBody>
        </p:sp>
        <p:sp>
          <p:nvSpPr>
            <p:cNvPr id="37" name="椭圆 36"/>
            <p:cNvSpPr/>
            <p:nvPr/>
          </p:nvSpPr>
          <p:spPr>
            <a:xfrm>
              <a:off x="392112" y="760412"/>
              <a:ext cx="3825874" cy="3825874"/>
            </a:xfrm>
            <a:prstGeom prst="ellipse">
              <a:avLst/>
            </a:prstGeom>
            <a:grpFill/>
            <a:ln w="3175" cap="flat" cmpd="sng" algn="ctr">
              <a:noFill/>
              <a:prstDash val="solid"/>
            </a:ln>
            <a:effectLst/>
          </p:spPr>
          <p:txBody>
            <a:bodyPr rtlCol="0" anchor="ctr"/>
            <a:lstStyle/>
            <a:p>
              <a:pPr algn="ctr" defTabSz="1218565">
                <a:defRPr/>
              </a:pPr>
              <a:endParaRPr lang="zh-CN" altLang="en-US" sz="2400" kern="0">
                <a:solidFill>
                  <a:schemeClr val="tx1">
                    <a:lumMod val="65000"/>
                    <a:lumOff val="35000"/>
                  </a:schemeClr>
                </a:solidFill>
                <a:cs typeface="+mn-ea"/>
                <a:sym typeface="+mn-lt"/>
              </a:endParaRPr>
            </a:p>
          </p:txBody>
        </p:sp>
      </p:grpSp>
      <p:grpSp>
        <p:nvGrpSpPr>
          <p:cNvPr id="38" name="组合 37"/>
          <p:cNvGrpSpPr/>
          <p:nvPr/>
        </p:nvGrpSpPr>
        <p:grpSpPr>
          <a:xfrm>
            <a:off x="1813677" y="2820459"/>
            <a:ext cx="2019683" cy="1830824"/>
            <a:chOff x="3235325" y="871538"/>
            <a:chExt cx="5781675" cy="5240338"/>
          </a:xfrm>
          <a:solidFill>
            <a:schemeClr val="bg1"/>
          </a:solidFill>
        </p:grpSpPr>
        <p:sp>
          <p:nvSpPr>
            <p:cNvPr id="39" name="Freeform 230"/>
            <p:cNvSpPr/>
            <p:nvPr/>
          </p:nvSpPr>
          <p:spPr bwMode="auto">
            <a:xfrm>
              <a:off x="6208713" y="5040313"/>
              <a:ext cx="1450975" cy="1071563"/>
            </a:xfrm>
            <a:custGeom>
              <a:avLst/>
              <a:gdLst>
                <a:gd name="T0" fmla="*/ 0 w 386"/>
                <a:gd name="T1" fmla="*/ 187 h 285"/>
                <a:gd name="T2" fmla="*/ 386 w 386"/>
                <a:gd name="T3" fmla="*/ 49 h 285"/>
                <a:gd name="T4" fmla="*/ 270 w 386"/>
                <a:gd name="T5" fmla="*/ 156 h 285"/>
                <a:gd name="T6" fmla="*/ 19 w 386"/>
                <a:gd name="T7" fmla="*/ 216 h 285"/>
                <a:gd name="T8" fmla="*/ 261 w 386"/>
                <a:gd name="T9" fmla="*/ 61 h 285"/>
                <a:gd name="T10" fmla="*/ 0 w 386"/>
                <a:gd name="T11" fmla="*/ 187 h 285"/>
              </a:gdLst>
              <a:ahLst/>
              <a:cxnLst>
                <a:cxn ang="0">
                  <a:pos x="T0" y="T1"/>
                </a:cxn>
                <a:cxn ang="0">
                  <a:pos x="T2" y="T3"/>
                </a:cxn>
                <a:cxn ang="0">
                  <a:pos x="T4" y="T5"/>
                </a:cxn>
                <a:cxn ang="0">
                  <a:pos x="T6" y="T7"/>
                </a:cxn>
                <a:cxn ang="0">
                  <a:pos x="T8" y="T9"/>
                </a:cxn>
                <a:cxn ang="0">
                  <a:pos x="T10" y="T11"/>
                </a:cxn>
              </a:cxnLst>
              <a:rect l="0" t="0" r="r" b="b"/>
              <a:pathLst>
                <a:path w="386" h="285">
                  <a:moveTo>
                    <a:pt x="0" y="187"/>
                  </a:moveTo>
                  <a:cubicBezTo>
                    <a:pt x="13" y="146"/>
                    <a:pt x="81" y="0"/>
                    <a:pt x="386" y="49"/>
                  </a:cubicBezTo>
                  <a:cubicBezTo>
                    <a:pt x="344" y="42"/>
                    <a:pt x="288" y="129"/>
                    <a:pt x="270" y="156"/>
                  </a:cubicBezTo>
                  <a:cubicBezTo>
                    <a:pt x="206" y="248"/>
                    <a:pt x="107" y="285"/>
                    <a:pt x="19" y="216"/>
                  </a:cubicBezTo>
                  <a:cubicBezTo>
                    <a:pt x="107" y="90"/>
                    <a:pt x="261" y="61"/>
                    <a:pt x="261" y="61"/>
                  </a:cubicBezTo>
                  <a:cubicBezTo>
                    <a:pt x="261" y="61"/>
                    <a:pt x="80" y="75"/>
                    <a:pt x="0" y="1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schemeClr val="tx1">
                    <a:lumMod val="65000"/>
                    <a:lumOff val="35000"/>
                  </a:schemeClr>
                </a:solidFill>
                <a:cs typeface="+mn-ea"/>
                <a:sym typeface="+mn-lt"/>
              </a:endParaRPr>
            </a:p>
          </p:txBody>
        </p:sp>
        <p:sp>
          <p:nvSpPr>
            <p:cNvPr id="40" name="Freeform 231"/>
            <p:cNvSpPr>
              <a:spLocks noEditPoints="1"/>
            </p:cNvSpPr>
            <p:nvPr/>
          </p:nvSpPr>
          <p:spPr bwMode="auto">
            <a:xfrm>
              <a:off x="5273675" y="871538"/>
              <a:ext cx="3743325" cy="2243138"/>
            </a:xfrm>
            <a:custGeom>
              <a:avLst/>
              <a:gdLst>
                <a:gd name="T0" fmla="*/ 295 w 996"/>
                <a:gd name="T1" fmla="*/ 381 h 597"/>
                <a:gd name="T2" fmla="*/ 157 w 996"/>
                <a:gd name="T3" fmla="*/ 274 h 597"/>
                <a:gd name="T4" fmla="*/ 152 w 996"/>
                <a:gd name="T5" fmla="*/ 275 h 597"/>
                <a:gd name="T6" fmla="*/ 155 w 996"/>
                <a:gd name="T7" fmla="*/ 289 h 597"/>
                <a:gd name="T8" fmla="*/ 51 w 996"/>
                <a:gd name="T9" fmla="*/ 378 h 597"/>
                <a:gd name="T10" fmla="*/ 0 w 996"/>
                <a:gd name="T11" fmla="*/ 145 h 597"/>
                <a:gd name="T12" fmla="*/ 132 w 996"/>
                <a:gd name="T13" fmla="*/ 182 h 597"/>
                <a:gd name="T14" fmla="*/ 138 w 996"/>
                <a:gd name="T15" fmla="*/ 212 h 597"/>
                <a:gd name="T16" fmla="*/ 253 w 996"/>
                <a:gd name="T17" fmla="*/ 187 h 597"/>
                <a:gd name="T18" fmla="*/ 237 w 996"/>
                <a:gd name="T19" fmla="*/ 115 h 597"/>
                <a:gd name="T20" fmla="*/ 769 w 996"/>
                <a:gd name="T21" fmla="*/ 0 h 597"/>
                <a:gd name="T22" fmla="*/ 777 w 996"/>
                <a:gd name="T23" fmla="*/ 37 h 597"/>
                <a:gd name="T24" fmla="*/ 803 w 996"/>
                <a:gd name="T25" fmla="*/ 28 h 597"/>
                <a:gd name="T26" fmla="*/ 977 w 996"/>
                <a:gd name="T27" fmla="*/ 160 h 597"/>
                <a:gd name="T28" fmla="*/ 873 w 996"/>
                <a:gd name="T29" fmla="*/ 353 h 597"/>
                <a:gd name="T30" fmla="*/ 846 w 996"/>
                <a:gd name="T31" fmla="*/ 356 h 597"/>
                <a:gd name="T32" fmla="*/ 850 w 996"/>
                <a:gd name="T33" fmla="*/ 374 h 597"/>
                <a:gd name="T34" fmla="*/ 776 w 996"/>
                <a:gd name="T35" fmla="*/ 513 h 597"/>
                <a:gd name="T36" fmla="*/ 444 w 996"/>
                <a:gd name="T37" fmla="*/ 585 h 597"/>
                <a:gd name="T38" fmla="*/ 319 w 996"/>
                <a:gd name="T39" fmla="*/ 490 h 597"/>
                <a:gd name="T40" fmla="*/ 295 w 996"/>
                <a:gd name="T41" fmla="*/ 381 h 597"/>
                <a:gd name="T42" fmla="*/ 289 w 996"/>
                <a:gd name="T43" fmla="*/ 352 h 597"/>
                <a:gd name="T44" fmla="*/ 267 w 996"/>
                <a:gd name="T45" fmla="*/ 250 h 597"/>
                <a:gd name="T46" fmla="*/ 182 w 996"/>
                <a:gd name="T47" fmla="*/ 269 h 597"/>
                <a:gd name="T48" fmla="*/ 289 w 996"/>
                <a:gd name="T49" fmla="*/ 352 h 597"/>
                <a:gd name="T50" fmla="*/ 865 w 996"/>
                <a:gd name="T51" fmla="*/ 315 h 597"/>
                <a:gd name="T52" fmla="*/ 944 w 996"/>
                <a:gd name="T53" fmla="*/ 167 h 597"/>
                <a:gd name="T54" fmla="*/ 811 w 996"/>
                <a:gd name="T55" fmla="*/ 66 h 597"/>
                <a:gd name="T56" fmla="*/ 785 w 996"/>
                <a:gd name="T57" fmla="*/ 76 h 597"/>
                <a:gd name="T58" fmla="*/ 838 w 996"/>
                <a:gd name="T59" fmla="*/ 317 h 597"/>
                <a:gd name="T60" fmla="*/ 865 w 996"/>
                <a:gd name="T61" fmla="*/ 315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96" h="597">
                  <a:moveTo>
                    <a:pt x="295" y="381"/>
                  </a:moveTo>
                  <a:cubicBezTo>
                    <a:pt x="157" y="274"/>
                    <a:pt x="157" y="274"/>
                    <a:pt x="157" y="274"/>
                  </a:cubicBezTo>
                  <a:cubicBezTo>
                    <a:pt x="152" y="275"/>
                    <a:pt x="152" y="275"/>
                    <a:pt x="152" y="275"/>
                  </a:cubicBezTo>
                  <a:cubicBezTo>
                    <a:pt x="155" y="289"/>
                    <a:pt x="155" y="289"/>
                    <a:pt x="155" y="289"/>
                  </a:cubicBezTo>
                  <a:cubicBezTo>
                    <a:pt x="51" y="378"/>
                    <a:pt x="51" y="378"/>
                    <a:pt x="51" y="378"/>
                  </a:cubicBezTo>
                  <a:cubicBezTo>
                    <a:pt x="0" y="145"/>
                    <a:pt x="0" y="145"/>
                    <a:pt x="0" y="145"/>
                  </a:cubicBezTo>
                  <a:cubicBezTo>
                    <a:pt x="132" y="182"/>
                    <a:pt x="132" y="182"/>
                    <a:pt x="132" y="182"/>
                  </a:cubicBezTo>
                  <a:cubicBezTo>
                    <a:pt x="138" y="212"/>
                    <a:pt x="138" y="212"/>
                    <a:pt x="138" y="212"/>
                  </a:cubicBezTo>
                  <a:cubicBezTo>
                    <a:pt x="253" y="187"/>
                    <a:pt x="253" y="187"/>
                    <a:pt x="253" y="187"/>
                  </a:cubicBezTo>
                  <a:cubicBezTo>
                    <a:pt x="237" y="115"/>
                    <a:pt x="237" y="115"/>
                    <a:pt x="237" y="115"/>
                  </a:cubicBezTo>
                  <a:cubicBezTo>
                    <a:pt x="769" y="0"/>
                    <a:pt x="769" y="0"/>
                    <a:pt x="769" y="0"/>
                  </a:cubicBezTo>
                  <a:cubicBezTo>
                    <a:pt x="777" y="37"/>
                    <a:pt x="777" y="37"/>
                    <a:pt x="777" y="37"/>
                  </a:cubicBezTo>
                  <a:cubicBezTo>
                    <a:pt x="785" y="33"/>
                    <a:pt x="794" y="30"/>
                    <a:pt x="803" y="28"/>
                  </a:cubicBezTo>
                  <a:cubicBezTo>
                    <a:pt x="879" y="11"/>
                    <a:pt x="957" y="71"/>
                    <a:pt x="977" y="160"/>
                  </a:cubicBezTo>
                  <a:cubicBezTo>
                    <a:pt x="996" y="250"/>
                    <a:pt x="950" y="336"/>
                    <a:pt x="873" y="353"/>
                  </a:cubicBezTo>
                  <a:cubicBezTo>
                    <a:pt x="864" y="355"/>
                    <a:pt x="855" y="356"/>
                    <a:pt x="846" y="356"/>
                  </a:cubicBezTo>
                  <a:cubicBezTo>
                    <a:pt x="850" y="374"/>
                    <a:pt x="850" y="374"/>
                    <a:pt x="850" y="374"/>
                  </a:cubicBezTo>
                  <a:cubicBezTo>
                    <a:pt x="864" y="439"/>
                    <a:pt x="831" y="501"/>
                    <a:pt x="776" y="513"/>
                  </a:cubicBezTo>
                  <a:cubicBezTo>
                    <a:pt x="444" y="585"/>
                    <a:pt x="444" y="585"/>
                    <a:pt x="444" y="585"/>
                  </a:cubicBezTo>
                  <a:cubicBezTo>
                    <a:pt x="389" y="597"/>
                    <a:pt x="333" y="554"/>
                    <a:pt x="319" y="490"/>
                  </a:cubicBezTo>
                  <a:lnTo>
                    <a:pt x="295" y="381"/>
                  </a:lnTo>
                  <a:close/>
                  <a:moveTo>
                    <a:pt x="289" y="352"/>
                  </a:moveTo>
                  <a:cubicBezTo>
                    <a:pt x="267" y="250"/>
                    <a:pt x="267" y="250"/>
                    <a:pt x="267" y="250"/>
                  </a:cubicBezTo>
                  <a:cubicBezTo>
                    <a:pt x="182" y="269"/>
                    <a:pt x="182" y="269"/>
                    <a:pt x="182" y="269"/>
                  </a:cubicBezTo>
                  <a:lnTo>
                    <a:pt x="289" y="352"/>
                  </a:lnTo>
                  <a:close/>
                  <a:moveTo>
                    <a:pt x="865" y="315"/>
                  </a:moveTo>
                  <a:cubicBezTo>
                    <a:pt x="924" y="302"/>
                    <a:pt x="959" y="236"/>
                    <a:pt x="944" y="167"/>
                  </a:cubicBezTo>
                  <a:cubicBezTo>
                    <a:pt x="929" y="99"/>
                    <a:pt x="870" y="53"/>
                    <a:pt x="811" y="66"/>
                  </a:cubicBezTo>
                  <a:cubicBezTo>
                    <a:pt x="802" y="68"/>
                    <a:pt x="793" y="71"/>
                    <a:pt x="785" y="76"/>
                  </a:cubicBezTo>
                  <a:cubicBezTo>
                    <a:pt x="838" y="317"/>
                    <a:pt x="838" y="317"/>
                    <a:pt x="838" y="317"/>
                  </a:cubicBezTo>
                  <a:cubicBezTo>
                    <a:pt x="847" y="318"/>
                    <a:pt x="856" y="317"/>
                    <a:pt x="865" y="3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schemeClr val="tx1">
                    <a:lumMod val="65000"/>
                    <a:lumOff val="35000"/>
                  </a:schemeClr>
                </a:solidFill>
                <a:cs typeface="+mn-ea"/>
                <a:sym typeface="+mn-lt"/>
              </a:endParaRPr>
            </a:p>
          </p:txBody>
        </p:sp>
        <p:sp>
          <p:nvSpPr>
            <p:cNvPr id="41" name="Freeform 232"/>
            <p:cNvSpPr/>
            <p:nvPr/>
          </p:nvSpPr>
          <p:spPr bwMode="auto">
            <a:xfrm>
              <a:off x="5535613" y="3897313"/>
              <a:ext cx="925513" cy="2003425"/>
            </a:xfrm>
            <a:custGeom>
              <a:avLst/>
              <a:gdLst>
                <a:gd name="T0" fmla="*/ 246 w 246"/>
                <a:gd name="T1" fmla="*/ 267 h 533"/>
                <a:gd name="T2" fmla="*/ 0 w 246"/>
                <a:gd name="T3" fmla="*/ 533 h 533"/>
                <a:gd name="T4" fmla="*/ 0 w 246"/>
                <a:gd name="T5" fmla="*/ 446 h 533"/>
                <a:gd name="T6" fmla="*/ 53 w 246"/>
                <a:gd name="T7" fmla="*/ 446 h 533"/>
                <a:gd name="T8" fmla="*/ 105 w 246"/>
                <a:gd name="T9" fmla="*/ 405 h 533"/>
                <a:gd name="T10" fmla="*/ 105 w 246"/>
                <a:gd name="T11" fmla="*/ 287 h 533"/>
                <a:gd name="T12" fmla="*/ 53 w 246"/>
                <a:gd name="T13" fmla="*/ 246 h 533"/>
                <a:gd name="T14" fmla="*/ 0 w 246"/>
                <a:gd name="T15" fmla="*/ 246 h 533"/>
                <a:gd name="T16" fmla="*/ 0 w 246"/>
                <a:gd name="T17" fmla="*/ 120 h 533"/>
                <a:gd name="T18" fmla="*/ 26 w 246"/>
                <a:gd name="T19" fmla="*/ 120 h 533"/>
                <a:gd name="T20" fmla="*/ 59 w 246"/>
                <a:gd name="T21" fmla="*/ 146 h 533"/>
                <a:gd name="T22" fmla="*/ 59 w 246"/>
                <a:gd name="T23" fmla="*/ 183 h 533"/>
                <a:gd name="T24" fmla="*/ 106 w 246"/>
                <a:gd name="T25" fmla="*/ 183 h 533"/>
                <a:gd name="T26" fmla="*/ 106 w 246"/>
                <a:gd name="T27" fmla="*/ 124 h 533"/>
                <a:gd name="T28" fmla="*/ 54 w 246"/>
                <a:gd name="T29" fmla="*/ 83 h 533"/>
                <a:gd name="T30" fmla="*/ 0 w 246"/>
                <a:gd name="T31" fmla="*/ 83 h 533"/>
                <a:gd name="T32" fmla="*/ 0 w 246"/>
                <a:gd name="T33" fmla="*/ 0 h 533"/>
                <a:gd name="T34" fmla="*/ 246 w 246"/>
                <a:gd name="T35" fmla="*/ 267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533">
                  <a:moveTo>
                    <a:pt x="246" y="267"/>
                  </a:moveTo>
                  <a:cubicBezTo>
                    <a:pt x="246" y="407"/>
                    <a:pt x="138" y="522"/>
                    <a:pt x="0" y="533"/>
                  </a:cubicBezTo>
                  <a:cubicBezTo>
                    <a:pt x="0" y="446"/>
                    <a:pt x="0" y="446"/>
                    <a:pt x="0" y="446"/>
                  </a:cubicBezTo>
                  <a:cubicBezTo>
                    <a:pt x="53" y="446"/>
                    <a:pt x="53" y="446"/>
                    <a:pt x="53" y="446"/>
                  </a:cubicBezTo>
                  <a:cubicBezTo>
                    <a:pt x="82" y="446"/>
                    <a:pt x="105" y="428"/>
                    <a:pt x="105" y="405"/>
                  </a:cubicBezTo>
                  <a:cubicBezTo>
                    <a:pt x="105" y="287"/>
                    <a:pt x="105" y="287"/>
                    <a:pt x="105" y="287"/>
                  </a:cubicBezTo>
                  <a:cubicBezTo>
                    <a:pt x="105" y="264"/>
                    <a:pt x="82" y="246"/>
                    <a:pt x="53" y="246"/>
                  </a:cubicBezTo>
                  <a:cubicBezTo>
                    <a:pt x="0" y="246"/>
                    <a:pt x="0" y="246"/>
                    <a:pt x="0" y="246"/>
                  </a:cubicBezTo>
                  <a:cubicBezTo>
                    <a:pt x="0" y="120"/>
                    <a:pt x="0" y="120"/>
                    <a:pt x="0" y="120"/>
                  </a:cubicBezTo>
                  <a:cubicBezTo>
                    <a:pt x="26" y="120"/>
                    <a:pt x="26" y="120"/>
                    <a:pt x="26" y="120"/>
                  </a:cubicBezTo>
                  <a:cubicBezTo>
                    <a:pt x="44" y="120"/>
                    <a:pt x="59" y="132"/>
                    <a:pt x="59" y="146"/>
                  </a:cubicBezTo>
                  <a:cubicBezTo>
                    <a:pt x="59" y="183"/>
                    <a:pt x="59" y="183"/>
                    <a:pt x="59" y="183"/>
                  </a:cubicBezTo>
                  <a:cubicBezTo>
                    <a:pt x="106" y="183"/>
                    <a:pt x="106" y="183"/>
                    <a:pt x="106" y="183"/>
                  </a:cubicBezTo>
                  <a:cubicBezTo>
                    <a:pt x="106" y="124"/>
                    <a:pt x="106" y="124"/>
                    <a:pt x="106" y="124"/>
                  </a:cubicBezTo>
                  <a:cubicBezTo>
                    <a:pt x="106" y="101"/>
                    <a:pt x="83" y="83"/>
                    <a:pt x="54" y="83"/>
                  </a:cubicBezTo>
                  <a:cubicBezTo>
                    <a:pt x="0" y="83"/>
                    <a:pt x="0" y="83"/>
                    <a:pt x="0" y="83"/>
                  </a:cubicBezTo>
                  <a:cubicBezTo>
                    <a:pt x="0" y="0"/>
                    <a:pt x="0" y="0"/>
                    <a:pt x="0" y="0"/>
                  </a:cubicBezTo>
                  <a:cubicBezTo>
                    <a:pt x="138" y="11"/>
                    <a:pt x="246" y="126"/>
                    <a:pt x="246"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schemeClr val="tx1">
                    <a:lumMod val="65000"/>
                    <a:lumOff val="35000"/>
                  </a:schemeClr>
                </a:solidFill>
                <a:cs typeface="+mn-ea"/>
                <a:sym typeface="+mn-lt"/>
              </a:endParaRPr>
            </a:p>
          </p:txBody>
        </p:sp>
        <p:sp>
          <p:nvSpPr>
            <p:cNvPr id="42" name="Freeform 233"/>
            <p:cNvSpPr/>
            <p:nvPr/>
          </p:nvSpPr>
          <p:spPr bwMode="auto">
            <a:xfrm>
              <a:off x="5535613" y="4960938"/>
              <a:ext cx="219075" cy="469900"/>
            </a:xfrm>
            <a:custGeom>
              <a:avLst/>
              <a:gdLst>
                <a:gd name="T0" fmla="*/ 58 w 58"/>
                <a:gd name="T1" fmla="*/ 26 h 125"/>
                <a:gd name="T2" fmla="*/ 58 w 58"/>
                <a:gd name="T3" fmla="*/ 100 h 125"/>
                <a:gd name="T4" fmla="*/ 26 w 58"/>
                <a:gd name="T5" fmla="*/ 125 h 125"/>
                <a:gd name="T6" fmla="*/ 0 w 58"/>
                <a:gd name="T7" fmla="*/ 125 h 125"/>
                <a:gd name="T8" fmla="*/ 0 w 58"/>
                <a:gd name="T9" fmla="*/ 0 h 125"/>
                <a:gd name="T10" fmla="*/ 26 w 58"/>
                <a:gd name="T11" fmla="*/ 0 h 125"/>
                <a:gd name="T12" fmla="*/ 58 w 58"/>
                <a:gd name="T13" fmla="*/ 26 h 125"/>
              </a:gdLst>
              <a:ahLst/>
              <a:cxnLst>
                <a:cxn ang="0">
                  <a:pos x="T0" y="T1"/>
                </a:cxn>
                <a:cxn ang="0">
                  <a:pos x="T2" y="T3"/>
                </a:cxn>
                <a:cxn ang="0">
                  <a:pos x="T4" y="T5"/>
                </a:cxn>
                <a:cxn ang="0">
                  <a:pos x="T6" y="T7"/>
                </a:cxn>
                <a:cxn ang="0">
                  <a:pos x="T8" y="T9"/>
                </a:cxn>
                <a:cxn ang="0">
                  <a:pos x="T10" y="T11"/>
                </a:cxn>
                <a:cxn ang="0">
                  <a:pos x="T12" y="T13"/>
                </a:cxn>
              </a:cxnLst>
              <a:rect l="0" t="0" r="r" b="b"/>
              <a:pathLst>
                <a:path w="58" h="125">
                  <a:moveTo>
                    <a:pt x="58" y="26"/>
                  </a:moveTo>
                  <a:cubicBezTo>
                    <a:pt x="58" y="100"/>
                    <a:pt x="58" y="100"/>
                    <a:pt x="58" y="100"/>
                  </a:cubicBezTo>
                  <a:cubicBezTo>
                    <a:pt x="58" y="114"/>
                    <a:pt x="44" y="125"/>
                    <a:pt x="26" y="125"/>
                  </a:cubicBezTo>
                  <a:cubicBezTo>
                    <a:pt x="0" y="125"/>
                    <a:pt x="0" y="125"/>
                    <a:pt x="0" y="125"/>
                  </a:cubicBezTo>
                  <a:cubicBezTo>
                    <a:pt x="0" y="0"/>
                    <a:pt x="0" y="0"/>
                    <a:pt x="0" y="0"/>
                  </a:cubicBezTo>
                  <a:cubicBezTo>
                    <a:pt x="26" y="0"/>
                    <a:pt x="26" y="0"/>
                    <a:pt x="26" y="0"/>
                  </a:cubicBezTo>
                  <a:cubicBezTo>
                    <a:pt x="44" y="0"/>
                    <a:pt x="58" y="12"/>
                    <a:pt x="58"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schemeClr val="tx1">
                    <a:lumMod val="65000"/>
                    <a:lumOff val="35000"/>
                  </a:schemeClr>
                </a:solidFill>
                <a:cs typeface="+mn-ea"/>
                <a:sym typeface="+mn-lt"/>
              </a:endParaRPr>
            </a:p>
          </p:txBody>
        </p:sp>
        <p:sp>
          <p:nvSpPr>
            <p:cNvPr id="43" name="Freeform 234"/>
            <p:cNvSpPr/>
            <p:nvPr/>
          </p:nvSpPr>
          <p:spPr bwMode="auto">
            <a:xfrm>
              <a:off x="4452938" y="3897313"/>
              <a:ext cx="925513" cy="2003425"/>
            </a:xfrm>
            <a:custGeom>
              <a:avLst/>
              <a:gdLst>
                <a:gd name="T0" fmla="*/ 246 w 246"/>
                <a:gd name="T1" fmla="*/ 446 h 533"/>
                <a:gd name="T2" fmla="*/ 246 w 246"/>
                <a:gd name="T3" fmla="*/ 533 h 533"/>
                <a:gd name="T4" fmla="*/ 0 w 246"/>
                <a:gd name="T5" fmla="*/ 267 h 533"/>
                <a:gd name="T6" fmla="*/ 246 w 246"/>
                <a:gd name="T7" fmla="*/ 0 h 533"/>
                <a:gd name="T8" fmla="*/ 246 w 246"/>
                <a:gd name="T9" fmla="*/ 83 h 533"/>
                <a:gd name="T10" fmla="*/ 193 w 246"/>
                <a:gd name="T11" fmla="*/ 83 h 533"/>
                <a:gd name="T12" fmla="*/ 141 w 246"/>
                <a:gd name="T13" fmla="*/ 124 h 533"/>
                <a:gd name="T14" fmla="*/ 141 w 246"/>
                <a:gd name="T15" fmla="*/ 242 h 533"/>
                <a:gd name="T16" fmla="*/ 193 w 246"/>
                <a:gd name="T17" fmla="*/ 283 h 533"/>
                <a:gd name="T18" fmla="*/ 246 w 246"/>
                <a:gd name="T19" fmla="*/ 283 h 533"/>
                <a:gd name="T20" fmla="*/ 246 w 246"/>
                <a:gd name="T21" fmla="*/ 408 h 533"/>
                <a:gd name="T22" fmla="*/ 220 w 246"/>
                <a:gd name="T23" fmla="*/ 408 h 533"/>
                <a:gd name="T24" fmla="*/ 188 w 246"/>
                <a:gd name="T25" fmla="*/ 383 h 533"/>
                <a:gd name="T26" fmla="*/ 188 w 246"/>
                <a:gd name="T27" fmla="*/ 346 h 533"/>
                <a:gd name="T28" fmla="*/ 141 w 246"/>
                <a:gd name="T29" fmla="*/ 346 h 533"/>
                <a:gd name="T30" fmla="*/ 141 w 246"/>
                <a:gd name="T31" fmla="*/ 405 h 533"/>
                <a:gd name="T32" fmla="*/ 193 w 246"/>
                <a:gd name="T33" fmla="*/ 446 h 533"/>
                <a:gd name="T34" fmla="*/ 246 w 246"/>
                <a:gd name="T35" fmla="*/ 44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533">
                  <a:moveTo>
                    <a:pt x="246" y="446"/>
                  </a:moveTo>
                  <a:cubicBezTo>
                    <a:pt x="246" y="533"/>
                    <a:pt x="246" y="533"/>
                    <a:pt x="246" y="533"/>
                  </a:cubicBezTo>
                  <a:cubicBezTo>
                    <a:pt x="109" y="522"/>
                    <a:pt x="0" y="407"/>
                    <a:pt x="0" y="267"/>
                  </a:cubicBezTo>
                  <a:cubicBezTo>
                    <a:pt x="0" y="126"/>
                    <a:pt x="109" y="11"/>
                    <a:pt x="246" y="0"/>
                  </a:cubicBezTo>
                  <a:cubicBezTo>
                    <a:pt x="246" y="83"/>
                    <a:pt x="246" y="83"/>
                    <a:pt x="246" y="83"/>
                  </a:cubicBezTo>
                  <a:cubicBezTo>
                    <a:pt x="193" y="83"/>
                    <a:pt x="193" y="83"/>
                    <a:pt x="193" y="83"/>
                  </a:cubicBezTo>
                  <a:cubicBezTo>
                    <a:pt x="165" y="83"/>
                    <a:pt x="141" y="101"/>
                    <a:pt x="141" y="124"/>
                  </a:cubicBezTo>
                  <a:cubicBezTo>
                    <a:pt x="141" y="242"/>
                    <a:pt x="141" y="242"/>
                    <a:pt x="141" y="242"/>
                  </a:cubicBezTo>
                  <a:cubicBezTo>
                    <a:pt x="141" y="265"/>
                    <a:pt x="165" y="283"/>
                    <a:pt x="193" y="283"/>
                  </a:cubicBezTo>
                  <a:cubicBezTo>
                    <a:pt x="246" y="283"/>
                    <a:pt x="246" y="283"/>
                    <a:pt x="246" y="283"/>
                  </a:cubicBezTo>
                  <a:cubicBezTo>
                    <a:pt x="246" y="408"/>
                    <a:pt x="246" y="408"/>
                    <a:pt x="246" y="408"/>
                  </a:cubicBezTo>
                  <a:cubicBezTo>
                    <a:pt x="220" y="408"/>
                    <a:pt x="220" y="408"/>
                    <a:pt x="220" y="408"/>
                  </a:cubicBezTo>
                  <a:cubicBezTo>
                    <a:pt x="203" y="408"/>
                    <a:pt x="188" y="397"/>
                    <a:pt x="188" y="383"/>
                  </a:cubicBezTo>
                  <a:cubicBezTo>
                    <a:pt x="188" y="346"/>
                    <a:pt x="188" y="346"/>
                    <a:pt x="188" y="346"/>
                  </a:cubicBezTo>
                  <a:cubicBezTo>
                    <a:pt x="141" y="346"/>
                    <a:pt x="141" y="346"/>
                    <a:pt x="141" y="346"/>
                  </a:cubicBezTo>
                  <a:cubicBezTo>
                    <a:pt x="141" y="405"/>
                    <a:pt x="141" y="405"/>
                    <a:pt x="141" y="405"/>
                  </a:cubicBezTo>
                  <a:cubicBezTo>
                    <a:pt x="141" y="428"/>
                    <a:pt x="164" y="446"/>
                    <a:pt x="193" y="446"/>
                  </a:cubicBezTo>
                  <a:lnTo>
                    <a:pt x="246" y="4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schemeClr val="tx1">
                    <a:lumMod val="65000"/>
                    <a:lumOff val="35000"/>
                  </a:schemeClr>
                </a:solidFill>
                <a:cs typeface="+mn-ea"/>
                <a:sym typeface="+mn-lt"/>
              </a:endParaRPr>
            </a:p>
          </p:txBody>
        </p:sp>
        <p:sp>
          <p:nvSpPr>
            <p:cNvPr id="44" name="Freeform 235"/>
            <p:cNvSpPr/>
            <p:nvPr/>
          </p:nvSpPr>
          <p:spPr bwMode="auto">
            <a:xfrm>
              <a:off x="5164138" y="4348163"/>
              <a:ext cx="214313" cy="473075"/>
            </a:xfrm>
            <a:custGeom>
              <a:avLst/>
              <a:gdLst>
                <a:gd name="T0" fmla="*/ 57 w 57"/>
                <a:gd name="T1" fmla="*/ 0 h 126"/>
                <a:gd name="T2" fmla="*/ 57 w 57"/>
                <a:gd name="T3" fmla="*/ 126 h 126"/>
                <a:gd name="T4" fmla="*/ 32 w 57"/>
                <a:gd name="T5" fmla="*/ 126 h 126"/>
                <a:gd name="T6" fmla="*/ 0 w 57"/>
                <a:gd name="T7" fmla="*/ 100 h 126"/>
                <a:gd name="T8" fmla="*/ 0 w 57"/>
                <a:gd name="T9" fmla="*/ 26 h 126"/>
                <a:gd name="T10" fmla="*/ 32 w 57"/>
                <a:gd name="T11" fmla="*/ 0 h 126"/>
                <a:gd name="T12" fmla="*/ 57 w 57"/>
                <a:gd name="T13" fmla="*/ 0 h 126"/>
              </a:gdLst>
              <a:ahLst/>
              <a:cxnLst>
                <a:cxn ang="0">
                  <a:pos x="T0" y="T1"/>
                </a:cxn>
                <a:cxn ang="0">
                  <a:pos x="T2" y="T3"/>
                </a:cxn>
                <a:cxn ang="0">
                  <a:pos x="T4" y="T5"/>
                </a:cxn>
                <a:cxn ang="0">
                  <a:pos x="T6" y="T7"/>
                </a:cxn>
                <a:cxn ang="0">
                  <a:pos x="T8" y="T9"/>
                </a:cxn>
                <a:cxn ang="0">
                  <a:pos x="T10" y="T11"/>
                </a:cxn>
                <a:cxn ang="0">
                  <a:pos x="T12" y="T13"/>
                </a:cxn>
              </a:cxnLst>
              <a:rect l="0" t="0" r="r" b="b"/>
              <a:pathLst>
                <a:path w="57" h="126">
                  <a:moveTo>
                    <a:pt x="57" y="0"/>
                  </a:moveTo>
                  <a:cubicBezTo>
                    <a:pt x="57" y="126"/>
                    <a:pt x="57" y="126"/>
                    <a:pt x="57" y="126"/>
                  </a:cubicBezTo>
                  <a:cubicBezTo>
                    <a:pt x="32" y="126"/>
                    <a:pt x="32" y="126"/>
                    <a:pt x="32" y="126"/>
                  </a:cubicBezTo>
                  <a:cubicBezTo>
                    <a:pt x="14" y="126"/>
                    <a:pt x="0" y="114"/>
                    <a:pt x="0" y="100"/>
                  </a:cubicBezTo>
                  <a:cubicBezTo>
                    <a:pt x="0" y="26"/>
                    <a:pt x="0" y="26"/>
                    <a:pt x="0" y="26"/>
                  </a:cubicBezTo>
                  <a:cubicBezTo>
                    <a:pt x="0" y="12"/>
                    <a:pt x="14" y="0"/>
                    <a:pt x="32" y="0"/>
                  </a:cubicBezTo>
                  <a:lnTo>
                    <a:pt x="5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schemeClr val="tx1">
                    <a:lumMod val="65000"/>
                    <a:lumOff val="35000"/>
                  </a:schemeClr>
                </a:solidFill>
                <a:cs typeface="+mn-ea"/>
                <a:sym typeface="+mn-lt"/>
              </a:endParaRPr>
            </a:p>
          </p:txBody>
        </p:sp>
        <p:sp>
          <p:nvSpPr>
            <p:cNvPr id="45" name="Freeform 236"/>
            <p:cNvSpPr>
              <a:spLocks noEditPoints="1"/>
            </p:cNvSpPr>
            <p:nvPr/>
          </p:nvSpPr>
          <p:spPr bwMode="auto">
            <a:xfrm>
              <a:off x="4810125" y="2449513"/>
              <a:ext cx="1274763" cy="1173163"/>
            </a:xfrm>
            <a:custGeom>
              <a:avLst/>
              <a:gdLst>
                <a:gd name="T0" fmla="*/ 169 w 339"/>
                <a:gd name="T1" fmla="*/ 312 h 312"/>
                <a:gd name="T2" fmla="*/ 169 w 339"/>
                <a:gd name="T3" fmla="*/ 0 h 312"/>
                <a:gd name="T4" fmla="*/ 169 w 339"/>
                <a:gd name="T5" fmla="*/ 312 h 312"/>
                <a:gd name="T6" fmla="*/ 177 w 339"/>
                <a:gd name="T7" fmla="*/ 69 h 312"/>
                <a:gd name="T8" fmla="*/ 169 w 339"/>
                <a:gd name="T9" fmla="*/ 55 h 312"/>
                <a:gd name="T10" fmla="*/ 169 w 339"/>
                <a:gd name="T11" fmla="*/ 270 h 312"/>
                <a:gd name="T12" fmla="*/ 174 w 339"/>
                <a:gd name="T13" fmla="*/ 270 h 312"/>
                <a:gd name="T14" fmla="*/ 177 w 339"/>
                <a:gd name="T15" fmla="*/ 69 h 3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9" h="312">
                  <a:moveTo>
                    <a:pt x="169" y="312"/>
                  </a:moveTo>
                  <a:cubicBezTo>
                    <a:pt x="0" y="312"/>
                    <a:pt x="169" y="0"/>
                    <a:pt x="169" y="0"/>
                  </a:cubicBezTo>
                  <a:cubicBezTo>
                    <a:pt x="169" y="0"/>
                    <a:pt x="339" y="312"/>
                    <a:pt x="169" y="312"/>
                  </a:cubicBezTo>
                  <a:close/>
                  <a:moveTo>
                    <a:pt x="177" y="69"/>
                  </a:moveTo>
                  <a:cubicBezTo>
                    <a:pt x="172" y="60"/>
                    <a:pt x="169" y="55"/>
                    <a:pt x="169" y="55"/>
                  </a:cubicBezTo>
                  <a:cubicBezTo>
                    <a:pt x="169" y="55"/>
                    <a:pt x="53" y="270"/>
                    <a:pt x="169" y="270"/>
                  </a:cubicBezTo>
                  <a:cubicBezTo>
                    <a:pt x="171" y="270"/>
                    <a:pt x="172" y="270"/>
                    <a:pt x="174" y="270"/>
                  </a:cubicBezTo>
                  <a:cubicBezTo>
                    <a:pt x="126" y="236"/>
                    <a:pt x="149" y="142"/>
                    <a:pt x="17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schemeClr val="tx1">
                    <a:lumMod val="65000"/>
                    <a:lumOff val="35000"/>
                  </a:schemeClr>
                </a:solidFill>
                <a:cs typeface="+mn-ea"/>
                <a:sym typeface="+mn-lt"/>
              </a:endParaRPr>
            </a:p>
          </p:txBody>
        </p:sp>
        <p:sp>
          <p:nvSpPr>
            <p:cNvPr id="46" name="Freeform 237"/>
            <p:cNvSpPr/>
            <p:nvPr/>
          </p:nvSpPr>
          <p:spPr bwMode="auto">
            <a:xfrm>
              <a:off x="3235325" y="5040313"/>
              <a:ext cx="1450975" cy="1071563"/>
            </a:xfrm>
            <a:custGeom>
              <a:avLst/>
              <a:gdLst>
                <a:gd name="T0" fmla="*/ 125 w 386"/>
                <a:gd name="T1" fmla="*/ 61 h 285"/>
                <a:gd name="T2" fmla="*/ 367 w 386"/>
                <a:gd name="T3" fmla="*/ 216 h 285"/>
                <a:gd name="T4" fmla="*/ 116 w 386"/>
                <a:gd name="T5" fmla="*/ 156 h 285"/>
                <a:gd name="T6" fmla="*/ 0 w 386"/>
                <a:gd name="T7" fmla="*/ 49 h 285"/>
                <a:gd name="T8" fmla="*/ 386 w 386"/>
                <a:gd name="T9" fmla="*/ 187 h 285"/>
                <a:gd name="T10" fmla="*/ 125 w 386"/>
                <a:gd name="T11" fmla="*/ 61 h 285"/>
              </a:gdLst>
              <a:ahLst/>
              <a:cxnLst>
                <a:cxn ang="0">
                  <a:pos x="T0" y="T1"/>
                </a:cxn>
                <a:cxn ang="0">
                  <a:pos x="T2" y="T3"/>
                </a:cxn>
                <a:cxn ang="0">
                  <a:pos x="T4" y="T5"/>
                </a:cxn>
                <a:cxn ang="0">
                  <a:pos x="T6" y="T7"/>
                </a:cxn>
                <a:cxn ang="0">
                  <a:pos x="T8" y="T9"/>
                </a:cxn>
                <a:cxn ang="0">
                  <a:pos x="T10" y="T11"/>
                </a:cxn>
              </a:cxnLst>
              <a:rect l="0" t="0" r="r" b="b"/>
              <a:pathLst>
                <a:path w="386" h="285">
                  <a:moveTo>
                    <a:pt x="125" y="61"/>
                  </a:moveTo>
                  <a:cubicBezTo>
                    <a:pt x="125" y="61"/>
                    <a:pt x="279" y="90"/>
                    <a:pt x="367" y="216"/>
                  </a:cubicBezTo>
                  <a:cubicBezTo>
                    <a:pt x="279" y="285"/>
                    <a:pt x="180" y="248"/>
                    <a:pt x="116" y="156"/>
                  </a:cubicBezTo>
                  <a:cubicBezTo>
                    <a:pt x="98" y="129"/>
                    <a:pt x="41" y="42"/>
                    <a:pt x="0" y="49"/>
                  </a:cubicBezTo>
                  <a:cubicBezTo>
                    <a:pt x="305" y="0"/>
                    <a:pt x="373" y="146"/>
                    <a:pt x="386" y="187"/>
                  </a:cubicBezTo>
                  <a:cubicBezTo>
                    <a:pt x="306" y="75"/>
                    <a:pt x="125" y="61"/>
                    <a:pt x="125"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schemeClr val="tx1">
                    <a:lumMod val="65000"/>
                    <a:lumOff val="35000"/>
                  </a:schemeClr>
                </a:solidFill>
                <a:cs typeface="+mn-ea"/>
                <a:sym typeface="+mn-lt"/>
              </a:endParaRPr>
            </a:p>
          </p:txBody>
        </p:sp>
      </p:grpSp>
      <p:sp>
        <p:nvSpPr>
          <p:cNvPr id="47" name="TextBox 9"/>
          <p:cNvSpPr txBox="1"/>
          <p:nvPr/>
        </p:nvSpPr>
        <p:spPr>
          <a:xfrm>
            <a:off x="5584102" y="2143669"/>
            <a:ext cx="2390820" cy="605230"/>
          </a:xfrm>
          <a:prstGeom prst="rect">
            <a:avLst/>
          </a:prstGeom>
          <a:noFill/>
          <a:effectLst/>
        </p:spPr>
        <p:txBody>
          <a:bodyPr wrap="square" rtlCol="0">
            <a:spAutoFit/>
          </a:bodyPr>
          <a:lstStyle/>
          <a:p>
            <a:pPr algn="ctr"/>
            <a:r>
              <a:rPr lang="zh-CN" altLang="en-US" sz="3335" dirty="0">
                <a:solidFill>
                  <a:schemeClr val="tx1">
                    <a:lumMod val="65000"/>
                    <a:lumOff val="35000"/>
                  </a:schemeClr>
                </a:solidFill>
                <a:cs typeface="+mn-ea"/>
                <a:sym typeface="+mn-lt"/>
              </a:rPr>
              <a:t>众筹币量：</a:t>
            </a:r>
            <a:endParaRPr lang="zh-CN" altLang="en-US" sz="3335" dirty="0">
              <a:solidFill>
                <a:schemeClr val="tx1">
                  <a:lumMod val="65000"/>
                  <a:lumOff val="35000"/>
                </a:schemeClr>
              </a:solidFill>
              <a:cs typeface="+mn-ea"/>
              <a:sym typeface="+mn-lt"/>
            </a:endParaRPr>
          </a:p>
        </p:txBody>
      </p:sp>
      <p:sp>
        <p:nvSpPr>
          <p:cNvPr id="48" name="TextBox 9"/>
          <p:cNvSpPr txBox="1"/>
          <p:nvPr/>
        </p:nvSpPr>
        <p:spPr>
          <a:xfrm>
            <a:off x="7619322" y="1601260"/>
            <a:ext cx="2895600" cy="1425903"/>
          </a:xfrm>
          <a:prstGeom prst="rect">
            <a:avLst/>
          </a:prstGeom>
          <a:noFill/>
          <a:effectLst/>
        </p:spPr>
        <p:txBody>
          <a:bodyPr wrap="square" rtlCol="0">
            <a:spAutoFit/>
          </a:bodyPr>
          <a:lstStyle/>
          <a:p>
            <a:pPr algn="ctr"/>
            <a:r>
              <a:rPr lang="en-US" altLang="zh-CN" sz="8665" dirty="0">
                <a:solidFill>
                  <a:schemeClr val="accent1"/>
                </a:solidFill>
                <a:cs typeface="+mn-ea"/>
                <a:sym typeface="+mn-lt"/>
              </a:rPr>
              <a:t>300</a:t>
            </a:r>
            <a:endParaRPr lang="zh-CN" altLang="en-US" sz="8665" dirty="0">
              <a:solidFill>
                <a:schemeClr val="accent1"/>
              </a:solidFill>
              <a:cs typeface="+mn-ea"/>
              <a:sym typeface="+mn-lt"/>
            </a:endParaRPr>
          </a:p>
        </p:txBody>
      </p:sp>
      <p:sp>
        <p:nvSpPr>
          <p:cNvPr id="49" name="TextBox 9"/>
          <p:cNvSpPr txBox="1"/>
          <p:nvPr/>
        </p:nvSpPr>
        <p:spPr>
          <a:xfrm>
            <a:off x="9803723" y="2210859"/>
            <a:ext cx="962781" cy="605230"/>
          </a:xfrm>
          <a:prstGeom prst="rect">
            <a:avLst/>
          </a:prstGeom>
          <a:noFill/>
          <a:effectLst/>
        </p:spPr>
        <p:txBody>
          <a:bodyPr wrap="square" rtlCol="0">
            <a:spAutoFit/>
          </a:bodyPr>
          <a:lstStyle/>
          <a:p>
            <a:pPr algn="ctr"/>
            <a:r>
              <a:rPr lang="zh-CN" altLang="en-US" sz="3335" dirty="0">
                <a:solidFill>
                  <a:schemeClr val="tx1">
                    <a:lumMod val="65000"/>
                    <a:lumOff val="35000"/>
                  </a:schemeClr>
                </a:solidFill>
                <a:cs typeface="+mn-ea"/>
                <a:sym typeface="+mn-lt"/>
              </a:rPr>
              <a:t>万</a:t>
            </a:r>
            <a:endParaRPr lang="zh-CN" altLang="en-US" sz="3335" dirty="0">
              <a:solidFill>
                <a:schemeClr val="tx1">
                  <a:lumMod val="65000"/>
                  <a:lumOff val="35000"/>
                </a:schemeClr>
              </a:solidFill>
              <a:cs typeface="+mn-ea"/>
              <a:sym typeface="+mn-lt"/>
            </a:endParaRPr>
          </a:p>
        </p:txBody>
      </p:sp>
      <p:sp>
        <p:nvSpPr>
          <p:cNvPr id="50" name="TextBox 49"/>
          <p:cNvSpPr txBox="1"/>
          <p:nvPr/>
        </p:nvSpPr>
        <p:spPr>
          <a:xfrm>
            <a:off x="5638123" y="3039887"/>
            <a:ext cx="5128381" cy="830983"/>
          </a:xfrm>
          <a:prstGeom prst="rect">
            <a:avLst/>
          </a:prstGeom>
          <a:noFill/>
        </p:spPr>
        <p:txBody>
          <a:bodyPr wrap="square" lIns="91428" tIns="45713" rIns="91428" bIns="45713" rtlCol="0">
            <a:spAutoFit/>
          </a:bodyPr>
          <a:lstStyle/>
          <a:p>
            <a:pPr algn="l"/>
            <a:r>
              <a:rPr lang="zh-CN" altLang="en-US" sz="1600" dirty="0">
                <a:solidFill>
                  <a:schemeClr val="tx1">
                    <a:lumMod val="65000"/>
                    <a:lumOff val="35000"/>
                  </a:schemeClr>
                </a:solidFill>
                <a:cs typeface="+mn-ea"/>
                <a:sym typeface="+mn-lt"/>
              </a:rPr>
              <a:t>请输入您的文字对目标进行说明请输入您的文字对目标进行说明请输入您的文字对目标进行说明</a:t>
            </a:r>
            <a:endParaRPr lang="zh-CN" altLang="en-US" sz="1600" dirty="0">
              <a:solidFill>
                <a:schemeClr val="tx1">
                  <a:lumMod val="65000"/>
                  <a:lumOff val="35000"/>
                </a:schemeClr>
              </a:solidFill>
              <a:cs typeface="+mn-ea"/>
              <a:sym typeface="+mn-lt"/>
            </a:endParaRPr>
          </a:p>
          <a:p>
            <a:pPr algn="l"/>
            <a:endParaRPr lang="zh-CN" altLang="en-US" sz="1600" dirty="0">
              <a:solidFill>
                <a:schemeClr val="tx1">
                  <a:lumMod val="65000"/>
                  <a:lumOff val="35000"/>
                </a:schemeClr>
              </a:solidFill>
              <a:cs typeface="+mn-ea"/>
              <a:sym typeface="+mn-lt"/>
            </a:endParaRPr>
          </a:p>
        </p:txBody>
      </p:sp>
      <p:sp>
        <p:nvSpPr>
          <p:cNvPr id="51" name="TextBox 9"/>
          <p:cNvSpPr txBox="1"/>
          <p:nvPr/>
        </p:nvSpPr>
        <p:spPr>
          <a:xfrm>
            <a:off x="5584102" y="4242859"/>
            <a:ext cx="2390820" cy="605230"/>
          </a:xfrm>
          <a:prstGeom prst="rect">
            <a:avLst/>
          </a:prstGeom>
          <a:noFill/>
          <a:effectLst/>
        </p:spPr>
        <p:txBody>
          <a:bodyPr wrap="square" rtlCol="0">
            <a:spAutoFit/>
          </a:bodyPr>
          <a:lstStyle/>
          <a:p>
            <a:pPr algn="ctr"/>
            <a:r>
              <a:rPr lang="zh-CN" altLang="en-US" sz="3335" dirty="0">
                <a:solidFill>
                  <a:schemeClr val="tx1">
                    <a:lumMod val="65000"/>
                    <a:lumOff val="35000"/>
                  </a:schemeClr>
                </a:solidFill>
                <a:cs typeface="+mn-ea"/>
                <a:sym typeface="+mn-lt"/>
              </a:rPr>
              <a:t>众筹资金：</a:t>
            </a:r>
            <a:endParaRPr lang="zh-CN" altLang="en-US" sz="3335" dirty="0">
              <a:solidFill>
                <a:schemeClr val="tx1">
                  <a:lumMod val="65000"/>
                  <a:lumOff val="35000"/>
                </a:schemeClr>
              </a:solidFill>
              <a:cs typeface="+mn-ea"/>
              <a:sym typeface="+mn-lt"/>
            </a:endParaRPr>
          </a:p>
        </p:txBody>
      </p:sp>
      <p:sp>
        <p:nvSpPr>
          <p:cNvPr id="52" name="TextBox 9"/>
          <p:cNvSpPr txBox="1"/>
          <p:nvPr/>
        </p:nvSpPr>
        <p:spPr>
          <a:xfrm>
            <a:off x="7619322" y="3700451"/>
            <a:ext cx="2895600" cy="1425903"/>
          </a:xfrm>
          <a:prstGeom prst="rect">
            <a:avLst/>
          </a:prstGeom>
          <a:noFill/>
          <a:effectLst/>
        </p:spPr>
        <p:txBody>
          <a:bodyPr wrap="square" rtlCol="0">
            <a:spAutoFit/>
          </a:bodyPr>
          <a:lstStyle/>
          <a:p>
            <a:pPr algn="ctr"/>
            <a:r>
              <a:rPr lang="en-US" altLang="zh-CN" sz="8665" dirty="0">
                <a:solidFill>
                  <a:schemeClr val="accent2"/>
                </a:solidFill>
                <a:cs typeface="+mn-ea"/>
                <a:sym typeface="+mn-lt"/>
              </a:rPr>
              <a:t>100</a:t>
            </a:r>
            <a:endParaRPr lang="zh-CN" altLang="en-US" sz="8665" dirty="0">
              <a:solidFill>
                <a:schemeClr val="accent2"/>
              </a:solidFill>
              <a:cs typeface="+mn-ea"/>
              <a:sym typeface="+mn-lt"/>
            </a:endParaRPr>
          </a:p>
        </p:txBody>
      </p:sp>
      <p:sp>
        <p:nvSpPr>
          <p:cNvPr id="53" name="TextBox 9"/>
          <p:cNvSpPr txBox="1"/>
          <p:nvPr/>
        </p:nvSpPr>
        <p:spPr>
          <a:xfrm>
            <a:off x="9803723" y="4310050"/>
            <a:ext cx="962781" cy="605230"/>
          </a:xfrm>
          <a:prstGeom prst="rect">
            <a:avLst/>
          </a:prstGeom>
          <a:noFill/>
          <a:effectLst/>
        </p:spPr>
        <p:txBody>
          <a:bodyPr wrap="square" rtlCol="0">
            <a:spAutoFit/>
          </a:bodyPr>
          <a:lstStyle/>
          <a:p>
            <a:pPr algn="ctr"/>
            <a:r>
              <a:rPr lang="zh-CN" altLang="en-US" sz="3335" dirty="0">
                <a:solidFill>
                  <a:schemeClr val="tx1">
                    <a:lumMod val="65000"/>
                    <a:lumOff val="35000"/>
                  </a:schemeClr>
                </a:solidFill>
                <a:cs typeface="+mn-ea"/>
                <a:sym typeface="+mn-lt"/>
              </a:rPr>
              <a:t>万</a:t>
            </a:r>
            <a:endParaRPr lang="zh-CN" altLang="en-US" sz="3335" dirty="0">
              <a:solidFill>
                <a:schemeClr val="tx1">
                  <a:lumMod val="65000"/>
                  <a:lumOff val="35000"/>
                </a:schemeClr>
              </a:solidFill>
              <a:cs typeface="+mn-ea"/>
              <a:sym typeface="+mn-lt"/>
            </a:endParaRPr>
          </a:p>
        </p:txBody>
      </p:sp>
      <p:sp>
        <p:nvSpPr>
          <p:cNvPr id="54" name="TextBox 53"/>
          <p:cNvSpPr txBox="1"/>
          <p:nvPr/>
        </p:nvSpPr>
        <p:spPr>
          <a:xfrm>
            <a:off x="5638123" y="5139078"/>
            <a:ext cx="5128381" cy="830983"/>
          </a:xfrm>
          <a:prstGeom prst="rect">
            <a:avLst/>
          </a:prstGeom>
          <a:noFill/>
        </p:spPr>
        <p:txBody>
          <a:bodyPr wrap="square" lIns="91428" tIns="45713" rIns="91428" bIns="45713" rtlCol="0">
            <a:spAutoFit/>
          </a:bodyPr>
          <a:lstStyle/>
          <a:p>
            <a:pPr algn="l"/>
            <a:r>
              <a:rPr lang="zh-CN" altLang="en-US" sz="1600" dirty="0">
                <a:solidFill>
                  <a:schemeClr val="tx1">
                    <a:lumMod val="65000"/>
                    <a:lumOff val="35000"/>
                  </a:schemeClr>
                </a:solidFill>
                <a:cs typeface="+mn-ea"/>
                <a:sym typeface="+mn-lt"/>
              </a:rPr>
              <a:t>请输入您的文字对目标进行说明请输入您的文字对目标进行说明请输入您的文字对目标进行说明</a:t>
            </a:r>
            <a:endParaRPr lang="zh-CN" altLang="en-US" sz="1600" dirty="0">
              <a:solidFill>
                <a:schemeClr val="tx1">
                  <a:lumMod val="65000"/>
                  <a:lumOff val="35000"/>
                </a:schemeClr>
              </a:solidFill>
              <a:cs typeface="+mn-ea"/>
              <a:sym typeface="+mn-lt"/>
            </a:endParaRPr>
          </a:p>
          <a:p>
            <a:pPr algn="l"/>
            <a:endParaRPr lang="zh-CN" altLang="en-US" sz="1600" dirty="0">
              <a:solidFill>
                <a:schemeClr val="tx1">
                  <a:lumMod val="65000"/>
                  <a:lumOff val="35000"/>
                </a:schemeClr>
              </a:solidFill>
              <a:cs typeface="+mn-ea"/>
              <a:sym typeface="+mn-lt"/>
            </a:endParaRPr>
          </a:p>
        </p:txBody>
      </p:sp>
      <p:sp>
        <p:nvSpPr>
          <p:cNvPr id="24" name="剪去对角的矩形 23"/>
          <p:cNvSpPr/>
          <p:nvPr/>
        </p:nvSpPr>
        <p:spPr>
          <a:xfrm flipH="1">
            <a:off x="-527149" y="404664"/>
            <a:ext cx="1261505" cy="288032"/>
          </a:xfrm>
          <a:prstGeom prst="snip2DiagRect">
            <a:avLst>
              <a:gd name="adj1" fmla="val 0"/>
              <a:gd name="adj2" fmla="val 5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strVal val="(6*min(max(#ppt_w*#ppt_h,.3),1)-7.4)/-.7*#ppt_w"/>
                                          </p:val>
                                        </p:tav>
                                        <p:tav tm="100000">
                                          <p:val>
                                            <p:strVal val="#ppt_w"/>
                                          </p:val>
                                        </p:tav>
                                      </p:tavLst>
                                    </p:anim>
                                    <p:anim calcmode="lin" valueType="num">
                                      <p:cBhvr>
                                        <p:cTn id="8" dur="500" fill="hold"/>
                                        <p:tgtEl>
                                          <p:spTgt spid="35"/>
                                        </p:tgtEl>
                                        <p:attrNameLst>
                                          <p:attrName>ppt_h</p:attrName>
                                        </p:attrNameLst>
                                      </p:cBhvr>
                                      <p:tavLst>
                                        <p:tav tm="0">
                                          <p:val>
                                            <p:strVal val="(6*min(max(#ppt_w*#ppt_h,.3),1)-7.4)/-.7*#ppt_h"/>
                                          </p:val>
                                        </p:tav>
                                        <p:tav tm="100000">
                                          <p:val>
                                            <p:strVal val="#ppt_h"/>
                                          </p:val>
                                        </p:tav>
                                      </p:tavLst>
                                    </p:anim>
                                    <p:anim calcmode="lin" valueType="num">
                                      <p:cBhvr>
                                        <p:cTn id="9" dur="500" fill="hold"/>
                                        <p:tgtEl>
                                          <p:spTgt spid="35"/>
                                        </p:tgtEl>
                                        <p:attrNameLst>
                                          <p:attrName>ppt_x</p:attrName>
                                        </p:attrNameLst>
                                      </p:cBhvr>
                                      <p:tavLst>
                                        <p:tav tm="0">
                                          <p:val>
                                            <p:fltVal val="0.5"/>
                                          </p:val>
                                        </p:tav>
                                        <p:tav tm="100000">
                                          <p:val>
                                            <p:strVal val="#ppt_x"/>
                                          </p:val>
                                        </p:tav>
                                      </p:tavLst>
                                    </p:anim>
                                    <p:anim calcmode="lin" valueType="num">
                                      <p:cBhvr>
                                        <p:cTn id="10" dur="500" fill="hold"/>
                                        <p:tgtEl>
                                          <p:spTgt spid="3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fade">
                                      <p:cBhvr>
                                        <p:cTn id="14" dur="500"/>
                                        <p:tgtEl>
                                          <p:spTgt spid="3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wipe(left)">
                                      <p:cBhvr>
                                        <p:cTn id="18" dur="500"/>
                                        <p:tgtEl>
                                          <p:spTgt spid="47"/>
                                        </p:tgtEl>
                                      </p:cBhvr>
                                    </p:animEffect>
                                  </p:childTnLst>
                                </p:cTn>
                              </p:par>
                            </p:childTnLst>
                          </p:cTn>
                        </p:par>
                        <p:par>
                          <p:cTn id="19" fill="hold">
                            <p:stCondLst>
                              <p:cond delay="1500"/>
                            </p:stCondLst>
                            <p:childTnLst>
                              <p:par>
                                <p:cTn id="20" presetID="23" presetClass="entr" presetSubtype="32" fill="hold" grpId="0" nodeType="afterEffect">
                                  <p:stCondLst>
                                    <p:cond delay="0"/>
                                  </p:stCondLst>
                                  <p:iterate type="lt">
                                    <p:tmPct val="15000"/>
                                  </p:iterate>
                                  <p:childTnLst>
                                    <p:set>
                                      <p:cBhvr>
                                        <p:cTn id="21" dur="1" fill="hold">
                                          <p:stCondLst>
                                            <p:cond delay="0"/>
                                          </p:stCondLst>
                                        </p:cTn>
                                        <p:tgtEl>
                                          <p:spTgt spid="48"/>
                                        </p:tgtEl>
                                        <p:attrNameLst>
                                          <p:attrName>style.visibility</p:attrName>
                                        </p:attrNameLst>
                                      </p:cBhvr>
                                      <p:to>
                                        <p:strVal val="visible"/>
                                      </p:to>
                                    </p:set>
                                    <p:anim calcmode="lin" valueType="num">
                                      <p:cBhvr>
                                        <p:cTn id="22" dur="500" fill="hold"/>
                                        <p:tgtEl>
                                          <p:spTgt spid="48"/>
                                        </p:tgtEl>
                                        <p:attrNameLst>
                                          <p:attrName>ppt_w</p:attrName>
                                        </p:attrNameLst>
                                      </p:cBhvr>
                                      <p:tavLst>
                                        <p:tav tm="0">
                                          <p:val>
                                            <p:strVal val="4*#ppt_w"/>
                                          </p:val>
                                        </p:tav>
                                        <p:tav tm="100000">
                                          <p:val>
                                            <p:strVal val="#ppt_w"/>
                                          </p:val>
                                        </p:tav>
                                      </p:tavLst>
                                    </p:anim>
                                    <p:anim calcmode="lin" valueType="num">
                                      <p:cBhvr>
                                        <p:cTn id="23" dur="500" fill="hold"/>
                                        <p:tgtEl>
                                          <p:spTgt spid="48"/>
                                        </p:tgtEl>
                                        <p:attrNameLst>
                                          <p:attrName>ppt_h</p:attrName>
                                        </p:attrNameLst>
                                      </p:cBhvr>
                                      <p:tavLst>
                                        <p:tav tm="0">
                                          <p:val>
                                            <p:strVal val="4*#ppt_h"/>
                                          </p:val>
                                        </p:tav>
                                        <p:tav tm="100000">
                                          <p:val>
                                            <p:strVal val="#ppt_h"/>
                                          </p:val>
                                        </p:tav>
                                      </p:tavLst>
                                    </p:anim>
                                  </p:childTnLst>
                                </p:cTn>
                              </p:par>
                            </p:childTnLst>
                          </p:cTn>
                        </p:par>
                        <p:par>
                          <p:cTn id="24" fill="hold">
                            <p:stCondLst>
                              <p:cond delay="2150"/>
                            </p:stCondLst>
                            <p:childTnLst>
                              <p:par>
                                <p:cTn id="25" presetID="14" presetClass="entr" presetSubtype="10"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randombar(horizontal)">
                                      <p:cBhvr>
                                        <p:cTn id="27" dur="500"/>
                                        <p:tgtEl>
                                          <p:spTgt spid="49"/>
                                        </p:tgtEl>
                                      </p:cBhvr>
                                    </p:animEffect>
                                  </p:childTnLst>
                                </p:cTn>
                              </p:par>
                            </p:childTnLst>
                          </p:cTn>
                        </p:par>
                        <p:par>
                          <p:cTn id="28" fill="hold">
                            <p:stCondLst>
                              <p:cond delay="2650"/>
                            </p:stCondLst>
                            <p:childTnLst>
                              <p:par>
                                <p:cTn id="29" presetID="16" presetClass="entr" presetSubtype="21" fill="hold" grpId="0" nodeType="after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barn(inVertical)">
                                      <p:cBhvr>
                                        <p:cTn id="31" dur="500"/>
                                        <p:tgtEl>
                                          <p:spTgt spid="50"/>
                                        </p:tgtEl>
                                      </p:cBhvr>
                                    </p:animEffect>
                                  </p:childTnLst>
                                </p:cTn>
                              </p:par>
                            </p:childTnLst>
                          </p:cTn>
                        </p:par>
                        <p:par>
                          <p:cTn id="32" fill="hold">
                            <p:stCondLst>
                              <p:cond delay="3150"/>
                            </p:stCondLst>
                            <p:childTnLst>
                              <p:par>
                                <p:cTn id="33" presetID="22" presetClass="entr" presetSubtype="8" fill="hold" grpId="0" nodeType="after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wipe(left)">
                                      <p:cBhvr>
                                        <p:cTn id="35" dur="500"/>
                                        <p:tgtEl>
                                          <p:spTgt spid="51"/>
                                        </p:tgtEl>
                                      </p:cBhvr>
                                    </p:animEffect>
                                  </p:childTnLst>
                                </p:cTn>
                              </p:par>
                            </p:childTnLst>
                          </p:cTn>
                        </p:par>
                        <p:par>
                          <p:cTn id="36" fill="hold">
                            <p:stCondLst>
                              <p:cond delay="3650"/>
                            </p:stCondLst>
                            <p:childTnLst>
                              <p:par>
                                <p:cTn id="37" presetID="23" presetClass="entr" presetSubtype="32" fill="hold" grpId="0" nodeType="afterEffect">
                                  <p:stCondLst>
                                    <p:cond delay="0"/>
                                  </p:stCondLst>
                                  <p:iterate type="lt">
                                    <p:tmPct val="15000"/>
                                  </p:iterate>
                                  <p:childTnLst>
                                    <p:set>
                                      <p:cBhvr>
                                        <p:cTn id="38" dur="1" fill="hold">
                                          <p:stCondLst>
                                            <p:cond delay="0"/>
                                          </p:stCondLst>
                                        </p:cTn>
                                        <p:tgtEl>
                                          <p:spTgt spid="52"/>
                                        </p:tgtEl>
                                        <p:attrNameLst>
                                          <p:attrName>style.visibility</p:attrName>
                                        </p:attrNameLst>
                                      </p:cBhvr>
                                      <p:to>
                                        <p:strVal val="visible"/>
                                      </p:to>
                                    </p:set>
                                    <p:anim calcmode="lin" valueType="num">
                                      <p:cBhvr>
                                        <p:cTn id="39" dur="500" fill="hold"/>
                                        <p:tgtEl>
                                          <p:spTgt spid="52"/>
                                        </p:tgtEl>
                                        <p:attrNameLst>
                                          <p:attrName>ppt_w</p:attrName>
                                        </p:attrNameLst>
                                      </p:cBhvr>
                                      <p:tavLst>
                                        <p:tav tm="0">
                                          <p:val>
                                            <p:strVal val="4*#ppt_w"/>
                                          </p:val>
                                        </p:tav>
                                        <p:tav tm="100000">
                                          <p:val>
                                            <p:strVal val="#ppt_w"/>
                                          </p:val>
                                        </p:tav>
                                      </p:tavLst>
                                    </p:anim>
                                    <p:anim calcmode="lin" valueType="num">
                                      <p:cBhvr>
                                        <p:cTn id="40" dur="500" fill="hold"/>
                                        <p:tgtEl>
                                          <p:spTgt spid="52"/>
                                        </p:tgtEl>
                                        <p:attrNameLst>
                                          <p:attrName>ppt_h</p:attrName>
                                        </p:attrNameLst>
                                      </p:cBhvr>
                                      <p:tavLst>
                                        <p:tav tm="0">
                                          <p:val>
                                            <p:strVal val="4*#ppt_h"/>
                                          </p:val>
                                        </p:tav>
                                        <p:tav tm="100000">
                                          <p:val>
                                            <p:strVal val="#ppt_h"/>
                                          </p:val>
                                        </p:tav>
                                      </p:tavLst>
                                    </p:anim>
                                  </p:childTnLst>
                                </p:cTn>
                              </p:par>
                            </p:childTnLst>
                          </p:cTn>
                        </p:par>
                        <p:par>
                          <p:cTn id="41" fill="hold">
                            <p:stCondLst>
                              <p:cond delay="4300"/>
                            </p:stCondLst>
                            <p:childTnLst>
                              <p:par>
                                <p:cTn id="42" presetID="14" presetClass="entr" presetSubtype="10" fill="hold" grpId="0"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randombar(horizontal)">
                                      <p:cBhvr>
                                        <p:cTn id="44" dur="500"/>
                                        <p:tgtEl>
                                          <p:spTgt spid="53"/>
                                        </p:tgtEl>
                                      </p:cBhvr>
                                    </p:animEffect>
                                  </p:childTnLst>
                                </p:cTn>
                              </p:par>
                            </p:childTnLst>
                          </p:cTn>
                        </p:par>
                        <p:par>
                          <p:cTn id="45" fill="hold">
                            <p:stCondLst>
                              <p:cond delay="4800"/>
                            </p:stCondLst>
                            <p:childTnLst>
                              <p:par>
                                <p:cTn id="46" presetID="16" presetClass="entr" presetSubtype="21" fill="hold" grpId="0" nodeType="after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barn(inVertical)">
                                      <p:cBhvr>
                                        <p:cTn id="48"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标题 1"/>
          <p:cNvSpPr txBox="1"/>
          <p:nvPr/>
        </p:nvSpPr>
        <p:spPr>
          <a:xfrm>
            <a:off x="1093788" y="413568"/>
            <a:ext cx="2809241" cy="59526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3200" dirty="0">
                <a:solidFill>
                  <a:schemeClr val="tx1">
                    <a:lumMod val="75000"/>
                    <a:lumOff val="25000"/>
                  </a:schemeClr>
                </a:solidFill>
                <a:latin typeface="+mn-lt"/>
                <a:ea typeface="+mn-ea"/>
                <a:cs typeface="+mn-ea"/>
                <a:sym typeface="+mn-lt"/>
              </a:rPr>
              <a:t>利润来源分析</a:t>
            </a:r>
            <a:endParaRPr lang="zh-CN" altLang="en-US" sz="3200" dirty="0">
              <a:solidFill>
                <a:schemeClr val="tx1">
                  <a:lumMod val="75000"/>
                  <a:lumOff val="25000"/>
                </a:schemeClr>
              </a:solidFill>
              <a:latin typeface="+mn-lt"/>
              <a:ea typeface="+mn-ea"/>
              <a:cs typeface="+mn-ea"/>
              <a:sym typeface="+mn-lt"/>
            </a:endParaRPr>
          </a:p>
        </p:txBody>
      </p:sp>
      <p:sp>
        <p:nvSpPr>
          <p:cNvPr id="31" name="TextBox 30"/>
          <p:cNvSpPr txBox="1"/>
          <p:nvPr/>
        </p:nvSpPr>
        <p:spPr>
          <a:xfrm>
            <a:off x="1658456" y="5832945"/>
            <a:ext cx="1315213" cy="338554"/>
          </a:xfrm>
          <a:prstGeom prst="rect">
            <a:avLst/>
          </a:prstGeom>
          <a:noFill/>
        </p:spPr>
        <p:txBody>
          <a:bodyPr wrap="square" rtlCol="0">
            <a:spAutoFit/>
          </a:bodyPr>
          <a:lstStyle/>
          <a:p>
            <a:pPr algn="ctr"/>
            <a:r>
              <a:rPr lang="zh-CN" altLang="en-US" sz="1600" dirty="0">
                <a:solidFill>
                  <a:schemeClr val="tx1">
                    <a:lumMod val="65000"/>
                    <a:lumOff val="35000"/>
                  </a:schemeClr>
                </a:solidFill>
                <a:cs typeface="+mn-ea"/>
                <a:sym typeface="+mn-lt"/>
              </a:rPr>
              <a:t>收入来源一</a:t>
            </a:r>
            <a:endParaRPr lang="zh-CN" altLang="en-US" sz="1600" dirty="0">
              <a:solidFill>
                <a:schemeClr val="tx1">
                  <a:lumMod val="65000"/>
                  <a:lumOff val="35000"/>
                </a:schemeClr>
              </a:solidFill>
              <a:cs typeface="+mn-ea"/>
              <a:sym typeface="+mn-lt"/>
            </a:endParaRPr>
          </a:p>
        </p:txBody>
      </p:sp>
      <p:sp>
        <p:nvSpPr>
          <p:cNvPr id="32" name="TextBox 31"/>
          <p:cNvSpPr txBox="1"/>
          <p:nvPr/>
        </p:nvSpPr>
        <p:spPr>
          <a:xfrm>
            <a:off x="1185660" y="5152545"/>
            <a:ext cx="288032" cy="184666"/>
          </a:xfrm>
          <a:prstGeom prst="rect">
            <a:avLst/>
          </a:prstGeom>
          <a:noFill/>
        </p:spPr>
        <p:txBody>
          <a:bodyPr wrap="square" lIns="0" tIns="0" rIns="0" bIns="0" rtlCol="0">
            <a:spAutoFit/>
          </a:bodyPr>
          <a:lstStyle/>
          <a:p>
            <a:pPr algn="just"/>
            <a:r>
              <a:rPr lang="en-US" altLang="zh-CN" sz="1200" dirty="0">
                <a:solidFill>
                  <a:schemeClr val="tx1">
                    <a:lumMod val="65000"/>
                    <a:lumOff val="35000"/>
                  </a:schemeClr>
                </a:solidFill>
                <a:cs typeface="+mn-ea"/>
                <a:sym typeface="+mn-lt"/>
              </a:rPr>
              <a:t>100</a:t>
            </a:r>
            <a:endParaRPr lang="zh-CN" altLang="en-US" sz="1200" dirty="0">
              <a:solidFill>
                <a:schemeClr val="tx1">
                  <a:lumMod val="65000"/>
                  <a:lumOff val="35000"/>
                </a:schemeClr>
              </a:solidFill>
              <a:cs typeface="+mn-ea"/>
              <a:sym typeface="+mn-lt"/>
            </a:endParaRPr>
          </a:p>
        </p:txBody>
      </p:sp>
      <p:sp>
        <p:nvSpPr>
          <p:cNvPr id="33" name="TextBox 32"/>
          <p:cNvSpPr txBox="1"/>
          <p:nvPr/>
        </p:nvSpPr>
        <p:spPr>
          <a:xfrm>
            <a:off x="3159727" y="5832945"/>
            <a:ext cx="1315213" cy="338554"/>
          </a:xfrm>
          <a:prstGeom prst="rect">
            <a:avLst/>
          </a:prstGeom>
          <a:noFill/>
        </p:spPr>
        <p:txBody>
          <a:bodyPr wrap="square" rtlCol="0">
            <a:spAutoFit/>
          </a:bodyPr>
          <a:lstStyle/>
          <a:p>
            <a:pPr algn="ctr"/>
            <a:r>
              <a:rPr lang="zh-CN" altLang="en-US" sz="1600" dirty="0">
                <a:solidFill>
                  <a:schemeClr val="tx1">
                    <a:lumMod val="65000"/>
                    <a:lumOff val="35000"/>
                  </a:schemeClr>
                </a:solidFill>
                <a:cs typeface="+mn-ea"/>
                <a:sym typeface="+mn-lt"/>
              </a:rPr>
              <a:t>收入来源二</a:t>
            </a:r>
            <a:endParaRPr lang="zh-CN" altLang="en-US" sz="1600" dirty="0">
              <a:solidFill>
                <a:schemeClr val="tx1">
                  <a:lumMod val="65000"/>
                  <a:lumOff val="35000"/>
                </a:schemeClr>
              </a:solidFill>
              <a:cs typeface="+mn-ea"/>
              <a:sym typeface="+mn-lt"/>
            </a:endParaRPr>
          </a:p>
        </p:txBody>
      </p:sp>
      <p:sp>
        <p:nvSpPr>
          <p:cNvPr id="34" name="TextBox 33"/>
          <p:cNvSpPr txBox="1"/>
          <p:nvPr/>
        </p:nvSpPr>
        <p:spPr>
          <a:xfrm>
            <a:off x="4640678" y="5832945"/>
            <a:ext cx="1315213" cy="338554"/>
          </a:xfrm>
          <a:prstGeom prst="rect">
            <a:avLst/>
          </a:prstGeom>
          <a:noFill/>
        </p:spPr>
        <p:txBody>
          <a:bodyPr wrap="square" rtlCol="0">
            <a:spAutoFit/>
          </a:bodyPr>
          <a:lstStyle/>
          <a:p>
            <a:pPr algn="ctr"/>
            <a:r>
              <a:rPr lang="zh-CN" altLang="en-US" sz="1600" dirty="0">
                <a:solidFill>
                  <a:schemeClr val="tx1">
                    <a:lumMod val="65000"/>
                    <a:lumOff val="35000"/>
                  </a:schemeClr>
                </a:solidFill>
                <a:cs typeface="+mn-ea"/>
                <a:sym typeface="+mn-lt"/>
              </a:rPr>
              <a:t>收入来源三</a:t>
            </a:r>
            <a:endParaRPr lang="zh-CN" altLang="en-US" sz="1600" dirty="0">
              <a:solidFill>
                <a:schemeClr val="tx1">
                  <a:lumMod val="65000"/>
                  <a:lumOff val="35000"/>
                </a:schemeClr>
              </a:solidFill>
              <a:cs typeface="+mn-ea"/>
              <a:sym typeface="+mn-lt"/>
            </a:endParaRPr>
          </a:p>
        </p:txBody>
      </p:sp>
      <p:sp>
        <p:nvSpPr>
          <p:cNvPr id="35" name="TextBox 34"/>
          <p:cNvSpPr txBox="1"/>
          <p:nvPr/>
        </p:nvSpPr>
        <p:spPr>
          <a:xfrm>
            <a:off x="6121630" y="5832945"/>
            <a:ext cx="1315213" cy="338554"/>
          </a:xfrm>
          <a:prstGeom prst="rect">
            <a:avLst/>
          </a:prstGeom>
          <a:noFill/>
        </p:spPr>
        <p:txBody>
          <a:bodyPr wrap="square" rtlCol="0">
            <a:spAutoFit/>
          </a:bodyPr>
          <a:lstStyle/>
          <a:p>
            <a:pPr algn="ctr"/>
            <a:r>
              <a:rPr lang="zh-CN" altLang="en-US" sz="1600" dirty="0">
                <a:solidFill>
                  <a:schemeClr val="tx1">
                    <a:lumMod val="65000"/>
                    <a:lumOff val="35000"/>
                  </a:schemeClr>
                </a:solidFill>
                <a:cs typeface="+mn-ea"/>
                <a:sym typeface="+mn-lt"/>
              </a:rPr>
              <a:t>收入来源四</a:t>
            </a:r>
            <a:endParaRPr lang="zh-CN" altLang="en-US" sz="1600" dirty="0">
              <a:solidFill>
                <a:schemeClr val="tx1">
                  <a:lumMod val="65000"/>
                  <a:lumOff val="35000"/>
                </a:schemeClr>
              </a:solidFill>
              <a:cs typeface="+mn-ea"/>
              <a:sym typeface="+mn-lt"/>
            </a:endParaRPr>
          </a:p>
        </p:txBody>
      </p:sp>
      <p:sp>
        <p:nvSpPr>
          <p:cNvPr id="36" name="TextBox 35"/>
          <p:cNvSpPr txBox="1"/>
          <p:nvPr/>
        </p:nvSpPr>
        <p:spPr>
          <a:xfrm>
            <a:off x="1185660" y="4660491"/>
            <a:ext cx="288032" cy="184666"/>
          </a:xfrm>
          <a:prstGeom prst="rect">
            <a:avLst/>
          </a:prstGeom>
          <a:noFill/>
        </p:spPr>
        <p:txBody>
          <a:bodyPr wrap="square" lIns="0" tIns="0" rIns="0" bIns="0" rtlCol="0">
            <a:spAutoFit/>
          </a:bodyPr>
          <a:lstStyle/>
          <a:p>
            <a:pPr algn="just"/>
            <a:r>
              <a:rPr lang="en-US" altLang="zh-CN" sz="1200" dirty="0">
                <a:solidFill>
                  <a:schemeClr val="tx1">
                    <a:lumMod val="65000"/>
                    <a:lumOff val="35000"/>
                  </a:schemeClr>
                </a:solidFill>
                <a:cs typeface="+mn-ea"/>
                <a:sym typeface="+mn-lt"/>
              </a:rPr>
              <a:t>200</a:t>
            </a:r>
            <a:endParaRPr lang="zh-CN" altLang="en-US" sz="1200" dirty="0">
              <a:solidFill>
                <a:schemeClr val="tx1">
                  <a:lumMod val="65000"/>
                  <a:lumOff val="35000"/>
                </a:schemeClr>
              </a:solidFill>
              <a:cs typeface="+mn-ea"/>
              <a:sym typeface="+mn-lt"/>
            </a:endParaRPr>
          </a:p>
        </p:txBody>
      </p:sp>
      <p:sp>
        <p:nvSpPr>
          <p:cNvPr id="37" name="TextBox 36"/>
          <p:cNvSpPr txBox="1"/>
          <p:nvPr/>
        </p:nvSpPr>
        <p:spPr>
          <a:xfrm>
            <a:off x="1185660" y="4168436"/>
            <a:ext cx="288032" cy="184666"/>
          </a:xfrm>
          <a:prstGeom prst="rect">
            <a:avLst/>
          </a:prstGeom>
          <a:noFill/>
        </p:spPr>
        <p:txBody>
          <a:bodyPr wrap="square" lIns="0" tIns="0" rIns="0" bIns="0" rtlCol="0">
            <a:spAutoFit/>
          </a:bodyPr>
          <a:lstStyle/>
          <a:p>
            <a:pPr algn="just"/>
            <a:r>
              <a:rPr lang="en-US" altLang="zh-CN" sz="1200" dirty="0">
                <a:solidFill>
                  <a:schemeClr val="tx1">
                    <a:lumMod val="65000"/>
                    <a:lumOff val="35000"/>
                  </a:schemeClr>
                </a:solidFill>
                <a:cs typeface="+mn-ea"/>
                <a:sym typeface="+mn-lt"/>
              </a:rPr>
              <a:t>300</a:t>
            </a:r>
            <a:endParaRPr lang="zh-CN" altLang="en-US" sz="1200" dirty="0">
              <a:solidFill>
                <a:schemeClr val="tx1">
                  <a:lumMod val="65000"/>
                  <a:lumOff val="35000"/>
                </a:schemeClr>
              </a:solidFill>
              <a:cs typeface="+mn-ea"/>
              <a:sym typeface="+mn-lt"/>
            </a:endParaRPr>
          </a:p>
        </p:txBody>
      </p:sp>
      <p:sp>
        <p:nvSpPr>
          <p:cNvPr id="38" name="TextBox 37"/>
          <p:cNvSpPr txBox="1"/>
          <p:nvPr/>
        </p:nvSpPr>
        <p:spPr>
          <a:xfrm>
            <a:off x="1185660" y="3676381"/>
            <a:ext cx="288032" cy="184666"/>
          </a:xfrm>
          <a:prstGeom prst="rect">
            <a:avLst/>
          </a:prstGeom>
          <a:noFill/>
        </p:spPr>
        <p:txBody>
          <a:bodyPr wrap="square" lIns="0" tIns="0" rIns="0" bIns="0" rtlCol="0">
            <a:spAutoFit/>
          </a:bodyPr>
          <a:lstStyle/>
          <a:p>
            <a:pPr algn="just"/>
            <a:r>
              <a:rPr lang="en-US" altLang="zh-CN" sz="1200" dirty="0">
                <a:solidFill>
                  <a:schemeClr val="tx1">
                    <a:lumMod val="65000"/>
                    <a:lumOff val="35000"/>
                  </a:schemeClr>
                </a:solidFill>
                <a:cs typeface="+mn-ea"/>
                <a:sym typeface="+mn-lt"/>
              </a:rPr>
              <a:t>400</a:t>
            </a:r>
            <a:endParaRPr lang="zh-CN" altLang="en-US" sz="1200" dirty="0">
              <a:solidFill>
                <a:schemeClr val="tx1">
                  <a:lumMod val="65000"/>
                  <a:lumOff val="35000"/>
                </a:schemeClr>
              </a:solidFill>
              <a:cs typeface="+mn-ea"/>
              <a:sym typeface="+mn-lt"/>
            </a:endParaRPr>
          </a:p>
        </p:txBody>
      </p:sp>
      <p:sp>
        <p:nvSpPr>
          <p:cNvPr id="39" name="TextBox 38"/>
          <p:cNvSpPr txBox="1"/>
          <p:nvPr/>
        </p:nvSpPr>
        <p:spPr>
          <a:xfrm>
            <a:off x="1185660" y="3184327"/>
            <a:ext cx="288032" cy="184666"/>
          </a:xfrm>
          <a:prstGeom prst="rect">
            <a:avLst/>
          </a:prstGeom>
          <a:noFill/>
        </p:spPr>
        <p:txBody>
          <a:bodyPr wrap="square" lIns="0" tIns="0" rIns="0" bIns="0" rtlCol="0">
            <a:spAutoFit/>
          </a:bodyPr>
          <a:lstStyle/>
          <a:p>
            <a:pPr algn="just"/>
            <a:r>
              <a:rPr lang="en-US" altLang="zh-CN" sz="1200" dirty="0">
                <a:solidFill>
                  <a:schemeClr val="tx1">
                    <a:lumMod val="65000"/>
                    <a:lumOff val="35000"/>
                  </a:schemeClr>
                </a:solidFill>
                <a:cs typeface="+mn-ea"/>
                <a:sym typeface="+mn-lt"/>
              </a:rPr>
              <a:t>500</a:t>
            </a:r>
            <a:endParaRPr lang="zh-CN" altLang="en-US" sz="1200" dirty="0">
              <a:solidFill>
                <a:schemeClr val="tx1">
                  <a:lumMod val="65000"/>
                  <a:lumOff val="35000"/>
                </a:schemeClr>
              </a:solidFill>
              <a:cs typeface="+mn-ea"/>
              <a:sym typeface="+mn-lt"/>
            </a:endParaRPr>
          </a:p>
        </p:txBody>
      </p:sp>
      <p:sp>
        <p:nvSpPr>
          <p:cNvPr id="52" name="TextBox 51"/>
          <p:cNvSpPr txBox="1"/>
          <p:nvPr/>
        </p:nvSpPr>
        <p:spPr>
          <a:xfrm>
            <a:off x="1185660" y="2692272"/>
            <a:ext cx="288032" cy="184666"/>
          </a:xfrm>
          <a:prstGeom prst="rect">
            <a:avLst/>
          </a:prstGeom>
          <a:noFill/>
        </p:spPr>
        <p:txBody>
          <a:bodyPr wrap="square" lIns="0" tIns="0" rIns="0" bIns="0" rtlCol="0">
            <a:spAutoFit/>
          </a:bodyPr>
          <a:lstStyle/>
          <a:p>
            <a:pPr algn="just"/>
            <a:r>
              <a:rPr lang="en-US" altLang="zh-CN" sz="1200" dirty="0">
                <a:solidFill>
                  <a:schemeClr val="tx1">
                    <a:lumMod val="65000"/>
                    <a:lumOff val="35000"/>
                  </a:schemeClr>
                </a:solidFill>
                <a:cs typeface="+mn-ea"/>
                <a:sym typeface="+mn-lt"/>
              </a:rPr>
              <a:t>600</a:t>
            </a:r>
            <a:endParaRPr lang="zh-CN" altLang="en-US" sz="1200" dirty="0">
              <a:solidFill>
                <a:schemeClr val="tx1">
                  <a:lumMod val="65000"/>
                  <a:lumOff val="35000"/>
                </a:schemeClr>
              </a:solidFill>
              <a:cs typeface="+mn-ea"/>
              <a:sym typeface="+mn-lt"/>
            </a:endParaRPr>
          </a:p>
        </p:txBody>
      </p:sp>
      <p:sp>
        <p:nvSpPr>
          <p:cNvPr id="53" name="TextBox 52"/>
          <p:cNvSpPr txBox="1"/>
          <p:nvPr/>
        </p:nvSpPr>
        <p:spPr>
          <a:xfrm>
            <a:off x="1185660" y="2191893"/>
            <a:ext cx="288032" cy="184666"/>
          </a:xfrm>
          <a:prstGeom prst="rect">
            <a:avLst/>
          </a:prstGeom>
          <a:noFill/>
        </p:spPr>
        <p:txBody>
          <a:bodyPr wrap="square" lIns="0" tIns="0" rIns="0" bIns="0" rtlCol="0">
            <a:spAutoFit/>
          </a:bodyPr>
          <a:lstStyle/>
          <a:p>
            <a:pPr algn="just"/>
            <a:r>
              <a:rPr lang="en-US" altLang="zh-CN" sz="1200" dirty="0">
                <a:solidFill>
                  <a:schemeClr val="tx1">
                    <a:lumMod val="65000"/>
                    <a:lumOff val="35000"/>
                  </a:schemeClr>
                </a:solidFill>
                <a:cs typeface="+mn-ea"/>
                <a:sym typeface="+mn-lt"/>
              </a:rPr>
              <a:t>700</a:t>
            </a:r>
            <a:endParaRPr lang="zh-CN" altLang="en-US" sz="1200" dirty="0">
              <a:solidFill>
                <a:schemeClr val="tx1">
                  <a:lumMod val="65000"/>
                  <a:lumOff val="35000"/>
                </a:schemeClr>
              </a:solidFill>
              <a:cs typeface="+mn-ea"/>
              <a:sym typeface="+mn-lt"/>
            </a:endParaRPr>
          </a:p>
        </p:txBody>
      </p:sp>
      <p:grpSp>
        <p:nvGrpSpPr>
          <p:cNvPr id="54" name="组合 53"/>
          <p:cNvGrpSpPr/>
          <p:nvPr/>
        </p:nvGrpSpPr>
        <p:grpSpPr>
          <a:xfrm>
            <a:off x="1569704" y="1800497"/>
            <a:ext cx="5952661" cy="3936437"/>
            <a:chOff x="1126939" y="1350372"/>
            <a:chExt cx="4464496" cy="2952328"/>
          </a:xfrm>
        </p:grpSpPr>
        <p:cxnSp>
          <p:nvCxnSpPr>
            <p:cNvPr id="55" name="直接连接符 54"/>
            <p:cNvCxnSpPr/>
            <p:nvPr/>
          </p:nvCxnSpPr>
          <p:spPr>
            <a:xfrm>
              <a:off x="1126939" y="4302700"/>
              <a:ext cx="446449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1126939" y="3933659"/>
              <a:ext cx="446449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1126939" y="3564618"/>
              <a:ext cx="446449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1126939" y="3195577"/>
              <a:ext cx="446449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1126939" y="2826536"/>
              <a:ext cx="446449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1126939" y="2457495"/>
              <a:ext cx="446449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1126939" y="2088454"/>
              <a:ext cx="446449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1126939" y="1719413"/>
              <a:ext cx="446449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1126939" y="1350372"/>
              <a:ext cx="446449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79" name="TextBox 78"/>
          <p:cNvSpPr txBox="1"/>
          <p:nvPr/>
        </p:nvSpPr>
        <p:spPr>
          <a:xfrm>
            <a:off x="1185660" y="1708163"/>
            <a:ext cx="288032" cy="184666"/>
          </a:xfrm>
          <a:prstGeom prst="rect">
            <a:avLst/>
          </a:prstGeom>
          <a:noFill/>
        </p:spPr>
        <p:txBody>
          <a:bodyPr wrap="square" lIns="0" tIns="0" rIns="0" bIns="0" rtlCol="0">
            <a:spAutoFit/>
          </a:bodyPr>
          <a:lstStyle/>
          <a:p>
            <a:pPr algn="just"/>
            <a:r>
              <a:rPr lang="en-US" altLang="zh-CN" sz="1200" dirty="0">
                <a:solidFill>
                  <a:schemeClr val="tx1">
                    <a:lumMod val="65000"/>
                    <a:lumOff val="35000"/>
                  </a:schemeClr>
                </a:solidFill>
                <a:cs typeface="+mn-ea"/>
                <a:sym typeface="+mn-lt"/>
              </a:rPr>
              <a:t>800</a:t>
            </a:r>
            <a:endParaRPr lang="zh-CN" altLang="en-US" sz="1200" dirty="0">
              <a:solidFill>
                <a:schemeClr val="tx1">
                  <a:lumMod val="65000"/>
                  <a:lumOff val="35000"/>
                </a:schemeClr>
              </a:solidFill>
              <a:cs typeface="+mn-ea"/>
              <a:sym typeface="+mn-lt"/>
            </a:endParaRPr>
          </a:p>
        </p:txBody>
      </p:sp>
      <p:sp>
        <p:nvSpPr>
          <p:cNvPr id="80" name="TextBox 79"/>
          <p:cNvSpPr txBox="1"/>
          <p:nvPr/>
        </p:nvSpPr>
        <p:spPr>
          <a:xfrm>
            <a:off x="1185660" y="5644600"/>
            <a:ext cx="288032" cy="184666"/>
          </a:xfrm>
          <a:prstGeom prst="rect">
            <a:avLst/>
          </a:prstGeom>
          <a:noFill/>
        </p:spPr>
        <p:txBody>
          <a:bodyPr wrap="square" lIns="0" tIns="0" rIns="0" bIns="0" rtlCol="0">
            <a:spAutoFit/>
          </a:bodyPr>
          <a:lstStyle/>
          <a:p>
            <a:pPr algn="just"/>
            <a:r>
              <a:rPr lang="en-US" altLang="zh-CN" sz="1200" dirty="0">
                <a:solidFill>
                  <a:schemeClr val="tx1">
                    <a:lumMod val="65000"/>
                    <a:lumOff val="35000"/>
                  </a:schemeClr>
                </a:solidFill>
                <a:cs typeface="+mn-ea"/>
                <a:sym typeface="+mn-lt"/>
              </a:rPr>
              <a:t>0</a:t>
            </a:r>
            <a:endParaRPr lang="zh-CN" altLang="en-US" sz="1200" dirty="0">
              <a:solidFill>
                <a:schemeClr val="tx1">
                  <a:lumMod val="65000"/>
                  <a:lumOff val="35000"/>
                </a:schemeClr>
              </a:solidFill>
              <a:cs typeface="+mn-ea"/>
              <a:sym typeface="+mn-lt"/>
            </a:endParaRPr>
          </a:p>
        </p:txBody>
      </p:sp>
      <p:sp>
        <p:nvSpPr>
          <p:cNvPr id="81" name="矩形 80"/>
          <p:cNvSpPr/>
          <p:nvPr/>
        </p:nvSpPr>
        <p:spPr>
          <a:xfrm>
            <a:off x="1917482" y="4260772"/>
            <a:ext cx="864096" cy="1476165"/>
          </a:xfrm>
          <a:prstGeom prst="rect">
            <a:avLst/>
          </a:prstGeom>
          <a:solidFill>
            <a:srgbClr val="F0EF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65000"/>
                  <a:lumOff val="35000"/>
                </a:schemeClr>
              </a:solidFill>
              <a:cs typeface="+mn-ea"/>
              <a:sym typeface="+mn-lt"/>
            </a:endParaRPr>
          </a:p>
        </p:txBody>
      </p:sp>
      <p:sp>
        <p:nvSpPr>
          <p:cNvPr id="82" name="矩形 81"/>
          <p:cNvSpPr/>
          <p:nvPr/>
        </p:nvSpPr>
        <p:spPr>
          <a:xfrm>
            <a:off x="1917482" y="4752824"/>
            <a:ext cx="864096" cy="98411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65000"/>
                  <a:lumOff val="35000"/>
                </a:schemeClr>
              </a:solidFill>
              <a:cs typeface="+mn-ea"/>
              <a:sym typeface="+mn-lt"/>
            </a:endParaRPr>
          </a:p>
        </p:txBody>
      </p:sp>
      <p:sp>
        <p:nvSpPr>
          <p:cNvPr id="83" name="矩形 82"/>
          <p:cNvSpPr/>
          <p:nvPr/>
        </p:nvSpPr>
        <p:spPr>
          <a:xfrm>
            <a:off x="3385284" y="3276662"/>
            <a:ext cx="864096" cy="2460275"/>
          </a:xfrm>
          <a:prstGeom prst="rect">
            <a:avLst/>
          </a:prstGeom>
          <a:solidFill>
            <a:srgbClr val="F0EF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65000"/>
                  <a:lumOff val="35000"/>
                </a:schemeClr>
              </a:solidFill>
              <a:cs typeface="+mn-ea"/>
              <a:sym typeface="+mn-lt"/>
            </a:endParaRPr>
          </a:p>
        </p:txBody>
      </p:sp>
      <p:sp>
        <p:nvSpPr>
          <p:cNvPr id="84" name="矩形 83"/>
          <p:cNvSpPr/>
          <p:nvPr/>
        </p:nvSpPr>
        <p:spPr>
          <a:xfrm>
            <a:off x="3385284" y="3676384"/>
            <a:ext cx="864096" cy="2060555"/>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65000"/>
                  <a:lumOff val="35000"/>
                </a:schemeClr>
              </a:solidFill>
              <a:cs typeface="+mn-ea"/>
              <a:sym typeface="+mn-lt"/>
            </a:endParaRPr>
          </a:p>
        </p:txBody>
      </p:sp>
      <p:sp>
        <p:nvSpPr>
          <p:cNvPr id="85" name="矩形 84"/>
          <p:cNvSpPr/>
          <p:nvPr/>
        </p:nvSpPr>
        <p:spPr>
          <a:xfrm>
            <a:off x="4866235" y="4014743"/>
            <a:ext cx="864096" cy="1722192"/>
          </a:xfrm>
          <a:prstGeom prst="rect">
            <a:avLst/>
          </a:prstGeom>
          <a:solidFill>
            <a:srgbClr val="F0EF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65000"/>
                  <a:lumOff val="35000"/>
                </a:schemeClr>
              </a:solidFill>
              <a:cs typeface="+mn-ea"/>
              <a:sym typeface="+mn-lt"/>
            </a:endParaRPr>
          </a:p>
        </p:txBody>
      </p:sp>
      <p:sp>
        <p:nvSpPr>
          <p:cNvPr id="86" name="矩形 85"/>
          <p:cNvSpPr/>
          <p:nvPr/>
        </p:nvSpPr>
        <p:spPr>
          <a:xfrm>
            <a:off x="4866235" y="4660491"/>
            <a:ext cx="864096" cy="1076444"/>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65000"/>
                  <a:lumOff val="35000"/>
                </a:schemeClr>
              </a:solidFill>
              <a:cs typeface="+mn-ea"/>
              <a:sym typeface="+mn-lt"/>
            </a:endParaRPr>
          </a:p>
        </p:txBody>
      </p:sp>
      <p:sp>
        <p:nvSpPr>
          <p:cNvPr id="87" name="矩形 86"/>
          <p:cNvSpPr/>
          <p:nvPr/>
        </p:nvSpPr>
        <p:spPr>
          <a:xfrm>
            <a:off x="6355139" y="2292553"/>
            <a:ext cx="864096" cy="3444385"/>
          </a:xfrm>
          <a:prstGeom prst="rect">
            <a:avLst/>
          </a:prstGeom>
          <a:solidFill>
            <a:srgbClr val="F0EF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65000"/>
                  <a:lumOff val="35000"/>
                </a:schemeClr>
              </a:solidFill>
              <a:cs typeface="+mn-ea"/>
              <a:sym typeface="+mn-lt"/>
            </a:endParaRPr>
          </a:p>
        </p:txBody>
      </p:sp>
      <p:sp>
        <p:nvSpPr>
          <p:cNvPr id="88" name="矩形 87"/>
          <p:cNvSpPr/>
          <p:nvPr/>
        </p:nvSpPr>
        <p:spPr>
          <a:xfrm>
            <a:off x="6355139" y="2784606"/>
            <a:ext cx="864096" cy="2952331"/>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65000"/>
                  <a:lumOff val="35000"/>
                </a:schemeClr>
              </a:solidFill>
              <a:cs typeface="+mn-ea"/>
              <a:sym typeface="+mn-lt"/>
            </a:endParaRPr>
          </a:p>
        </p:txBody>
      </p:sp>
      <p:sp>
        <p:nvSpPr>
          <p:cNvPr id="89" name="TextBox 88"/>
          <p:cNvSpPr txBox="1"/>
          <p:nvPr/>
        </p:nvSpPr>
        <p:spPr>
          <a:xfrm>
            <a:off x="8113812" y="2276873"/>
            <a:ext cx="3264363" cy="1354538"/>
          </a:xfrm>
          <a:prstGeom prst="rect">
            <a:avLst/>
          </a:prstGeom>
          <a:noFill/>
        </p:spPr>
        <p:txBody>
          <a:bodyPr wrap="square" lIns="0" tIns="0" rIns="0" bIns="0" rtlCol="0">
            <a:spAutoFit/>
          </a:bodyPr>
          <a:lstStyle/>
          <a:p>
            <a:pPr algn="just">
              <a:lnSpc>
                <a:spcPct val="120000"/>
              </a:lnSpc>
            </a:pPr>
            <a:r>
              <a:rPr lang="zh-CN" altLang="en-US" sz="1465" dirty="0">
                <a:solidFill>
                  <a:schemeClr val="tx1">
                    <a:lumMod val="65000"/>
                    <a:lumOff val="35000"/>
                  </a:schemeClr>
                </a:solidFill>
                <a:cs typeface="+mn-ea"/>
                <a:sym typeface="+mn-lt"/>
              </a:rPr>
              <a:t>       点击输入简要文字解说，解说文字尽量概括精炼，不用多余的文字修饰，简洁精准的 解说所提炼的核心概念。 点击输入简要文字解说，解说文字尽量概括精炼，不用多余的文字修饰。</a:t>
            </a:r>
            <a:endParaRPr lang="zh-CN" altLang="en-US" sz="1465" dirty="0">
              <a:solidFill>
                <a:schemeClr val="tx1">
                  <a:lumMod val="65000"/>
                  <a:lumOff val="35000"/>
                </a:schemeClr>
              </a:solidFill>
              <a:cs typeface="+mn-ea"/>
              <a:sym typeface="+mn-lt"/>
            </a:endParaRPr>
          </a:p>
        </p:txBody>
      </p:sp>
      <p:sp>
        <p:nvSpPr>
          <p:cNvPr id="90" name="TextBox 89"/>
          <p:cNvSpPr txBox="1"/>
          <p:nvPr/>
        </p:nvSpPr>
        <p:spPr>
          <a:xfrm>
            <a:off x="8113813" y="1631201"/>
            <a:ext cx="2745791" cy="410433"/>
          </a:xfrm>
          <a:prstGeom prst="rect">
            <a:avLst/>
          </a:prstGeom>
          <a:noFill/>
        </p:spPr>
        <p:txBody>
          <a:bodyPr wrap="square" lIns="0" tIns="0" rIns="0" bIns="0" rtlCol="0">
            <a:spAutoFit/>
          </a:bodyPr>
          <a:lstStyle/>
          <a:p>
            <a:r>
              <a:rPr lang="zh-CN" altLang="en-US" sz="2665" b="1" dirty="0">
                <a:solidFill>
                  <a:schemeClr val="accent1"/>
                </a:solidFill>
                <a:cs typeface="+mn-ea"/>
                <a:sym typeface="+mn-lt"/>
              </a:rPr>
              <a:t>点击输入标题文本</a:t>
            </a:r>
            <a:endParaRPr lang="zh-CN" altLang="en-US" sz="2665" b="1" dirty="0">
              <a:solidFill>
                <a:schemeClr val="accent1"/>
              </a:solidFill>
              <a:cs typeface="+mn-ea"/>
              <a:sym typeface="+mn-lt"/>
            </a:endParaRPr>
          </a:p>
        </p:txBody>
      </p:sp>
      <p:sp>
        <p:nvSpPr>
          <p:cNvPr id="91" name="TextBox 90"/>
          <p:cNvSpPr txBox="1"/>
          <p:nvPr/>
        </p:nvSpPr>
        <p:spPr>
          <a:xfrm>
            <a:off x="8083333" y="4157597"/>
            <a:ext cx="3033823" cy="615553"/>
          </a:xfrm>
          <a:prstGeom prst="rect">
            <a:avLst/>
          </a:prstGeom>
          <a:noFill/>
        </p:spPr>
        <p:txBody>
          <a:bodyPr wrap="square" lIns="0" tIns="0" rIns="0" bIns="0" rtlCol="0">
            <a:spAutoFit/>
          </a:bodyPr>
          <a:lstStyle/>
          <a:p>
            <a:r>
              <a:rPr lang="en-US" altLang="zh-CN" sz="4000" b="1" dirty="0">
                <a:solidFill>
                  <a:schemeClr val="accent2"/>
                </a:solidFill>
                <a:cs typeface="+mn-ea"/>
                <a:sym typeface="+mn-lt"/>
              </a:rPr>
              <a:t>18,888,888</a:t>
            </a:r>
            <a:endParaRPr lang="zh-CN" altLang="en-US" sz="4000" b="1" dirty="0">
              <a:solidFill>
                <a:schemeClr val="accent2"/>
              </a:solidFill>
              <a:cs typeface="+mn-ea"/>
              <a:sym typeface="+mn-lt"/>
            </a:endParaRPr>
          </a:p>
        </p:txBody>
      </p:sp>
      <p:sp>
        <p:nvSpPr>
          <p:cNvPr id="92" name="TextBox 91"/>
          <p:cNvSpPr txBox="1"/>
          <p:nvPr/>
        </p:nvSpPr>
        <p:spPr>
          <a:xfrm>
            <a:off x="8113812" y="3841379"/>
            <a:ext cx="1920213" cy="287323"/>
          </a:xfrm>
          <a:prstGeom prst="rect">
            <a:avLst/>
          </a:prstGeom>
          <a:noFill/>
        </p:spPr>
        <p:txBody>
          <a:bodyPr wrap="square" lIns="0" tIns="0" rIns="0" bIns="0" rtlCol="0">
            <a:spAutoFit/>
          </a:bodyPr>
          <a:lstStyle/>
          <a:p>
            <a:r>
              <a:rPr lang="zh-CN" altLang="en-US" sz="1865" b="1" dirty="0">
                <a:solidFill>
                  <a:schemeClr val="tx1">
                    <a:lumMod val="65000"/>
                    <a:lumOff val="35000"/>
                  </a:schemeClr>
                </a:solidFill>
                <a:cs typeface="+mn-ea"/>
                <a:sym typeface="+mn-lt"/>
              </a:rPr>
              <a:t>全年总额：</a:t>
            </a:r>
            <a:endParaRPr lang="zh-CN" altLang="en-US" sz="1865" b="1" dirty="0">
              <a:solidFill>
                <a:schemeClr val="tx1">
                  <a:lumMod val="65000"/>
                  <a:lumOff val="35000"/>
                </a:schemeClr>
              </a:solidFill>
              <a:cs typeface="+mn-ea"/>
              <a:sym typeface="+mn-lt"/>
            </a:endParaRPr>
          </a:p>
        </p:txBody>
      </p:sp>
      <p:sp>
        <p:nvSpPr>
          <p:cNvPr id="93" name="TextBox 92"/>
          <p:cNvSpPr txBox="1"/>
          <p:nvPr/>
        </p:nvSpPr>
        <p:spPr>
          <a:xfrm>
            <a:off x="8128347" y="5370977"/>
            <a:ext cx="846571" cy="287323"/>
          </a:xfrm>
          <a:prstGeom prst="rect">
            <a:avLst/>
          </a:prstGeom>
          <a:noFill/>
        </p:spPr>
        <p:txBody>
          <a:bodyPr wrap="square" lIns="0" tIns="0" rIns="0" bIns="0" rtlCol="0">
            <a:spAutoFit/>
          </a:bodyPr>
          <a:lstStyle/>
          <a:p>
            <a:r>
              <a:rPr lang="zh-CN" altLang="en-US" sz="1865" dirty="0">
                <a:solidFill>
                  <a:schemeClr val="tx1">
                    <a:lumMod val="65000"/>
                    <a:lumOff val="35000"/>
                  </a:schemeClr>
                </a:solidFill>
                <a:cs typeface="+mn-ea"/>
                <a:sym typeface="+mn-lt"/>
              </a:rPr>
              <a:t>毛利润</a:t>
            </a:r>
            <a:endParaRPr lang="zh-CN" altLang="en-US" sz="1865" dirty="0">
              <a:solidFill>
                <a:schemeClr val="tx1">
                  <a:lumMod val="65000"/>
                  <a:lumOff val="35000"/>
                </a:schemeClr>
              </a:solidFill>
              <a:cs typeface="+mn-ea"/>
              <a:sym typeface="+mn-lt"/>
            </a:endParaRPr>
          </a:p>
        </p:txBody>
      </p:sp>
      <p:sp>
        <p:nvSpPr>
          <p:cNvPr id="94" name="TextBox 93"/>
          <p:cNvSpPr txBox="1"/>
          <p:nvPr/>
        </p:nvSpPr>
        <p:spPr>
          <a:xfrm>
            <a:off x="8128347" y="5830041"/>
            <a:ext cx="846571" cy="287323"/>
          </a:xfrm>
          <a:prstGeom prst="rect">
            <a:avLst/>
          </a:prstGeom>
          <a:noFill/>
        </p:spPr>
        <p:txBody>
          <a:bodyPr wrap="square" lIns="0" tIns="0" rIns="0" bIns="0" rtlCol="0">
            <a:spAutoFit/>
          </a:bodyPr>
          <a:lstStyle/>
          <a:p>
            <a:r>
              <a:rPr lang="zh-CN" altLang="en-US" sz="1865" dirty="0">
                <a:solidFill>
                  <a:schemeClr val="tx1">
                    <a:lumMod val="65000"/>
                    <a:lumOff val="35000"/>
                  </a:schemeClr>
                </a:solidFill>
                <a:cs typeface="+mn-ea"/>
                <a:sym typeface="+mn-lt"/>
              </a:rPr>
              <a:t>纯利润</a:t>
            </a:r>
            <a:endParaRPr lang="zh-CN" altLang="en-US" sz="1865" dirty="0">
              <a:solidFill>
                <a:schemeClr val="tx1">
                  <a:lumMod val="65000"/>
                  <a:lumOff val="35000"/>
                </a:schemeClr>
              </a:solidFill>
              <a:cs typeface="+mn-ea"/>
              <a:sym typeface="+mn-lt"/>
            </a:endParaRPr>
          </a:p>
        </p:txBody>
      </p:sp>
      <p:sp>
        <p:nvSpPr>
          <p:cNvPr id="95" name="TextBox 9"/>
          <p:cNvSpPr txBox="1">
            <a:spLocks noChangeArrowheads="1"/>
          </p:cNvSpPr>
          <p:nvPr/>
        </p:nvSpPr>
        <p:spPr bwMode="auto">
          <a:xfrm>
            <a:off x="4985362" y="3642794"/>
            <a:ext cx="6476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2000" b="1" dirty="0">
                <a:solidFill>
                  <a:schemeClr val="tx1">
                    <a:lumMod val="65000"/>
                    <a:lumOff val="35000"/>
                  </a:schemeClr>
                </a:solidFill>
                <a:latin typeface="+mn-lt"/>
                <a:ea typeface="+mn-ea"/>
                <a:cs typeface="+mn-ea"/>
                <a:sym typeface="+mn-lt"/>
              </a:rPr>
              <a:t>350</a:t>
            </a:r>
            <a:r>
              <a:rPr lang="zh-CN" altLang="en-US" sz="2000" b="1" dirty="0">
                <a:solidFill>
                  <a:schemeClr val="tx1">
                    <a:lumMod val="65000"/>
                    <a:lumOff val="35000"/>
                  </a:schemeClr>
                </a:solidFill>
                <a:latin typeface="+mn-lt"/>
                <a:ea typeface="+mn-ea"/>
                <a:cs typeface="+mn-ea"/>
                <a:sym typeface="+mn-lt"/>
              </a:rPr>
              <a:t>万</a:t>
            </a:r>
            <a:endParaRPr lang="zh-CN" altLang="en-US" sz="2000" b="1" dirty="0">
              <a:solidFill>
                <a:schemeClr val="tx1">
                  <a:lumMod val="65000"/>
                  <a:lumOff val="35000"/>
                </a:schemeClr>
              </a:solidFill>
              <a:latin typeface="+mn-lt"/>
              <a:ea typeface="+mn-ea"/>
              <a:cs typeface="+mn-ea"/>
              <a:sym typeface="+mn-lt"/>
            </a:endParaRPr>
          </a:p>
        </p:txBody>
      </p:sp>
      <p:sp>
        <p:nvSpPr>
          <p:cNvPr id="96" name="TextBox 9"/>
          <p:cNvSpPr txBox="1">
            <a:spLocks noChangeArrowheads="1"/>
          </p:cNvSpPr>
          <p:nvPr/>
        </p:nvSpPr>
        <p:spPr bwMode="auto">
          <a:xfrm>
            <a:off x="3493528" y="2929205"/>
            <a:ext cx="6476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2000" b="1" dirty="0">
                <a:solidFill>
                  <a:schemeClr val="tx1">
                    <a:lumMod val="65000"/>
                    <a:lumOff val="35000"/>
                  </a:schemeClr>
                </a:solidFill>
                <a:latin typeface="+mn-lt"/>
                <a:ea typeface="+mn-ea"/>
                <a:cs typeface="+mn-ea"/>
                <a:sym typeface="+mn-lt"/>
              </a:rPr>
              <a:t>500</a:t>
            </a:r>
            <a:r>
              <a:rPr lang="zh-CN" altLang="en-US" sz="2000" b="1" dirty="0">
                <a:solidFill>
                  <a:schemeClr val="tx1">
                    <a:lumMod val="65000"/>
                    <a:lumOff val="35000"/>
                  </a:schemeClr>
                </a:solidFill>
                <a:latin typeface="+mn-lt"/>
                <a:ea typeface="+mn-ea"/>
                <a:cs typeface="+mn-ea"/>
                <a:sym typeface="+mn-lt"/>
              </a:rPr>
              <a:t>万</a:t>
            </a:r>
            <a:endParaRPr lang="zh-CN" altLang="en-US" sz="2000" b="1" dirty="0">
              <a:solidFill>
                <a:schemeClr val="tx1">
                  <a:lumMod val="65000"/>
                  <a:lumOff val="35000"/>
                </a:schemeClr>
              </a:solidFill>
              <a:latin typeface="+mn-lt"/>
              <a:ea typeface="+mn-ea"/>
              <a:cs typeface="+mn-ea"/>
              <a:sym typeface="+mn-lt"/>
            </a:endParaRPr>
          </a:p>
        </p:txBody>
      </p:sp>
      <p:sp>
        <p:nvSpPr>
          <p:cNvPr id="97" name="TextBox 9"/>
          <p:cNvSpPr txBox="1">
            <a:spLocks noChangeArrowheads="1"/>
          </p:cNvSpPr>
          <p:nvPr/>
        </p:nvSpPr>
        <p:spPr bwMode="auto">
          <a:xfrm>
            <a:off x="6459149" y="1796821"/>
            <a:ext cx="6476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2000" b="1" dirty="0">
                <a:solidFill>
                  <a:schemeClr val="tx1">
                    <a:lumMod val="65000"/>
                    <a:lumOff val="35000"/>
                  </a:schemeClr>
                </a:solidFill>
                <a:latin typeface="+mn-lt"/>
                <a:ea typeface="+mn-ea"/>
                <a:cs typeface="+mn-ea"/>
                <a:sym typeface="+mn-lt"/>
              </a:rPr>
              <a:t>700</a:t>
            </a:r>
            <a:r>
              <a:rPr lang="zh-CN" altLang="en-US" sz="2000" b="1" dirty="0">
                <a:solidFill>
                  <a:schemeClr val="tx1">
                    <a:lumMod val="65000"/>
                    <a:lumOff val="35000"/>
                  </a:schemeClr>
                </a:solidFill>
                <a:latin typeface="+mn-lt"/>
                <a:ea typeface="+mn-ea"/>
                <a:cs typeface="+mn-ea"/>
                <a:sym typeface="+mn-lt"/>
              </a:rPr>
              <a:t>万</a:t>
            </a:r>
            <a:endParaRPr lang="zh-CN" altLang="en-US" sz="2000" b="1" dirty="0">
              <a:solidFill>
                <a:schemeClr val="tx1">
                  <a:lumMod val="65000"/>
                  <a:lumOff val="35000"/>
                </a:schemeClr>
              </a:solidFill>
              <a:latin typeface="+mn-lt"/>
              <a:ea typeface="+mn-ea"/>
              <a:cs typeface="+mn-ea"/>
              <a:sym typeface="+mn-lt"/>
            </a:endParaRPr>
          </a:p>
        </p:txBody>
      </p:sp>
      <p:sp>
        <p:nvSpPr>
          <p:cNvPr id="98" name="TextBox 97"/>
          <p:cNvSpPr txBox="1"/>
          <p:nvPr/>
        </p:nvSpPr>
        <p:spPr>
          <a:xfrm>
            <a:off x="953760" y="5863723"/>
            <a:ext cx="704697" cy="276999"/>
          </a:xfrm>
          <a:prstGeom prst="rect">
            <a:avLst/>
          </a:prstGeom>
          <a:noFill/>
        </p:spPr>
        <p:txBody>
          <a:bodyPr wrap="square" rtlCol="0">
            <a:spAutoFit/>
          </a:bodyPr>
          <a:lstStyle/>
          <a:p>
            <a:pPr algn="ctr"/>
            <a:r>
              <a:rPr lang="zh-CN" altLang="en-US" sz="1200" dirty="0">
                <a:solidFill>
                  <a:schemeClr val="tx1">
                    <a:lumMod val="65000"/>
                    <a:lumOff val="35000"/>
                  </a:schemeClr>
                </a:solidFill>
                <a:cs typeface="+mn-ea"/>
                <a:sym typeface="+mn-lt"/>
              </a:rPr>
              <a:t>（万元）</a:t>
            </a:r>
            <a:endParaRPr lang="zh-CN" altLang="en-US" sz="1200" dirty="0">
              <a:solidFill>
                <a:schemeClr val="tx1">
                  <a:lumMod val="65000"/>
                  <a:lumOff val="35000"/>
                </a:schemeClr>
              </a:solidFill>
              <a:cs typeface="+mn-ea"/>
              <a:sym typeface="+mn-lt"/>
            </a:endParaRPr>
          </a:p>
        </p:txBody>
      </p:sp>
      <p:sp>
        <p:nvSpPr>
          <p:cNvPr id="99" name="TextBox 9"/>
          <p:cNvSpPr txBox="1">
            <a:spLocks noChangeArrowheads="1"/>
          </p:cNvSpPr>
          <p:nvPr/>
        </p:nvSpPr>
        <p:spPr bwMode="auto">
          <a:xfrm>
            <a:off x="2195642" y="4984916"/>
            <a:ext cx="3077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600" dirty="0">
                <a:solidFill>
                  <a:schemeClr val="bg1"/>
                </a:solidFill>
                <a:latin typeface="+mn-lt"/>
                <a:ea typeface="+mn-ea"/>
                <a:cs typeface="+mn-ea"/>
                <a:sym typeface="+mn-lt"/>
              </a:rPr>
              <a:t>200</a:t>
            </a:r>
            <a:endParaRPr lang="zh-CN" altLang="en-US" sz="1600" dirty="0">
              <a:solidFill>
                <a:schemeClr val="bg1"/>
              </a:solidFill>
              <a:latin typeface="+mn-lt"/>
              <a:ea typeface="+mn-ea"/>
              <a:cs typeface="+mn-ea"/>
              <a:sym typeface="+mn-lt"/>
            </a:endParaRPr>
          </a:p>
        </p:txBody>
      </p:sp>
      <p:sp>
        <p:nvSpPr>
          <p:cNvPr id="100" name="TextBox 9"/>
          <p:cNvSpPr txBox="1">
            <a:spLocks noChangeArrowheads="1"/>
          </p:cNvSpPr>
          <p:nvPr/>
        </p:nvSpPr>
        <p:spPr bwMode="auto">
          <a:xfrm>
            <a:off x="3560852" y="3781727"/>
            <a:ext cx="51296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600" dirty="0">
                <a:solidFill>
                  <a:schemeClr val="bg1"/>
                </a:solidFill>
                <a:latin typeface="+mn-lt"/>
                <a:ea typeface="+mn-ea"/>
                <a:cs typeface="+mn-ea"/>
                <a:sym typeface="+mn-lt"/>
              </a:rPr>
              <a:t>420</a:t>
            </a:r>
            <a:r>
              <a:rPr lang="zh-CN" altLang="en-US" sz="1600" dirty="0">
                <a:solidFill>
                  <a:schemeClr val="bg1"/>
                </a:solidFill>
                <a:latin typeface="+mn-lt"/>
                <a:ea typeface="+mn-ea"/>
                <a:cs typeface="+mn-ea"/>
                <a:sym typeface="+mn-lt"/>
              </a:rPr>
              <a:t>万</a:t>
            </a:r>
            <a:endParaRPr lang="zh-CN" altLang="en-US" sz="1600" dirty="0">
              <a:solidFill>
                <a:schemeClr val="bg1"/>
              </a:solidFill>
              <a:latin typeface="+mn-lt"/>
              <a:ea typeface="+mn-ea"/>
              <a:cs typeface="+mn-ea"/>
              <a:sym typeface="+mn-lt"/>
            </a:endParaRPr>
          </a:p>
        </p:txBody>
      </p:sp>
      <p:sp>
        <p:nvSpPr>
          <p:cNvPr id="101" name="TextBox 9"/>
          <p:cNvSpPr txBox="1">
            <a:spLocks noChangeArrowheads="1"/>
          </p:cNvSpPr>
          <p:nvPr/>
        </p:nvSpPr>
        <p:spPr bwMode="auto">
          <a:xfrm>
            <a:off x="5041803" y="4752826"/>
            <a:ext cx="51296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600" dirty="0">
                <a:solidFill>
                  <a:schemeClr val="bg1"/>
                </a:solidFill>
                <a:latin typeface="+mn-lt"/>
                <a:ea typeface="+mn-ea"/>
                <a:cs typeface="+mn-ea"/>
                <a:sym typeface="+mn-lt"/>
              </a:rPr>
              <a:t>220</a:t>
            </a:r>
            <a:r>
              <a:rPr lang="zh-CN" altLang="en-US" sz="1600" dirty="0">
                <a:solidFill>
                  <a:schemeClr val="bg1"/>
                </a:solidFill>
                <a:latin typeface="+mn-lt"/>
                <a:ea typeface="+mn-ea"/>
                <a:cs typeface="+mn-ea"/>
                <a:sym typeface="+mn-lt"/>
              </a:rPr>
              <a:t>万</a:t>
            </a:r>
            <a:endParaRPr lang="zh-CN" altLang="en-US" sz="1600" dirty="0">
              <a:solidFill>
                <a:schemeClr val="bg1"/>
              </a:solidFill>
              <a:latin typeface="+mn-lt"/>
              <a:ea typeface="+mn-ea"/>
              <a:cs typeface="+mn-ea"/>
              <a:sym typeface="+mn-lt"/>
            </a:endParaRPr>
          </a:p>
        </p:txBody>
      </p:sp>
      <p:sp>
        <p:nvSpPr>
          <p:cNvPr id="102" name="TextBox 9"/>
          <p:cNvSpPr txBox="1">
            <a:spLocks noChangeArrowheads="1"/>
          </p:cNvSpPr>
          <p:nvPr/>
        </p:nvSpPr>
        <p:spPr bwMode="auto">
          <a:xfrm>
            <a:off x="6519085" y="2894748"/>
            <a:ext cx="51296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600" dirty="0">
                <a:solidFill>
                  <a:schemeClr val="bg1"/>
                </a:solidFill>
                <a:latin typeface="+mn-lt"/>
                <a:ea typeface="+mn-ea"/>
                <a:cs typeface="+mn-ea"/>
                <a:sym typeface="+mn-lt"/>
              </a:rPr>
              <a:t>600</a:t>
            </a:r>
            <a:r>
              <a:rPr lang="zh-CN" altLang="en-US" sz="1600" dirty="0">
                <a:solidFill>
                  <a:schemeClr val="bg1"/>
                </a:solidFill>
                <a:latin typeface="+mn-lt"/>
                <a:ea typeface="+mn-ea"/>
                <a:cs typeface="+mn-ea"/>
                <a:sym typeface="+mn-lt"/>
              </a:rPr>
              <a:t>万</a:t>
            </a:r>
            <a:endParaRPr lang="zh-CN" altLang="en-US" sz="1600" dirty="0">
              <a:solidFill>
                <a:schemeClr val="bg1"/>
              </a:solidFill>
              <a:latin typeface="+mn-lt"/>
              <a:ea typeface="+mn-ea"/>
              <a:cs typeface="+mn-ea"/>
              <a:sym typeface="+mn-lt"/>
            </a:endParaRPr>
          </a:p>
        </p:txBody>
      </p:sp>
      <p:sp>
        <p:nvSpPr>
          <p:cNvPr id="103" name="矩形 102"/>
          <p:cNvSpPr/>
          <p:nvPr/>
        </p:nvSpPr>
        <p:spPr>
          <a:xfrm>
            <a:off x="8974918" y="5405636"/>
            <a:ext cx="511789" cy="2458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sp>
        <p:nvSpPr>
          <p:cNvPr id="104" name="矩形 103"/>
          <p:cNvSpPr/>
          <p:nvPr/>
        </p:nvSpPr>
        <p:spPr>
          <a:xfrm>
            <a:off x="8974918" y="5850753"/>
            <a:ext cx="511789" cy="2458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sp>
        <p:nvSpPr>
          <p:cNvPr id="105" name="TextBox 9"/>
          <p:cNvSpPr txBox="1">
            <a:spLocks noChangeArrowheads="1"/>
          </p:cNvSpPr>
          <p:nvPr/>
        </p:nvSpPr>
        <p:spPr bwMode="auto">
          <a:xfrm>
            <a:off x="2042581" y="3909055"/>
            <a:ext cx="6476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2000" b="1" dirty="0">
                <a:solidFill>
                  <a:schemeClr val="tx1">
                    <a:lumMod val="65000"/>
                    <a:lumOff val="35000"/>
                  </a:schemeClr>
                </a:solidFill>
                <a:latin typeface="+mn-lt"/>
                <a:ea typeface="+mn-ea"/>
                <a:cs typeface="+mn-ea"/>
                <a:sym typeface="+mn-lt"/>
              </a:rPr>
              <a:t>300</a:t>
            </a:r>
            <a:r>
              <a:rPr lang="zh-CN" altLang="en-US" sz="2000" b="1" dirty="0">
                <a:solidFill>
                  <a:schemeClr val="tx1">
                    <a:lumMod val="65000"/>
                    <a:lumOff val="35000"/>
                  </a:schemeClr>
                </a:solidFill>
                <a:latin typeface="+mn-lt"/>
                <a:ea typeface="+mn-ea"/>
                <a:cs typeface="+mn-ea"/>
                <a:sym typeface="+mn-lt"/>
              </a:rPr>
              <a:t>万</a:t>
            </a:r>
            <a:endParaRPr lang="zh-CN" altLang="en-US" sz="2000" b="1" dirty="0">
              <a:solidFill>
                <a:schemeClr val="tx1">
                  <a:lumMod val="65000"/>
                  <a:lumOff val="35000"/>
                </a:schemeClr>
              </a:solidFill>
              <a:latin typeface="+mn-lt"/>
              <a:ea typeface="+mn-ea"/>
              <a:cs typeface="+mn-ea"/>
              <a:sym typeface="+mn-lt"/>
            </a:endParaRPr>
          </a:p>
        </p:txBody>
      </p:sp>
      <p:sp>
        <p:nvSpPr>
          <p:cNvPr id="58" name="剪去对角的矩形 57"/>
          <p:cNvSpPr/>
          <p:nvPr/>
        </p:nvSpPr>
        <p:spPr>
          <a:xfrm flipH="1">
            <a:off x="-527149" y="548680"/>
            <a:ext cx="1261505" cy="288032"/>
          </a:xfrm>
          <a:prstGeom prst="snip2DiagRect">
            <a:avLst>
              <a:gd name="adj1" fmla="val 0"/>
              <a:gd name="adj2" fmla="val 5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500"/>
                                        <p:tgtEl>
                                          <p:spTgt spid="5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80"/>
                                        </p:tgtEl>
                                        <p:attrNameLst>
                                          <p:attrName>style.visibility</p:attrName>
                                        </p:attrNameLst>
                                      </p:cBhvr>
                                      <p:to>
                                        <p:strVal val="visible"/>
                                      </p:to>
                                    </p:set>
                                    <p:anim calcmode="lin" valueType="num">
                                      <p:cBhvr additive="base">
                                        <p:cTn id="11" dur="100" fill="hold"/>
                                        <p:tgtEl>
                                          <p:spTgt spid="80"/>
                                        </p:tgtEl>
                                        <p:attrNameLst>
                                          <p:attrName>ppt_x</p:attrName>
                                        </p:attrNameLst>
                                      </p:cBhvr>
                                      <p:tavLst>
                                        <p:tav tm="0">
                                          <p:val>
                                            <p:strVal val="0-#ppt_w/2"/>
                                          </p:val>
                                        </p:tav>
                                        <p:tav tm="100000">
                                          <p:val>
                                            <p:strVal val="#ppt_x"/>
                                          </p:val>
                                        </p:tav>
                                      </p:tavLst>
                                    </p:anim>
                                    <p:anim calcmode="lin" valueType="num">
                                      <p:cBhvr additive="base">
                                        <p:cTn id="12" dur="100" fill="hold"/>
                                        <p:tgtEl>
                                          <p:spTgt spid="8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100" fill="hold"/>
                                        <p:tgtEl>
                                          <p:spTgt spid="32"/>
                                        </p:tgtEl>
                                        <p:attrNameLst>
                                          <p:attrName>ppt_x</p:attrName>
                                        </p:attrNameLst>
                                      </p:cBhvr>
                                      <p:tavLst>
                                        <p:tav tm="0">
                                          <p:val>
                                            <p:strVal val="0-#ppt_w/2"/>
                                          </p:val>
                                        </p:tav>
                                        <p:tav tm="100000">
                                          <p:val>
                                            <p:strVal val="#ppt_x"/>
                                          </p:val>
                                        </p:tav>
                                      </p:tavLst>
                                    </p:anim>
                                    <p:anim calcmode="lin" valueType="num">
                                      <p:cBhvr additive="base">
                                        <p:cTn id="17" dur="100" fill="hold"/>
                                        <p:tgtEl>
                                          <p:spTgt spid="3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additive="base">
                                        <p:cTn id="21" dur="100" fill="hold"/>
                                        <p:tgtEl>
                                          <p:spTgt spid="36"/>
                                        </p:tgtEl>
                                        <p:attrNameLst>
                                          <p:attrName>ppt_x</p:attrName>
                                        </p:attrNameLst>
                                      </p:cBhvr>
                                      <p:tavLst>
                                        <p:tav tm="0">
                                          <p:val>
                                            <p:strVal val="0-#ppt_w/2"/>
                                          </p:val>
                                        </p:tav>
                                        <p:tav tm="100000">
                                          <p:val>
                                            <p:strVal val="#ppt_x"/>
                                          </p:val>
                                        </p:tav>
                                      </p:tavLst>
                                    </p:anim>
                                    <p:anim calcmode="lin" valueType="num">
                                      <p:cBhvr additive="base">
                                        <p:cTn id="22" dur="100" fill="hold"/>
                                        <p:tgtEl>
                                          <p:spTgt spid="36"/>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100" fill="hold"/>
                                        <p:tgtEl>
                                          <p:spTgt spid="37"/>
                                        </p:tgtEl>
                                        <p:attrNameLst>
                                          <p:attrName>ppt_x</p:attrName>
                                        </p:attrNameLst>
                                      </p:cBhvr>
                                      <p:tavLst>
                                        <p:tav tm="0">
                                          <p:val>
                                            <p:strVal val="0-#ppt_w/2"/>
                                          </p:val>
                                        </p:tav>
                                        <p:tav tm="100000">
                                          <p:val>
                                            <p:strVal val="#ppt_x"/>
                                          </p:val>
                                        </p:tav>
                                      </p:tavLst>
                                    </p:anim>
                                    <p:anim calcmode="lin" valueType="num">
                                      <p:cBhvr additive="base">
                                        <p:cTn id="27" dur="100" fill="hold"/>
                                        <p:tgtEl>
                                          <p:spTgt spid="3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100" fill="hold"/>
                                        <p:tgtEl>
                                          <p:spTgt spid="38"/>
                                        </p:tgtEl>
                                        <p:attrNameLst>
                                          <p:attrName>ppt_x</p:attrName>
                                        </p:attrNameLst>
                                      </p:cBhvr>
                                      <p:tavLst>
                                        <p:tav tm="0">
                                          <p:val>
                                            <p:strVal val="0-#ppt_w/2"/>
                                          </p:val>
                                        </p:tav>
                                        <p:tav tm="100000">
                                          <p:val>
                                            <p:strVal val="#ppt_x"/>
                                          </p:val>
                                        </p:tav>
                                      </p:tavLst>
                                    </p:anim>
                                    <p:anim calcmode="lin" valueType="num">
                                      <p:cBhvr additive="base">
                                        <p:cTn id="32" dur="100" fill="hold"/>
                                        <p:tgtEl>
                                          <p:spTgt spid="38"/>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additive="base">
                                        <p:cTn id="36" dur="100" fill="hold"/>
                                        <p:tgtEl>
                                          <p:spTgt spid="39"/>
                                        </p:tgtEl>
                                        <p:attrNameLst>
                                          <p:attrName>ppt_x</p:attrName>
                                        </p:attrNameLst>
                                      </p:cBhvr>
                                      <p:tavLst>
                                        <p:tav tm="0">
                                          <p:val>
                                            <p:strVal val="0-#ppt_w/2"/>
                                          </p:val>
                                        </p:tav>
                                        <p:tav tm="100000">
                                          <p:val>
                                            <p:strVal val="#ppt_x"/>
                                          </p:val>
                                        </p:tav>
                                      </p:tavLst>
                                    </p:anim>
                                    <p:anim calcmode="lin" valueType="num">
                                      <p:cBhvr additive="base">
                                        <p:cTn id="37" dur="100" fill="hold"/>
                                        <p:tgtEl>
                                          <p:spTgt spid="39"/>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cBhvr additive="base">
                                        <p:cTn id="41" dur="100" fill="hold"/>
                                        <p:tgtEl>
                                          <p:spTgt spid="52"/>
                                        </p:tgtEl>
                                        <p:attrNameLst>
                                          <p:attrName>ppt_x</p:attrName>
                                        </p:attrNameLst>
                                      </p:cBhvr>
                                      <p:tavLst>
                                        <p:tav tm="0">
                                          <p:val>
                                            <p:strVal val="0-#ppt_w/2"/>
                                          </p:val>
                                        </p:tav>
                                        <p:tav tm="100000">
                                          <p:val>
                                            <p:strVal val="#ppt_x"/>
                                          </p:val>
                                        </p:tav>
                                      </p:tavLst>
                                    </p:anim>
                                    <p:anim calcmode="lin" valueType="num">
                                      <p:cBhvr additive="base">
                                        <p:cTn id="42" dur="100" fill="hold"/>
                                        <p:tgtEl>
                                          <p:spTgt spid="52"/>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grpId="0"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additive="base">
                                        <p:cTn id="46" dur="100" fill="hold"/>
                                        <p:tgtEl>
                                          <p:spTgt spid="53"/>
                                        </p:tgtEl>
                                        <p:attrNameLst>
                                          <p:attrName>ppt_x</p:attrName>
                                        </p:attrNameLst>
                                      </p:cBhvr>
                                      <p:tavLst>
                                        <p:tav tm="0">
                                          <p:val>
                                            <p:strVal val="0-#ppt_w/2"/>
                                          </p:val>
                                        </p:tav>
                                        <p:tav tm="100000">
                                          <p:val>
                                            <p:strVal val="#ppt_x"/>
                                          </p:val>
                                        </p:tav>
                                      </p:tavLst>
                                    </p:anim>
                                    <p:anim calcmode="lin" valueType="num">
                                      <p:cBhvr additive="base">
                                        <p:cTn id="47" dur="100" fill="hold"/>
                                        <p:tgtEl>
                                          <p:spTgt spid="53"/>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8" fill="hold" grpId="0" nodeType="afterEffect">
                                  <p:stCondLst>
                                    <p:cond delay="0"/>
                                  </p:stCondLst>
                                  <p:childTnLst>
                                    <p:set>
                                      <p:cBhvr>
                                        <p:cTn id="50" dur="1" fill="hold">
                                          <p:stCondLst>
                                            <p:cond delay="0"/>
                                          </p:stCondLst>
                                        </p:cTn>
                                        <p:tgtEl>
                                          <p:spTgt spid="79"/>
                                        </p:tgtEl>
                                        <p:attrNameLst>
                                          <p:attrName>style.visibility</p:attrName>
                                        </p:attrNameLst>
                                      </p:cBhvr>
                                      <p:to>
                                        <p:strVal val="visible"/>
                                      </p:to>
                                    </p:set>
                                    <p:anim calcmode="lin" valueType="num">
                                      <p:cBhvr additive="base">
                                        <p:cTn id="51" dur="100" fill="hold"/>
                                        <p:tgtEl>
                                          <p:spTgt spid="79"/>
                                        </p:tgtEl>
                                        <p:attrNameLst>
                                          <p:attrName>ppt_x</p:attrName>
                                        </p:attrNameLst>
                                      </p:cBhvr>
                                      <p:tavLst>
                                        <p:tav tm="0">
                                          <p:val>
                                            <p:strVal val="0-#ppt_w/2"/>
                                          </p:val>
                                        </p:tav>
                                        <p:tav tm="100000">
                                          <p:val>
                                            <p:strVal val="#ppt_x"/>
                                          </p:val>
                                        </p:tav>
                                      </p:tavLst>
                                    </p:anim>
                                    <p:anim calcmode="lin" valueType="num">
                                      <p:cBhvr additive="base">
                                        <p:cTn id="52" dur="100" fill="hold"/>
                                        <p:tgtEl>
                                          <p:spTgt spid="79"/>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8" fill="hold" grpId="0" nodeType="afterEffect">
                                  <p:stCondLst>
                                    <p:cond delay="0"/>
                                  </p:stCondLst>
                                  <p:childTnLst>
                                    <p:set>
                                      <p:cBhvr>
                                        <p:cTn id="55" dur="1" fill="hold">
                                          <p:stCondLst>
                                            <p:cond delay="0"/>
                                          </p:stCondLst>
                                        </p:cTn>
                                        <p:tgtEl>
                                          <p:spTgt spid="98"/>
                                        </p:tgtEl>
                                        <p:attrNameLst>
                                          <p:attrName>style.visibility</p:attrName>
                                        </p:attrNameLst>
                                      </p:cBhvr>
                                      <p:to>
                                        <p:strVal val="visible"/>
                                      </p:to>
                                    </p:set>
                                    <p:anim calcmode="lin" valueType="num">
                                      <p:cBhvr additive="base">
                                        <p:cTn id="56" dur="200" fill="hold"/>
                                        <p:tgtEl>
                                          <p:spTgt spid="98"/>
                                        </p:tgtEl>
                                        <p:attrNameLst>
                                          <p:attrName>ppt_x</p:attrName>
                                        </p:attrNameLst>
                                      </p:cBhvr>
                                      <p:tavLst>
                                        <p:tav tm="0">
                                          <p:val>
                                            <p:strVal val="0-#ppt_w/2"/>
                                          </p:val>
                                        </p:tav>
                                        <p:tav tm="100000">
                                          <p:val>
                                            <p:strVal val="#ppt_x"/>
                                          </p:val>
                                        </p:tav>
                                      </p:tavLst>
                                    </p:anim>
                                    <p:anim calcmode="lin" valueType="num">
                                      <p:cBhvr additive="base">
                                        <p:cTn id="57" dur="200" fill="hold"/>
                                        <p:tgtEl>
                                          <p:spTgt spid="98"/>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8"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200" fill="hold"/>
                                        <p:tgtEl>
                                          <p:spTgt spid="31"/>
                                        </p:tgtEl>
                                        <p:attrNameLst>
                                          <p:attrName>ppt_x</p:attrName>
                                        </p:attrNameLst>
                                      </p:cBhvr>
                                      <p:tavLst>
                                        <p:tav tm="0">
                                          <p:val>
                                            <p:strVal val="0-#ppt_w/2"/>
                                          </p:val>
                                        </p:tav>
                                        <p:tav tm="100000">
                                          <p:val>
                                            <p:strVal val="#ppt_x"/>
                                          </p:val>
                                        </p:tav>
                                      </p:tavLst>
                                    </p:anim>
                                    <p:anim calcmode="lin" valueType="num">
                                      <p:cBhvr additive="base">
                                        <p:cTn id="62" dur="200" fill="hold"/>
                                        <p:tgtEl>
                                          <p:spTgt spid="31"/>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4" fill="hold" grpId="0" nodeType="afterEffect">
                                  <p:stCondLst>
                                    <p:cond delay="0"/>
                                  </p:stCondLst>
                                  <p:childTnLst>
                                    <p:set>
                                      <p:cBhvr>
                                        <p:cTn id="65" dur="1" fill="hold">
                                          <p:stCondLst>
                                            <p:cond delay="0"/>
                                          </p:stCondLst>
                                        </p:cTn>
                                        <p:tgtEl>
                                          <p:spTgt spid="81"/>
                                        </p:tgtEl>
                                        <p:attrNameLst>
                                          <p:attrName>style.visibility</p:attrName>
                                        </p:attrNameLst>
                                      </p:cBhvr>
                                      <p:to>
                                        <p:strVal val="visible"/>
                                      </p:to>
                                    </p:set>
                                    <p:animEffect transition="in" filter="wipe(down)">
                                      <p:cBhvr>
                                        <p:cTn id="66" dur="300"/>
                                        <p:tgtEl>
                                          <p:spTgt spid="81"/>
                                        </p:tgtEl>
                                      </p:cBhvr>
                                    </p:animEffect>
                                  </p:childTnLst>
                                </p:cTn>
                              </p:par>
                            </p:childTnLst>
                          </p:cTn>
                        </p:par>
                        <p:par>
                          <p:cTn id="67" fill="hold">
                            <p:stCondLst>
                              <p:cond delay="6500"/>
                            </p:stCondLst>
                            <p:childTnLst>
                              <p:par>
                                <p:cTn id="68" presetID="53" presetClass="entr" presetSubtype="16" fill="hold" grpId="0" nodeType="afterEffect">
                                  <p:stCondLst>
                                    <p:cond delay="0"/>
                                  </p:stCondLst>
                                  <p:childTnLst>
                                    <p:set>
                                      <p:cBhvr>
                                        <p:cTn id="69" dur="1" fill="hold">
                                          <p:stCondLst>
                                            <p:cond delay="0"/>
                                          </p:stCondLst>
                                        </p:cTn>
                                        <p:tgtEl>
                                          <p:spTgt spid="105"/>
                                        </p:tgtEl>
                                        <p:attrNameLst>
                                          <p:attrName>style.visibility</p:attrName>
                                        </p:attrNameLst>
                                      </p:cBhvr>
                                      <p:to>
                                        <p:strVal val="visible"/>
                                      </p:to>
                                    </p:set>
                                    <p:anim calcmode="lin" valueType="num">
                                      <p:cBhvr>
                                        <p:cTn id="70" dur="300" fill="hold"/>
                                        <p:tgtEl>
                                          <p:spTgt spid="105"/>
                                        </p:tgtEl>
                                        <p:attrNameLst>
                                          <p:attrName>ppt_w</p:attrName>
                                        </p:attrNameLst>
                                      </p:cBhvr>
                                      <p:tavLst>
                                        <p:tav tm="0">
                                          <p:val>
                                            <p:fltVal val="0"/>
                                          </p:val>
                                        </p:tav>
                                        <p:tav tm="100000">
                                          <p:val>
                                            <p:strVal val="#ppt_w"/>
                                          </p:val>
                                        </p:tav>
                                      </p:tavLst>
                                    </p:anim>
                                    <p:anim calcmode="lin" valueType="num">
                                      <p:cBhvr>
                                        <p:cTn id="71" dur="300" fill="hold"/>
                                        <p:tgtEl>
                                          <p:spTgt spid="105"/>
                                        </p:tgtEl>
                                        <p:attrNameLst>
                                          <p:attrName>ppt_h</p:attrName>
                                        </p:attrNameLst>
                                      </p:cBhvr>
                                      <p:tavLst>
                                        <p:tav tm="0">
                                          <p:val>
                                            <p:fltVal val="0"/>
                                          </p:val>
                                        </p:tav>
                                        <p:tav tm="100000">
                                          <p:val>
                                            <p:strVal val="#ppt_h"/>
                                          </p:val>
                                        </p:tav>
                                      </p:tavLst>
                                    </p:anim>
                                    <p:animEffect transition="in" filter="fade">
                                      <p:cBhvr>
                                        <p:cTn id="72" dur="300"/>
                                        <p:tgtEl>
                                          <p:spTgt spid="105"/>
                                        </p:tgtEl>
                                      </p:cBhvr>
                                    </p:animEffect>
                                  </p:childTnLst>
                                </p:cTn>
                              </p:par>
                            </p:childTnLst>
                          </p:cTn>
                        </p:par>
                        <p:par>
                          <p:cTn id="73" fill="hold">
                            <p:stCondLst>
                              <p:cond delay="7000"/>
                            </p:stCondLst>
                            <p:childTnLst>
                              <p:par>
                                <p:cTn id="74" presetID="22" presetClass="entr" presetSubtype="4" fill="hold" grpId="0" nodeType="afterEffect">
                                  <p:stCondLst>
                                    <p:cond delay="0"/>
                                  </p:stCondLst>
                                  <p:childTnLst>
                                    <p:set>
                                      <p:cBhvr>
                                        <p:cTn id="75" dur="1" fill="hold">
                                          <p:stCondLst>
                                            <p:cond delay="0"/>
                                          </p:stCondLst>
                                        </p:cTn>
                                        <p:tgtEl>
                                          <p:spTgt spid="82"/>
                                        </p:tgtEl>
                                        <p:attrNameLst>
                                          <p:attrName>style.visibility</p:attrName>
                                        </p:attrNameLst>
                                      </p:cBhvr>
                                      <p:to>
                                        <p:strVal val="visible"/>
                                      </p:to>
                                    </p:set>
                                    <p:animEffect transition="in" filter="wipe(down)">
                                      <p:cBhvr>
                                        <p:cTn id="76" dur="500"/>
                                        <p:tgtEl>
                                          <p:spTgt spid="82"/>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99"/>
                                        </p:tgtEl>
                                        <p:attrNameLst>
                                          <p:attrName>style.visibility</p:attrName>
                                        </p:attrNameLst>
                                      </p:cBhvr>
                                      <p:to>
                                        <p:strVal val="visible"/>
                                      </p:to>
                                    </p:set>
                                    <p:anim calcmode="lin" valueType="num">
                                      <p:cBhvr>
                                        <p:cTn id="80" dur="300" fill="hold"/>
                                        <p:tgtEl>
                                          <p:spTgt spid="99"/>
                                        </p:tgtEl>
                                        <p:attrNameLst>
                                          <p:attrName>ppt_w</p:attrName>
                                        </p:attrNameLst>
                                      </p:cBhvr>
                                      <p:tavLst>
                                        <p:tav tm="0">
                                          <p:val>
                                            <p:fltVal val="0"/>
                                          </p:val>
                                        </p:tav>
                                        <p:tav tm="100000">
                                          <p:val>
                                            <p:strVal val="#ppt_w"/>
                                          </p:val>
                                        </p:tav>
                                      </p:tavLst>
                                    </p:anim>
                                    <p:anim calcmode="lin" valueType="num">
                                      <p:cBhvr>
                                        <p:cTn id="81" dur="300" fill="hold"/>
                                        <p:tgtEl>
                                          <p:spTgt spid="99"/>
                                        </p:tgtEl>
                                        <p:attrNameLst>
                                          <p:attrName>ppt_h</p:attrName>
                                        </p:attrNameLst>
                                      </p:cBhvr>
                                      <p:tavLst>
                                        <p:tav tm="0">
                                          <p:val>
                                            <p:fltVal val="0"/>
                                          </p:val>
                                        </p:tav>
                                        <p:tav tm="100000">
                                          <p:val>
                                            <p:strVal val="#ppt_h"/>
                                          </p:val>
                                        </p:tav>
                                      </p:tavLst>
                                    </p:anim>
                                    <p:animEffect transition="in" filter="fade">
                                      <p:cBhvr>
                                        <p:cTn id="82" dur="300"/>
                                        <p:tgtEl>
                                          <p:spTgt spid="99"/>
                                        </p:tgtEl>
                                      </p:cBhvr>
                                    </p:animEffect>
                                  </p:childTnLst>
                                </p:cTn>
                              </p:par>
                            </p:childTnLst>
                          </p:cTn>
                        </p:par>
                        <p:par>
                          <p:cTn id="83" fill="hold">
                            <p:stCondLst>
                              <p:cond delay="8000"/>
                            </p:stCondLst>
                            <p:childTnLst>
                              <p:par>
                                <p:cTn id="84" presetID="2" presetClass="entr" presetSubtype="8" fill="hold" grpId="0" nodeType="afterEffect">
                                  <p:stCondLst>
                                    <p:cond delay="0"/>
                                  </p:stCondLst>
                                  <p:childTnLst>
                                    <p:set>
                                      <p:cBhvr>
                                        <p:cTn id="85" dur="1" fill="hold">
                                          <p:stCondLst>
                                            <p:cond delay="0"/>
                                          </p:stCondLst>
                                        </p:cTn>
                                        <p:tgtEl>
                                          <p:spTgt spid="33"/>
                                        </p:tgtEl>
                                        <p:attrNameLst>
                                          <p:attrName>style.visibility</p:attrName>
                                        </p:attrNameLst>
                                      </p:cBhvr>
                                      <p:to>
                                        <p:strVal val="visible"/>
                                      </p:to>
                                    </p:set>
                                    <p:anim calcmode="lin" valueType="num">
                                      <p:cBhvr additive="base">
                                        <p:cTn id="86" dur="200" fill="hold"/>
                                        <p:tgtEl>
                                          <p:spTgt spid="33"/>
                                        </p:tgtEl>
                                        <p:attrNameLst>
                                          <p:attrName>ppt_x</p:attrName>
                                        </p:attrNameLst>
                                      </p:cBhvr>
                                      <p:tavLst>
                                        <p:tav tm="0">
                                          <p:val>
                                            <p:strVal val="0-#ppt_w/2"/>
                                          </p:val>
                                        </p:tav>
                                        <p:tav tm="100000">
                                          <p:val>
                                            <p:strVal val="#ppt_x"/>
                                          </p:val>
                                        </p:tav>
                                      </p:tavLst>
                                    </p:anim>
                                    <p:anim calcmode="lin" valueType="num">
                                      <p:cBhvr additive="base">
                                        <p:cTn id="87" dur="200" fill="hold"/>
                                        <p:tgtEl>
                                          <p:spTgt spid="33"/>
                                        </p:tgtEl>
                                        <p:attrNameLst>
                                          <p:attrName>ppt_y</p:attrName>
                                        </p:attrNameLst>
                                      </p:cBhvr>
                                      <p:tavLst>
                                        <p:tav tm="0">
                                          <p:val>
                                            <p:strVal val="#ppt_y"/>
                                          </p:val>
                                        </p:tav>
                                        <p:tav tm="100000">
                                          <p:val>
                                            <p:strVal val="#ppt_y"/>
                                          </p:val>
                                        </p:tav>
                                      </p:tavLst>
                                    </p:anim>
                                  </p:childTnLst>
                                </p:cTn>
                              </p:par>
                            </p:childTnLst>
                          </p:cTn>
                        </p:par>
                        <p:par>
                          <p:cTn id="88" fill="hold">
                            <p:stCondLst>
                              <p:cond delay="8500"/>
                            </p:stCondLst>
                            <p:childTnLst>
                              <p:par>
                                <p:cTn id="89" presetID="22" presetClass="entr" presetSubtype="4" fill="hold" grpId="0" nodeType="afterEffect">
                                  <p:stCondLst>
                                    <p:cond delay="0"/>
                                  </p:stCondLst>
                                  <p:childTnLst>
                                    <p:set>
                                      <p:cBhvr>
                                        <p:cTn id="90" dur="1" fill="hold">
                                          <p:stCondLst>
                                            <p:cond delay="0"/>
                                          </p:stCondLst>
                                        </p:cTn>
                                        <p:tgtEl>
                                          <p:spTgt spid="83"/>
                                        </p:tgtEl>
                                        <p:attrNameLst>
                                          <p:attrName>style.visibility</p:attrName>
                                        </p:attrNameLst>
                                      </p:cBhvr>
                                      <p:to>
                                        <p:strVal val="visible"/>
                                      </p:to>
                                    </p:set>
                                    <p:animEffect transition="in" filter="wipe(down)">
                                      <p:cBhvr>
                                        <p:cTn id="91" dur="300"/>
                                        <p:tgtEl>
                                          <p:spTgt spid="83"/>
                                        </p:tgtEl>
                                      </p:cBhvr>
                                    </p:animEffect>
                                  </p:childTnLst>
                                </p:cTn>
                              </p:par>
                            </p:childTnLst>
                          </p:cTn>
                        </p:par>
                        <p:par>
                          <p:cTn id="92" fill="hold">
                            <p:stCondLst>
                              <p:cond delay="9000"/>
                            </p:stCondLst>
                            <p:childTnLst>
                              <p:par>
                                <p:cTn id="93" presetID="53" presetClass="entr" presetSubtype="16" fill="hold" grpId="0" nodeType="afterEffect">
                                  <p:stCondLst>
                                    <p:cond delay="0"/>
                                  </p:stCondLst>
                                  <p:childTnLst>
                                    <p:set>
                                      <p:cBhvr>
                                        <p:cTn id="94" dur="1" fill="hold">
                                          <p:stCondLst>
                                            <p:cond delay="0"/>
                                          </p:stCondLst>
                                        </p:cTn>
                                        <p:tgtEl>
                                          <p:spTgt spid="96"/>
                                        </p:tgtEl>
                                        <p:attrNameLst>
                                          <p:attrName>style.visibility</p:attrName>
                                        </p:attrNameLst>
                                      </p:cBhvr>
                                      <p:to>
                                        <p:strVal val="visible"/>
                                      </p:to>
                                    </p:set>
                                    <p:anim calcmode="lin" valueType="num">
                                      <p:cBhvr>
                                        <p:cTn id="95" dur="300" fill="hold"/>
                                        <p:tgtEl>
                                          <p:spTgt spid="96"/>
                                        </p:tgtEl>
                                        <p:attrNameLst>
                                          <p:attrName>ppt_w</p:attrName>
                                        </p:attrNameLst>
                                      </p:cBhvr>
                                      <p:tavLst>
                                        <p:tav tm="0">
                                          <p:val>
                                            <p:fltVal val="0"/>
                                          </p:val>
                                        </p:tav>
                                        <p:tav tm="100000">
                                          <p:val>
                                            <p:strVal val="#ppt_w"/>
                                          </p:val>
                                        </p:tav>
                                      </p:tavLst>
                                    </p:anim>
                                    <p:anim calcmode="lin" valueType="num">
                                      <p:cBhvr>
                                        <p:cTn id="96" dur="300" fill="hold"/>
                                        <p:tgtEl>
                                          <p:spTgt spid="96"/>
                                        </p:tgtEl>
                                        <p:attrNameLst>
                                          <p:attrName>ppt_h</p:attrName>
                                        </p:attrNameLst>
                                      </p:cBhvr>
                                      <p:tavLst>
                                        <p:tav tm="0">
                                          <p:val>
                                            <p:fltVal val="0"/>
                                          </p:val>
                                        </p:tav>
                                        <p:tav tm="100000">
                                          <p:val>
                                            <p:strVal val="#ppt_h"/>
                                          </p:val>
                                        </p:tav>
                                      </p:tavLst>
                                    </p:anim>
                                    <p:animEffect transition="in" filter="fade">
                                      <p:cBhvr>
                                        <p:cTn id="97" dur="300"/>
                                        <p:tgtEl>
                                          <p:spTgt spid="96"/>
                                        </p:tgtEl>
                                      </p:cBhvr>
                                    </p:animEffect>
                                  </p:childTnLst>
                                </p:cTn>
                              </p:par>
                            </p:childTnLst>
                          </p:cTn>
                        </p:par>
                        <p:par>
                          <p:cTn id="98" fill="hold">
                            <p:stCondLst>
                              <p:cond delay="9500"/>
                            </p:stCondLst>
                            <p:childTnLst>
                              <p:par>
                                <p:cTn id="99" presetID="22" presetClass="entr" presetSubtype="4" fill="hold" grpId="0" nodeType="afterEffect">
                                  <p:stCondLst>
                                    <p:cond delay="0"/>
                                  </p:stCondLst>
                                  <p:childTnLst>
                                    <p:set>
                                      <p:cBhvr>
                                        <p:cTn id="100" dur="1" fill="hold">
                                          <p:stCondLst>
                                            <p:cond delay="0"/>
                                          </p:stCondLst>
                                        </p:cTn>
                                        <p:tgtEl>
                                          <p:spTgt spid="84"/>
                                        </p:tgtEl>
                                        <p:attrNameLst>
                                          <p:attrName>style.visibility</p:attrName>
                                        </p:attrNameLst>
                                      </p:cBhvr>
                                      <p:to>
                                        <p:strVal val="visible"/>
                                      </p:to>
                                    </p:set>
                                    <p:animEffect transition="in" filter="wipe(down)">
                                      <p:cBhvr>
                                        <p:cTn id="101" dur="500"/>
                                        <p:tgtEl>
                                          <p:spTgt spid="84"/>
                                        </p:tgtEl>
                                      </p:cBhvr>
                                    </p:animEffect>
                                  </p:childTnLst>
                                </p:cTn>
                              </p:par>
                            </p:childTnLst>
                          </p:cTn>
                        </p:par>
                        <p:par>
                          <p:cTn id="102" fill="hold">
                            <p:stCondLst>
                              <p:cond delay="10000"/>
                            </p:stCondLst>
                            <p:childTnLst>
                              <p:par>
                                <p:cTn id="103" presetID="53" presetClass="entr" presetSubtype="16" fill="hold" grpId="0" nodeType="afterEffect">
                                  <p:stCondLst>
                                    <p:cond delay="0"/>
                                  </p:stCondLst>
                                  <p:childTnLst>
                                    <p:set>
                                      <p:cBhvr>
                                        <p:cTn id="104" dur="1" fill="hold">
                                          <p:stCondLst>
                                            <p:cond delay="0"/>
                                          </p:stCondLst>
                                        </p:cTn>
                                        <p:tgtEl>
                                          <p:spTgt spid="100"/>
                                        </p:tgtEl>
                                        <p:attrNameLst>
                                          <p:attrName>style.visibility</p:attrName>
                                        </p:attrNameLst>
                                      </p:cBhvr>
                                      <p:to>
                                        <p:strVal val="visible"/>
                                      </p:to>
                                    </p:set>
                                    <p:anim calcmode="lin" valueType="num">
                                      <p:cBhvr>
                                        <p:cTn id="105" dur="300" fill="hold"/>
                                        <p:tgtEl>
                                          <p:spTgt spid="100"/>
                                        </p:tgtEl>
                                        <p:attrNameLst>
                                          <p:attrName>ppt_w</p:attrName>
                                        </p:attrNameLst>
                                      </p:cBhvr>
                                      <p:tavLst>
                                        <p:tav tm="0">
                                          <p:val>
                                            <p:fltVal val="0"/>
                                          </p:val>
                                        </p:tav>
                                        <p:tav tm="100000">
                                          <p:val>
                                            <p:strVal val="#ppt_w"/>
                                          </p:val>
                                        </p:tav>
                                      </p:tavLst>
                                    </p:anim>
                                    <p:anim calcmode="lin" valueType="num">
                                      <p:cBhvr>
                                        <p:cTn id="106" dur="300" fill="hold"/>
                                        <p:tgtEl>
                                          <p:spTgt spid="100"/>
                                        </p:tgtEl>
                                        <p:attrNameLst>
                                          <p:attrName>ppt_h</p:attrName>
                                        </p:attrNameLst>
                                      </p:cBhvr>
                                      <p:tavLst>
                                        <p:tav tm="0">
                                          <p:val>
                                            <p:fltVal val="0"/>
                                          </p:val>
                                        </p:tav>
                                        <p:tav tm="100000">
                                          <p:val>
                                            <p:strVal val="#ppt_h"/>
                                          </p:val>
                                        </p:tav>
                                      </p:tavLst>
                                    </p:anim>
                                    <p:animEffect transition="in" filter="fade">
                                      <p:cBhvr>
                                        <p:cTn id="107" dur="300"/>
                                        <p:tgtEl>
                                          <p:spTgt spid="100"/>
                                        </p:tgtEl>
                                      </p:cBhvr>
                                    </p:animEffect>
                                  </p:childTnLst>
                                </p:cTn>
                              </p:par>
                            </p:childTnLst>
                          </p:cTn>
                        </p:par>
                        <p:par>
                          <p:cTn id="108" fill="hold">
                            <p:stCondLst>
                              <p:cond delay="10500"/>
                            </p:stCondLst>
                            <p:childTnLst>
                              <p:par>
                                <p:cTn id="109" presetID="2" presetClass="entr" presetSubtype="8" fill="hold" grpId="0" nodeType="afterEffect">
                                  <p:stCondLst>
                                    <p:cond delay="0"/>
                                  </p:stCondLst>
                                  <p:childTnLst>
                                    <p:set>
                                      <p:cBhvr>
                                        <p:cTn id="110" dur="1" fill="hold">
                                          <p:stCondLst>
                                            <p:cond delay="0"/>
                                          </p:stCondLst>
                                        </p:cTn>
                                        <p:tgtEl>
                                          <p:spTgt spid="34"/>
                                        </p:tgtEl>
                                        <p:attrNameLst>
                                          <p:attrName>style.visibility</p:attrName>
                                        </p:attrNameLst>
                                      </p:cBhvr>
                                      <p:to>
                                        <p:strVal val="visible"/>
                                      </p:to>
                                    </p:set>
                                    <p:anim calcmode="lin" valueType="num">
                                      <p:cBhvr additive="base">
                                        <p:cTn id="111" dur="200" fill="hold"/>
                                        <p:tgtEl>
                                          <p:spTgt spid="34"/>
                                        </p:tgtEl>
                                        <p:attrNameLst>
                                          <p:attrName>ppt_x</p:attrName>
                                        </p:attrNameLst>
                                      </p:cBhvr>
                                      <p:tavLst>
                                        <p:tav tm="0">
                                          <p:val>
                                            <p:strVal val="0-#ppt_w/2"/>
                                          </p:val>
                                        </p:tav>
                                        <p:tav tm="100000">
                                          <p:val>
                                            <p:strVal val="#ppt_x"/>
                                          </p:val>
                                        </p:tav>
                                      </p:tavLst>
                                    </p:anim>
                                    <p:anim calcmode="lin" valueType="num">
                                      <p:cBhvr additive="base">
                                        <p:cTn id="112" dur="200" fill="hold"/>
                                        <p:tgtEl>
                                          <p:spTgt spid="34"/>
                                        </p:tgtEl>
                                        <p:attrNameLst>
                                          <p:attrName>ppt_y</p:attrName>
                                        </p:attrNameLst>
                                      </p:cBhvr>
                                      <p:tavLst>
                                        <p:tav tm="0">
                                          <p:val>
                                            <p:strVal val="#ppt_y"/>
                                          </p:val>
                                        </p:tav>
                                        <p:tav tm="100000">
                                          <p:val>
                                            <p:strVal val="#ppt_y"/>
                                          </p:val>
                                        </p:tav>
                                      </p:tavLst>
                                    </p:anim>
                                  </p:childTnLst>
                                </p:cTn>
                              </p:par>
                            </p:childTnLst>
                          </p:cTn>
                        </p:par>
                        <p:par>
                          <p:cTn id="113" fill="hold">
                            <p:stCondLst>
                              <p:cond delay="11000"/>
                            </p:stCondLst>
                            <p:childTnLst>
                              <p:par>
                                <p:cTn id="114" presetID="22" presetClass="entr" presetSubtype="4" fill="hold" grpId="0" nodeType="afterEffect">
                                  <p:stCondLst>
                                    <p:cond delay="0"/>
                                  </p:stCondLst>
                                  <p:childTnLst>
                                    <p:set>
                                      <p:cBhvr>
                                        <p:cTn id="115" dur="1" fill="hold">
                                          <p:stCondLst>
                                            <p:cond delay="0"/>
                                          </p:stCondLst>
                                        </p:cTn>
                                        <p:tgtEl>
                                          <p:spTgt spid="85"/>
                                        </p:tgtEl>
                                        <p:attrNameLst>
                                          <p:attrName>style.visibility</p:attrName>
                                        </p:attrNameLst>
                                      </p:cBhvr>
                                      <p:to>
                                        <p:strVal val="visible"/>
                                      </p:to>
                                    </p:set>
                                    <p:animEffect transition="in" filter="wipe(down)">
                                      <p:cBhvr>
                                        <p:cTn id="116" dur="300"/>
                                        <p:tgtEl>
                                          <p:spTgt spid="85"/>
                                        </p:tgtEl>
                                      </p:cBhvr>
                                    </p:animEffect>
                                  </p:childTnLst>
                                </p:cTn>
                              </p:par>
                            </p:childTnLst>
                          </p:cTn>
                        </p:par>
                        <p:par>
                          <p:cTn id="117" fill="hold">
                            <p:stCondLst>
                              <p:cond delay="11500"/>
                            </p:stCondLst>
                            <p:childTnLst>
                              <p:par>
                                <p:cTn id="118" presetID="53" presetClass="entr" presetSubtype="16" fill="hold" grpId="0" nodeType="afterEffect">
                                  <p:stCondLst>
                                    <p:cond delay="0"/>
                                  </p:stCondLst>
                                  <p:childTnLst>
                                    <p:set>
                                      <p:cBhvr>
                                        <p:cTn id="119" dur="1" fill="hold">
                                          <p:stCondLst>
                                            <p:cond delay="0"/>
                                          </p:stCondLst>
                                        </p:cTn>
                                        <p:tgtEl>
                                          <p:spTgt spid="95"/>
                                        </p:tgtEl>
                                        <p:attrNameLst>
                                          <p:attrName>style.visibility</p:attrName>
                                        </p:attrNameLst>
                                      </p:cBhvr>
                                      <p:to>
                                        <p:strVal val="visible"/>
                                      </p:to>
                                    </p:set>
                                    <p:anim calcmode="lin" valueType="num">
                                      <p:cBhvr>
                                        <p:cTn id="120" dur="300" fill="hold"/>
                                        <p:tgtEl>
                                          <p:spTgt spid="95"/>
                                        </p:tgtEl>
                                        <p:attrNameLst>
                                          <p:attrName>ppt_w</p:attrName>
                                        </p:attrNameLst>
                                      </p:cBhvr>
                                      <p:tavLst>
                                        <p:tav tm="0">
                                          <p:val>
                                            <p:fltVal val="0"/>
                                          </p:val>
                                        </p:tav>
                                        <p:tav tm="100000">
                                          <p:val>
                                            <p:strVal val="#ppt_w"/>
                                          </p:val>
                                        </p:tav>
                                      </p:tavLst>
                                    </p:anim>
                                    <p:anim calcmode="lin" valueType="num">
                                      <p:cBhvr>
                                        <p:cTn id="121" dur="300" fill="hold"/>
                                        <p:tgtEl>
                                          <p:spTgt spid="95"/>
                                        </p:tgtEl>
                                        <p:attrNameLst>
                                          <p:attrName>ppt_h</p:attrName>
                                        </p:attrNameLst>
                                      </p:cBhvr>
                                      <p:tavLst>
                                        <p:tav tm="0">
                                          <p:val>
                                            <p:fltVal val="0"/>
                                          </p:val>
                                        </p:tav>
                                        <p:tav tm="100000">
                                          <p:val>
                                            <p:strVal val="#ppt_h"/>
                                          </p:val>
                                        </p:tav>
                                      </p:tavLst>
                                    </p:anim>
                                    <p:animEffect transition="in" filter="fade">
                                      <p:cBhvr>
                                        <p:cTn id="122" dur="300"/>
                                        <p:tgtEl>
                                          <p:spTgt spid="95"/>
                                        </p:tgtEl>
                                      </p:cBhvr>
                                    </p:animEffect>
                                  </p:childTnLst>
                                </p:cTn>
                              </p:par>
                            </p:childTnLst>
                          </p:cTn>
                        </p:par>
                        <p:par>
                          <p:cTn id="123" fill="hold">
                            <p:stCondLst>
                              <p:cond delay="12000"/>
                            </p:stCondLst>
                            <p:childTnLst>
                              <p:par>
                                <p:cTn id="124" presetID="22" presetClass="entr" presetSubtype="4" fill="hold" grpId="0" nodeType="afterEffect">
                                  <p:stCondLst>
                                    <p:cond delay="0"/>
                                  </p:stCondLst>
                                  <p:childTnLst>
                                    <p:set>
                                      <p:cBhvr>
                                        <p:cTn id="125" dur="1" fill="hold">
                                          <p:stCondLst>
                                            <p:cond delay="0"/>
                                          </p:stCondLst>
                                        </p:cTn>
                                        <p:tgtEl>
                                          <p:spTgt spid="86"/>
                                        </p:tgtEl>
                                        <p:attrNameLst>
                                          <p:attrName>style.visibility</p:attrName>
                                        </p:attrNameLst>
                                      </p:cBhvr>
                                      <p:to>
                                        <p:strVal val="visible"/>
                                      </p:to>
                                    </p:set>
                                    <p:animEffect transition="in" filter="wipe(down)">
                                      <p:cBhvr>
                                        <p:cTn id="126" dur="500"/>
                                        <p:tgtEl>
                                          <p:spTgt spid="86"/>
                                        </p:tgtEl>
                                      </p:cBhvr>
                                    </p:animEffect>
                                  </p:childTnLst>
                                </p:cTn>
                              </p:par>
                            </p:childTnLst>
                          </p:cTn>
                        </p:par>
                        <p:par>
                          <p:cTn id="127" fill="hold">
                            <p:stCondLst>
                              <p:cond delay="12500"/>
                            </p:stCondLst>
                            <p:childTnLst>
                              <p:par>
                                <p:cTn id="128" presetID="53" presetClass="entr" presetSubtype="16" fill="hold" grpId="0" nodeType="afterEffect">
                                  <p:stCondLst>
                                    <p:cond delay="0"/>
                                  </p:stCondLst>
                                  <p:childTnLst>
                                    <p:set>
                                      <p:cBhvr>
                                        <p:cTn id="129" dur="1" fill="hold">
                                          <p:stCondLst>
                                            <p:cond delay="0"/>
                                          </p:stCondLst>
                                        </p:cTn>
                                        <p:tgtEl>
                                          <p:spTgt spid="101"/>
                                        </p:tgtEl>
                                        <p:attrNameLst>
                                          <p:attrName>style.visibility</p:attrName>
                                        </p:attrNameLst>
                                      </p:cBhvr>
                                      <p:to>
                                        <p:strVal val="visible"/>
                                      </p:to>
                                    </p:set>
                                    <p:anim calcmode="lin" valueType="num">
                                      <p:cBhvr>
                                        <p:cTn id="130" dur="300" fill="hold"/>
                                        <p:tgtEl>
                                          <p:spTgt spid="101"/>
                                        </p:tgtEl>
                                        <p:attrNameLst>
                                          <p:attrName>ppt_w</p:attrName>
                                        </p:attrNameLst>
                                      </p:cBhvr>
                                      <p:tavLst>
                                        <p:tav tm="0">
                                          <p:val>
                                            <p:fltVal val="0"/>
                                          </p:val>
                                        </p:tav>
                                        <p:tav tm="100000">
                                          <p:val>
                                            <p:strVal val="#ppt_w"/>
                                          </p:val>
                                        </p:tav>
                                      </p:tavLst>
                                    </p:anim>
                                    <p:anim calcmode="lin" valueType="num">
                                      <p:cBhvr>
                                        <p:cTn id="131" dur="300" fill="hold"/>
                                        <p:tgtEl>
                                          <p:spTgt spid="101"/>
                                        </p:tgtEl>
                                        <p:attrNameLst>
                                          <p:attrName>ppt_h</p:attrName>
                                        </p:attrNameLst>
                                      </p:cBhvr>
                                      <p:tavLst>
                                        <p:tav tm="0">
                                          <p:val>
                                            <p:fltVal val="0"/>
                                          </p:val>
                                        </p:tav>
                                        <p:tav tm="100000">
                                          <p:val>
                                            <p:strVal val="#ppt_h"/>
                                          </p:val>
                                        </p:tav>
                                      </p:tavLst>
                                    </p:anim>
                                    <p:animEffect transition="in" filter="fade">
                                      <p:cBhvr>
                                        <p:cTn id="132" dur="300"/>
                                        <p:tgtEl>
                                          <p:spTgt spid="101"/>
                                        </p:tgtEl>
                                      </p:cBhvr>
                                    </p:animEffect>
                                  </p:childTnLst>
                                </p:cTn>
                              </p:par>
                            </p:childTnLst>
                          </p:cTn>
                        </p:par>
                        <p:par>
                          <p:cTn id="133" fill="hold">
                            <p:stCondLst>
                              <p:cond delay="13000"/>
                            </p:stCondLst>
                            <p:childTnLst>
                              <p:par>
                                <p:cTn id="134" presetID="2" presetClass="entr" presetSubtype="8" fill="hold" grpId="0" nodeType="afterEffect">
                                  <p:stCondLst>
                                    <p:cond delay="0"/>
                                  </p:stCondLst>
                                  <p:childTnLst>
                                    <p:set>
                                      <p:cBhvr>
                                        <p:cTn id="135" dur="1" fill="hold">
                                          <p:stCondLst>
                                            <p:cond delay="0"/>
                                          </p:stCondLst>
                                        </p:cTn>
                                        <p:tgtEl>
                                          <p:spTgt spid="35"/>
                                        </p:tgtEl>
                                        <p:attrNameLst>
                                          <p:attrName>style.visibility</p:attrName>
                                        </p:attrNameLst>
                                      </p:cBhvr>
                                      <p:to>
                                        <p:strVal val="visible"/>
                                      </p:to>
                                    </p:set>
                                    <p:anim calcmode="lin" valueType="num">
                                      <p:cBhvr additive="base">
                                        <p:cTn id="136" dur="200" fill="hold"/>
                                        <p:tgtEl>
                                          <p:spTgt spid="35"/>
                                        </p:tgtEl>
                                        <p:attrNameLst>
                                          <p:attrName>ppt_x</p:attrName>
                                        </p:attrNameLst>
                                      </p:cBhvr>
                                      <p:tavLst>
                                        <p:tav tm="0">
                                          <p:val>
                                            <p:strVal val="0-#ppt_w/2"/>
                                          </p:val>
                                        </p:tav>
                                        <p:tav tm="100000">
                                          <p:val>
                                            <p:strVal val="#ppt_x"/>
                                          </p:val>
                                        </p:tav>
                                      </p:tavLst>
                                    </p:anim>
                                    <p:anim calcmode="lin" valueType="num">
                                      <p:cBhvr additive="base">
                                        <p:cTn id="137" dur="200" fill="hold"/>
                                        <p:tgtEl>
                                          <p:spTgt spid="35"/>
                                        </p:tgtEl>
                                        <p:attrNameLst>
                                          <p:attrName>ppt_y</p:attrName>
                                        </p:attrNameLst>
                                      </p:cBhvr>
                                      <p:tavLst>
                                        <p:tav tm="0">
                                          <p:val>
                                            <p:strVal val="#ppt_y"/>
                                          </p:val>
                                        </p:tav>
                                        <p:tav tm="100000">
                                          <p:val>
                                            <p:strVal val="#ppt_y"/>
                                          </p:val>
                                        </p:tav>
                                      </p:tavLst>
                                    </p:anim>
                                  </p:childTnLst>
                                </p:cTn>
                              </p:par>
                            </p:childTnLst>
                          </p:cTn>
                        </p:par>
                        <p:par>
                          <p:cTn id="138" fill="hold">
                            <p:stCondLst>
                              <p:cond delay="13500"/>
                            </p:stCondLst>
                            <p:childTnLst>
                              <p:par>
                                <p:cTn id="139" presetID="22" presetClass="entr" presetSubtype="4" fill="hold" grpId="0" nodeType="afterEffect">
                                  <p:stCondLst>
                                    <p:cond delay="0"/>
                                  </p:stCondLst>
                                  <p:childTnLst>
                                    <p:set>
                                      <p:cBhvr>
                                        <p:cTn id="140" dur="1" fill="hold">
                                          <p:stCondLst>
                                            <p:cond delay="0"/>
                                          </p:stCondLst>
                                        </p:cTn>
                                        <p:tgtEl>
                                          <p:spTgt spid="87"/>
                                        </p:tgtEl>
                                        <p:attrNameLst>
                                          <p:attrName>style.visibility</p:attrName>
                                        </p:attrNameLst>
                                      </p:cBhvr>
                                      <p:to>
                                        <p:strVal val="visible"/>
                                      </p:to>
                                    </p:set>
                                    <p:animEffect transition="in" filter="wipe(down)">
                                      <p:cBhvr>
                                        <p:cTn id="141" dur="300"/>
                                        <p:tgtEl>
                                          <p:spTgt spid="87"/>
                                        </p:tgtEl>
                                      </p:cBhvr>
                                    </p:animEffect>
                                  </p:childTnLst>
                                </p:cTn>
                              </p:par>
                            </p:childTnLst>
                          </p:cTn>
                        </p:par>
                        <p:par>
                          <p:cTn id="142" fill="hold">
                            <p:stCondLst>
                              <p:cond delay="14000"/>
                            </p:stCondLst>
                            <p:childTnLst>
                              <p:par>
                                <p:cTn id="143" presetID="53" presetClass="entr" presetSubtype="16" fill="hold" grpId="0" nodeType="afterEffect">
                                  <p:stCondLst>
                                    <p:cond delay="0"/>
                                  </p:stCondLst>
                                  <p:childTnLst>
                                    <p:set>
                                      <p:cBhvr>
                                        <p:cTn id="144" dur="1" fill="hold">
                                          <p:stCondLst>
                                            <p:cond delay="0"/>
                                          </p:stCondLst>
                                        </p:cTn>
                                        <p:tgtEl>
                                          <p:spTgt spid="97"/>
                                        </p:tgtEl>
                                        <p:attrNameLst>
                                          <p:attrName>style.visibility</p:attrName>
                                        </p:attrNameLst>
                                      </p:cBhvr>
                                      <p:to>
                                        <p:strVal val="visible"/>
                                      </p:to>
                                    </p:set>
                                    <p:anim calcmode="lin" valueType="num">
                                      <p:cBhvr>
                                        <p:cTn id="145" dur="300" fill="hold"/>
                                        <p:tgtEl>
                                          <p:spTgt spid="97"/>
                                        </p:tgtEl>
                                        <p:attrNameLst>
                                          <p:attrName>ppt_w</p:attrName>
                                        </p:attrNameLst>
                                      </p:cBhvr>
                                      <p:tavLst>
                                        <p:tav tm="0">
                                          <p:val>
                                            <p:fltVal val="0"/>
                                          </p:val>
                                        </p:tav>
                                        <p:tav tm="100000">
                                          <p:val>
                                            <p:strVal val="#ppt_w"/>
                                          </p:val>
                                        </p:tav>
                                      </p:tavLst>
                                    </p:anim>
                                    <p:anim calcmode="lin" valueType="num">
                                      <p:cBhvr>
                                        <p:cTn id="146" dur="300" fill="hold"/>
                                        <p:tgtEl>
                                          <p:spTgt spid="97"/>
                                        </p:tgtEl>
                                        <p:attrNameLst>
                                          <p:attrName>ppt_h</p:attrName>
                                        </p:attrNameLst>
                                      </p:cBhvr>
                                      <p:tavLst>
                                        <p:tav tm="0">
                                          <p:val>
                                            <p:fltVal val="0"/>
                                          </p:val>
                                        </p:tav>
                                        <p:tav tm="100000">
                                          <p:val>
                                            <p:strVal val="#ppt_h"/>
                                          </p:val>
                                        </p:tav>
                                      </p:tavLst>
                                    </p:anim>
                                    <p:animEffect transition="in" filter="fade">
                                      <p:cBhvr>
                                        <p:cTn id="147" dur="300"/>
                                        <p:tgtEl>
                                          <p:spTgt spid="97"/>
                                        </p:tgtEl>
                                      </p:cBhvr>
                                    </p:animEffect>
                                  </p:childTnLst>
                                </p:cTn>
                              </p:par>
                            </p:childTnLst>
                          </p:cTn>
                        </p:par>
                        <p:par>
                          <p:cTn id="148" fill="hold">
                            <p:stCondLst>
                              <p:cond delay="14500"/>
                            </p:stCondLst>
                            <p:childTnLst>
                              <p:par>
                                <p:cTn id="149" presetID="22" presetClass="entr" presetSubtype="4" fill="hold" grpId="0" nodeType="afterEffect">
                                  <p:stCondLst>
                                    <p:cond delay="0"/>
                                  </p:stCondLst>
                                  <p:childTnLst>
                                    <p:set>
                                      <p:cBhvr>
                                        <p:cTn id="150" dur="1" fill="hold">
                                          <p:stCondLst>
                                            <p:cond delay="0"/>
                                          </p:stCondLst>
                                        </p:cTn>
                                        <p:tgtEl>
                                          <p:spTgt spid="88"/>
                                        </p:tgtEl>
                                        <p:attrNameLst>
                                          <p:attrName>style.visibility</p:attrName>
                                        </p:attrNameLst>
                                      </p:cBhvr>
                                      <p:to>
                                        <p:strVal val="visible"/>
                                      </p:to>
                                    </p:set>
                                    <p:animEffect transition="in" filter="wipe(down)">
                                      <p:cBhvr>
                                        <p:cTn id="151" dur="500"/>
                                        <p:tgtEl>
                                          <p:spTgt spid="88"/>
                                        </p:tgtEl>
                                      </p:cBhvr>
                                    </p:animEffect>
                                  </p:childTnLst>
                                </p:cTn>
                              </p:par>
                            </p:childTnLst>
                          </p:cTn>
                        </p:par>
                        <p:par>
                          <p:cTn id="152" fill="hold">
                            <p:stCondLst>
                              <p:cond delay="15000"/>
                            </p:stCondLst>
                            <p:childTnLst>
                              <p:par>
                                <p:cTn id="153" presetID="53" presetClass="entr" presetSubtype="16" fill="hold" grpId="0" nodeType="afterEffect">
                                  <p:stCondLst>
                                    <p:cond delay="0"/>
                                  </p:stCondLst>
                                  <p:childTnLst>
                                    <p:set>
                                      <p:cBhvr>
                                        <p:cTn id="154" dur="1" fill="hold">
                                          <p:stCondLst>
                                            <p:cond delay="0"/>
                                          </p:stCondLst>
                                        </p:cTn>
                                        <p:tgtEl>
                                          <p:spTgt spid="102"/>
                                        </p:tgtEl>
                                        <p:attrNameLst>
                                          <p:attrName>style.visibility</p:attrName>
                                        </p:attrNameLst>
                                      </p:cBhvr>
                                      <p:to>
                                        <p:strVal val="visible"/>
                                      </p:to>
                                    </p:set>
                                    <p:anim calcmode="lin" valueType="num">
                                      <p:cBhvr>
                                        <p:cTn id="155" dur="300" fill="hold"/>
                                        <p:tgtEl>
                                          <p:spTgt spid="102"/>
                                        </p:tgtEl>
                                        <p:attrNameLst>
                                          <p:attrName>ppt_w</p:attrName>
                                        </p:attrNameLst>
                                      </p:cBhvr>
                                      <p:tavLst>
                                        <p:tav tm="0">
                                          <p:val>
                                            <p:fltVal val="0"/>
                                          </p:val>
                                        </p:tav>
                                        <p:tav tm="100000">
                                          <p:val>
                                            <p:strVal val="#ppt_w"/>
                                          </p:val>
                                        </p:tav>
                                      </p:tavLst>
                                    </p:anim>
                                    <p:anim calcmode="lin" valueType="num">
                                      <p:cBhvr>
                                        <p:cTn id="156" dur="300" fill="hold"/>
                                        <p:tgtEl>
                                          <p:spTgt spid="102"/>
                                        </p:tgtEl>
                                        <p:attrNameLst>
                                          <p:attrName>ppt_h</p:attrName>
                                        </p:attrNameLst>
                                      </p:cBhvr>
                                      <p:tavLst>
                                        <p:tav tm="0">
                                          <p:val>
                                            <p:fltVal val="0"/>
                                          </p:val>
                                        </p:tav>
                                        <p:tav tm="100000">
                                          <p:val>
                                            <p:strVal val="#ppt_h"/>
                                          </p:val>
                                        </p:tav>
                                      </p:tavLst>
                                    </p:anim>
                                    <p:animEffect transition="in" filter="fade">
                                      <p:cBhvr>
                                        <p:cTn id="157" dur="300"/>
                                        <p:tgtEl>
                                          <p:spTgt spid="102"/>
                                        </p:tgtEl>
                                      </p:cBhvr>
                                    </p:animEffect>
                                  </p:childTnLst>
                                </p:cTn>
                              </p:par>
                            </p:childTnLst>
                          </p:cTn>
                        </p:par>
                        <p:par>
                          <p:cTn id="158" fill="hold">
                            <p:stCondLst>
                              <p:cond delay="15500"/>
                            </p:stCondLst>
                            <p:childTnLst>
                              <p:par>
                                <p:cTn id="159" presetID="2" presetClass="entr" presetSubtype="2" fill="hold" grpId="0" nodeType="afterEffect">
                                  <p:stCondLst>
                                    <p:cond delay="0"/>
                                  </p:stCondLst>
                                  <p:childTnLst>
                                    <p:set>
                                      <p:cBhvr>
                                        <p:cTn id="160" dur="1" fill="hold">
                                          <p:stCondLst>
                                            <p:cond delay="0"/>
                                          </p:stCondLst>
                                        </p:cTn>
                                        <p:tgtEl>
                                          <p:spTgt spid="90"/>
                                        </p:tgtEl>
                                        <p:attrNameLst>
                                          <p:attrName>style.visibility</p:attrName>
                                        </p:attrNameLst>
                                      </p:cBhvr>
                                      <p:to>
                                        <p:strVal val="visible"/>
                                      </p:to>
                                    </p:set>
                                    <p:anim calcmode="lin" valueType="num">
                                      <p:cBhvr additive="base">
                                        <p:cTn id="161" dur="300" fill="hold"/>
                                        <p:tgtEl>
                                          <p:spTgt spid="90"/>
                                        </p:tgtEl>
                                        <p:attrNameLst>
                                          <p:attrName>ppt_x</p:attrName>
                                        </p:attrNameLst>
                                      </p:cBhvr>
                                      <p:tavLst>
                                        <p:tav tm="0">
                                          <p:val>
                                            <p:strVal val="1+#ppt_w/2"/>
                                          </p:val>
                                        </p:tav>
                                        <p:tav tm="100000">
                                          <p:val>
                                            <p:strVal val="#ppt_x"/>
                                          </p:val>
                                        </p:tav>
                                      </p:tavLst>
                                    </p:anim>
                                    <p:anim calcmode="lin" valueType="num">
                                      <p:cBhvr additive="base">
                                        <p:cTn id="162" dur="300" fill="hold"/>
                                        <p:tgtEl>
                                          <p:spTgt spid="90"/>
                                        </p:tgtEl>
                                        <p:attrNameLst>
                                          <p:attrName>ppt_y</p:attrName>
                                        </p:attrNameLst>
                                      </p:cBhvr>
                                      <p:tavLst>
                                        <p:tav tm="0">
                                          <p:val>
                                            <p:strVal val="#ppt_y"/>
                                          </p:val>
                                        </p:tav>
                                        <p:tav tm="100000">
                                          <p:val>
                                            <p:strVal val="#ppt_y"/>
                                          </p:val>
                                        </p:tav>
                                      </p:tavLst>
                                    </p:anim>
                                  </p:childTnLst>
                                </p:cTn>
                              </p:par>
                            </p:childTnLst>
                          </p:cTn>
                        </p:par>
                        <p:par>
                          <p:cTn id="163" fill="hold">
                            <p:stCondLst>
                              <p:cond delay="16000"/>
                            </p:stCondLst>
                            <p:childTnLst>
                              <p:par>
                                <p:cTn id="164" presetID="2" presetClass="entr" presetSubtype="2" fill="hold" grpId="0" nodeType="afterEffect">
                                  <p:stCondLst>
                                    <p:cond delay="0"/>
                                  </p:stCondLst>
                                  <p:childTnLst>
                                    <p:set>
                                      <p:cBhvr>
                                        <p:cTn id="165" dur="1" fill="hold">
                                          <p:stCondLst>
                                            <p:cond delay="0"/>
                                          </p:stCondLst>
                                        </p:cTn>
                                        <p:tgtEl>
                                          <p:spTgt spid="89"/>
                                        </p:tgtEl>
                                        <p:attrNameLst>
                                          <p:attrName>style.visibility</p:attrName>
                                        </p:attrNameLst>
                                      </p:cBhvr>
                                      <p:to>
                                        <p:strVal val="visible"/>
                                      </p:to>
                                    </p:set>
                                    <p:anim calcmode="lin" valueType="num">
                                      <p:cBhvr additive="base">
                                        <p:cTn id="166" dur="300" fill="hold"/>
                                        <p:tgtEl>
                                          <p:spTgt spid="89"/>
                                        </p:tgtEl>
                                        <p:attrNameLst>
                                          <p:attrName>ppt_x</p:attrName>
                                        </p:attrNameLst>
                                      </p:cBhvr>
                                      <p:tavLst>
                                        <p:tav tm="0">
                                          <p:val>
                                            <p:strVal val="1+#ppt_w/2"/>
                                          </p:val>
                                        </p:tav>
                                        <p:tav tm="100000">
                                          <p:val>
                                            <p:strVal val="#ppt_x"/>
                                          </p:val>
                                        </p:tav>
                                      </p:tavLst>
                                    </p:anim>
                                    <p:anim calcmode="lin" valueType="num">
                                      <p:cBhvr additive="base">
                                        <p:cTn id="167" dur="300" fill="hold"/>
                                        <p:tgtEl>
                                          <p:spTgt spid="89"/>
                                        </p:tgtEl>
                                        <p:attrNameLst>
                                          <p:attrName>ppt_y</p:attrName>
                                        </p:attrNameLst>
                                      </p:cBhvr>
                                      <p:tavLst>
                                        <p:tav tm="0">
                                          <p:val>
                                            <p:strVal val="#ppt_y"/>
                                          </p:val>
                                        </p:tav>
                                        <p:tav tm="100000">
                                          <p:val>
                                            <p:strVal val="#ppt_y"/>
                                          </p:val>
                                        </p:tav>
                                      </p:tavLst>
                                    </p:anim>
                                  </p:childTnLst>
                                </p:cTn>
                              </p:par>
                            </p:childTnLst>
                          </p:cTn>
                        </p:par>
                        <p:par>
                          <p:cTn id="168" fill="hold">
                            <p:stCondLst>
                              <p:cond delay="16500"/>
                            </p:stCondLst>
                            <p:childTnLst>
                              <p:par>
                                <p:cTn id="169" presetID="22" presetClass="entr" presetSubtype="8" fill="hold" grpId="0" nodeType="afterEffect">
                                  <p:stCondLst>
                                    <p:cond delay="0"/>
                                  </p:stCondLst>
                                  <p:childTnLst>
                                    <p:set>
                                      <p:cBhvr>
                                        <p:cTn id="170" dur="1" fill="hold">
                                          <p:stCondLst>
                                            <p:cond delay="0"/>
                                          </p:stCondLst>
                                        </p:cTn>
                                        <p:tgtEl>
                                          <p:spTgt spid="92"/>
                                        </p:tgtEl>
                                        <p:attrNameLst>
                                          <p:attrName>style.visibility</p:attrName>
                                        </p:attrNameLst>
                                      </p:cBhvr>
                                      <p:to>
                                        <p:strVal val="visible"/>
                                      </p:to>
                                    </p:set>
                                    <p:animEffect transition="in" filter="wipe(left)">
                                      <p:cBhvr>
                                        <p:cTn id="171" dur="500"/>
                                        <p:tgtEl>
                                          <p:spTgt spid="92"/>
                                        </p:tgtEl>
                                      </p:cBhvr>
                                    </p:animEffect>
                                  </p:childTnLst>
                                </p:cTn>
                              </p:par>
                            </p:childTnLst>
                          </p:cTn>
                        </p:par>
                        <p:par>
                          <p:cTn id="172" fill="hold">
                            <p:stCondLst>
                              <p:cond delay="17000"/>
                            </p:stCondLst>
                            <p:childTnLst>
                              <p:par>
                                <p:cTn id="173" presetID="22" presetClass="entr" presetSubtype="8" fill="hold" grpId="0" nodeType="afterEffect">
                                  <p:stCondLst>
                                    <p:cond delay="0"/>
                                  </p:stCondLst>
                                  <p:childTnLst>
                                    <p:set>
                                      <p:cBhvr>
                                        <p:cTn id="174" dur="1" fill="hold">
                                          <p:stCondLst>
                                            <p:cond delay="0"/>
                                          </p:stCondLst>
                                        </p:cTn>
                                        <p:tgtEl>
                                          <p:spTgt spid="91"/>
                                        </p:tgtEl>
                                        <p:attrNameLst>
                                          <p:attrName>style.visibility</p:attrName>
                                        </p:attrNameLst>
                                      </p:cBhvr>
                                      <p:to>
                                        <p:strVal val="visible"/>
                                      </p:to>
                                    </p:set>
                                    <p:animEffect transition="in" filter="wipe(left)">
                                      <p:cBhvr>
                                        <p:cTn id="175" dur="500"/>
                                        <p:tgtEl>
                                          <p:spTgt spid="91"/>
                                        </p:tgtEl>
                                      </p:cBhvr>
                                    </p:animEffect>
                                  </p:childTnLst>
                                </p:cTn>
                              </p:par>
                            </p:childTnLst>
                          </p:cTn>
                        </p:par>
                        <p:par>
                          <p:cTn id="176" fill="hold">
                            <p:stCondLst>
                              <p:cond delay="17500"/>
                            </p:stCondLst>
                            <p:childTnLst>
                              <p:par>
                                <p:cTn id="177" presetID="22" presetClass="entr" presetSubtype="8" fill="hold" grpId="0" nodeType="afterEffect">
                                  <p:stCondLst>
                                    <p:cond delay="0"/>
                                  </p:stCondLst>
                                  <p:childTnLst>
                                    <p:set>
                                      <p:cBhvr>
                                        <p:cTn id="178" dur="1" fill="hold">
                                          <p:stCondLst>
                                            <p:cond delay="0"/>
                                          </p:stCondLst>
                                        </p:cTn>
                                        <p:tgtEl>
                                          <p:spTgt spid="93"/>
                                        </p:tgtEl>
                                        <p:attrNameLst>
                                          <p:attrName>style.visibility</p:attrName>
                                        </p:attrNameLst>
                                      </p:cBhvr>
                                      <p:to>
                                        <p:strVal val="visible"/>
                                      </p:to>
                                    </p:set>
                                    <p:animEffect transition="in" filter="wipe(left)">
                                      <p:cBhvr>
                                        <p:cTn id="179" dur="500"/>
                                        <p:tgtEl>
                                          <p:spTgt spid="93"/>
                                        </p:tgtEl>
                                      </p:cBhvr>
                                    </p:animEffect>
                                  </p:childTnLst>
                                </p:cTn>
                              </p:par>
                            </p:childTnLst>
                          </p:cTn>
                        </p:par>
                        <p:par>
                          <p:cTn id="180" fill="hold">
                            <p:stCondLst>
                              <p:cond delay="18000"/>
                            </p:stCondLst>
                            <p:childTnLst>
                              <p:par>
                                <p:cTn id="181" presetID="22" presetClass="entr" presetSubtype="4" fill="hold" grpId="0" nodeType="afterEffect">
                                  <p:stCondLst>
                                    <p:cond delay="0"/>
                                  </p:stCondLst>
                                  <p:childTnLst>
                                    <p:set>
                                      <p:cBhvr>
                                        <p:cTn id="182" dur="1" fill="hold">
                                          <p:stCondLst>
                                            <p:cond delay="0"/>
                                          </p:stCondLst>
                                        </p:cTn>
                                        <p:tgtEl>
                                          <p:spTgt spid="103"/>
                                        </p:tgtEl>
                                        <p:attrNameLst>
                                          <p:attrName>style.visibility</p:attrName>
                                        </p:attrNameLst>
                                      </p:cBhvr>
                                      <p:to>
                                        <p:strVal val="visible"/>
                                      </p:to>
                                    </p:set>
                                    <p:animEffect transition="in" filter="wipe(down)">
                                      <p:cBhvr>
                                        <p:cTn id="183" dur="500"/>
                                        <p:tgtEl>
                                          <p:spTgt spid="103"/>
                                        </p:tgtEl>
                                      </p:cBhvr>
                                    </p:animEffect>
                                  </p:childTnLst>
                                </p:cTn>
                              </p:par>
                            </p:childTnLst>
                          </p:cTn>
                        </p:par>
                        <p:par>
                          <p:cTn id="184" fill="hold">
                            <p:stCondLst>
                              <p:cond delay="18500"/>
                            </p:stCondLst>
                            <p:childTnLst>
                              <p:par>
                                <p:cTn id="185" presetID="22" presetClass="entr" presetSubtype="8" fill="hold" grpId="0" nodeType="afterEffect">
                                  <p:stCondLst>
                                    <p:cond delay="0"/>
                                  </p:stCondLst>
                                  <p:childTnLst>
                                    <p:set>
                                      <p:cBhvr>
                                        <p:cTn id="186" dur="1" fill="hold">
                                          <p:stCondLst>
                                            <p:cond delay="0"/>
                                          </p:stCondLst>
                                        </p:cTn>
                                        <p:tgtEl>
                                          <p:spTgt spid="94"/>
                                        </p:tgtEl>
                                        <p:attrNameLst>
                                          <p:attrName>style.visibility</p:attrName>
                                        </p:attrNameLst>
                                      </p:cBhvr>
                                      <p:to>
                                        <p:strVal val="visible"/>
                                      </p:to>
                                    </p:set>
                                    <p:animEffect transition="in" filter="wipe(left)">
                                      <p:cBhvr>
                                        <p:cTn id="187" dur="500"/>
                                        <p:tgtEl>
                                          <p:spTgt spid="94"/>
                                        </p:tgtEl>
                                      </p:cBhvr>
                                    </p:animEffect>
                                  </p:childTnLst>
                                </p:cTn>
                              </p:par>
                            </p:childTnLst>
                          </p:cTn>
                        </p:par>
                        <p:par>
                          <p:cTn id="188" fill="hold">
                            <p:stCondLst>
                              <p:cond delay="19000"/>
                            </p:stCondLst>
                            <p:childTnLst>
                              <p:par>
                                <p:cTn id="189" presetID="22" presetClass="entr" presetSubtype="4" fill="hold" grpId="0" nodeType="afterEffect">
                                  <p:stCondLst>
                                    <p:cond delay="0"/>
                                  </p:stCondLst>
                                  <p:childTnLst>
                                    <p:set>
                                      <p:cBhvr>
                                        <p:cTn id="190" dur="1" fill="hold">
                                          <p:stCondLst>
                                            <p:cond delay="0"/>
                                          </p:stCondLst>
                                        </p:cTn>
                                        <p:tgtEl>
                                          <p:spTgt spid="104"/>
                                        </p:tgtEl>
                                        <p:attrNameLst>
                                          <p:attrName>style.visibility</p:attrName>
                                        </p:attrNameLst>
                                      </p:cBhvr>
                                      <p:to>
                                        <p:strVal val="visible"/>
                                      </p:to>
                                    </p:set>
                                    <p:animEffect transition="in" filter="wipe(down)">
                                      <p:cBhvr>
                                        <p:cTn id="191"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P spid="39" grpId="0"/>
      <p:bldP spid="52" grpId="0"/>
      <p:bldP spid="53" grpId="0"/>
      <p:bldP spid="79" grpId="0"/>
      <p:bldP spid="80" grpId="0"/>
      <p:bldP spid="81" grpId="0" animBg="1"/>
      <p:bldP spid="82" grpId="0" animBg="1"/>
      <p:bldP spid="83" grpId="0" animBg="1"/>
      <p:bldP spid="84" grpId="0" animBg="1"/>
      <p:bldP spid="85" grpId="0" animBg="1"/>
      <p:bldP spid="86" grpId="0" animBg="1"/>
      <p:bldP spid="87" grpId="0" animBg="1"/>
      <p:bldP spid="88" grpId="0" animBg="1"/>
      <p:bldP spid="89" grpId="0"/>
      <p:bldP spid="90" grpId="0"/>
      <p:bldP spid="91" grpId="0"/>
      <p:bldP spid="92" grpId="0"/>
      <p:bldP spid="93" grpId="0"/>
      <p:bldP spid="94" grpId="0"/>
      <p:bldP spid="95" grpId="0"/>
      <p:bldP spid="96" grpId="0"/>
      <p:bldP spid="97" grpId="0"/>
      <p:bldP spid="98" grpId="0"/>
      <p:bldP spid="99" grpId="0"/>
      <p:bldP spid="100" grpId="0"/>
      <p:bldP spid="101" grpId="0"/>
      <p:bldP spid="102" grpId="0"/>
      <p:bldP spid="103" grpId="0" animBg="1"/>
      <p:bldP spid="104" grpId="0" animBg="1"/>
      <p:bldP spid="10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矩形 2"/>
          <p:cNvSpPr/>
          <p:nvPr/>
        </p:nvSpPr>
        <p:spPr>
          <a:xfrm>
            <a:off x="624076" y="1730493"/>
            <a:ext cx="5952661" cy="3990739"/>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cs typeface="+mn-ea"/>
              <a:sym typeface="+mn-lt"/>
            </a:endParaRPr>
          </a:p>
        </p:txBody>
      </p:sp>
      <p:sp>
        <p:nvSpPr>
          <p:cNvPr id="12" name="圆角矩形 11"/>
          <p:cNvSpPr/>
          <p:nvPr/>
        </p:nvSpPr>
        <p:spPr>
          <a:xfrm>
            <a:off x="7026204" y="5086679"/>
            <a:ext cx="2190629" cy="646296"/>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cs typeface="+mn-ea"/>
              <a:sym typeface="+mn-lt"/>
            </a:endParaRPr>
          </a:p>
        </p:txBody>
      </p:sp>
      <p:sp>
        <p:nvSpPr>
          <p:cNvPr id="13" name="圆角矩形 12"/>
          <p:cNvSpPr/>
          <p:nvPr/>
        </p:nvSpPr>
        <p:spPr>
          <a:xfrm>
            <a:off x="9216833" y="5086679"/>
            <a:ext cx="2641395" cy="646296"/>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cs typeface="+mn-ea"/>
              <a:sym typeface="+mn-lt"/>
            </a:endParaRPr>
          </a:p>
        </p:txBody>
      </p:sp>
      <p:sp>
        <p:nvSpPr>
          <p:cNvPr id="14" name="矩形 13"/>
          <p:cNvSpPr/>
          <p:nvPr/>
        </p:nvSpPr>
        <p:spPr>
          <a:xfrm>
            <a:off x="7791172" y="5225171"/>
            <a:ext cx="889513" cy="384592"/>
          </a:xfrm>
          <a:prstGeom prst="rect">
            <a:avLst/>
          </a:prstGeom>
        </p:spPr>
        <p:txBody>
          <a:bodyPr wrap="square">
            <a:spAutoFit/>
          </a:bodyPr>
          <a:lstStyle/>
          <a:p>
            <a:r>
              <a:rPr lang="en-US" altLang="zh-CN" sz="1900" dirty="0">
                <a:solidFill>
                  <a:schemeClr val="bg1"/>
                </a:solidFill>
                <a:cs typeface="+mn-ea"/>
                <a:sym typeface="+mn-lt"/>
              </a:rPr>
              <a:t>20%</a:t>
            </a:r>
            <a:endParaRPr lang="en-US" altLang="zh-CN" sz="1900" dirty="0">
              <a:solidFill>
                <a:schemeClr val="bg1"/>
              </a:solidFill>
              <a:cs typeface="+mn-ea"/>
              <a:sym typeface="+mn-lt"/>
            </a:endParaRPr>
          </a:p>
        </p:txBody>
      </p:sp>
      <p:sp>
        <p:nvSpPr>
          <p:cNvPr id="15" name="矩形 14"/>
          <p:cNvSpPr/>
          <p:nvPr/>
        </p:nvSpPr>
        <p:spPr>
          <a:xfrm>
            <a:off x="10207434" y="5225171"/>
            <a:ext cx="888837" cy="384592"/>
          </a:xfrm>
          <a:prstGeom prst="rect">
            <a:avLst/>
          </a:prstGeom>
        </p:spPr>
        <p:txBody>
          <a:bodyPr wrap="square">
            <a:spAutoFit/>
          </a:bodyPr>
          <a:lstStyle/>
          <a:p>
            <a:r>
              <a:rPr lang="en-US" altLang="zh-CN" sz="1900" dirty="0">
                <a:solidFill>
                  <a:schemeClr val="bg1"/>
                </a:solidFill>
                <a:cs typeface="+mn-ea"/>
                <a:sym typeface="+mn-lt"/>
              </a:rPr>
              <a:t>80%</a:t>
            </a:r>
            <a:endParaRPr lang="en-US" altLang="zh-CN" sz="1900" dirty="0">
              <a:solidFill>
                <a:schemeClr val="bg1"/>
              </a:solidFill>
              <a:cs typeface="+mn-ea"/>
              <a:sym typeface="+mn-lt"/>
            </a:endParaRPr>
          </a:p>
        </p:txBody>
      </p:sp>
      <p:sp>
        <p:nvSpPr>
          <p:cNvPr id="16" name="Content Placeholder 2"/>
          <p:cNvSpPr txBox="1"/>
          <p:nvPr/>
        </p:nvSpPr>
        <p:spPr>
          <a:xfrm>
            <a:off x="6940591" y="1604798"/>
            <a:ext cx="1940403" cy="339195"/>
          </a:xfrm>
          <a:prstGeom prst="rect">
            <a:avLst/>
          </a:prstGeom>
        </p:spPr>
        <p:txBody>
          <a:bodyPr vert="horz" lIns="91435" tIns="45717" rIns="91435" bIns="4571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1865" dirty="0">
                <a:solidFill>
                  <a:schemeClr val="tx2"/>
                </a:solidFill>
                <a:cs typeface="+mn-ea"/>
                <a:sym typeface="+mn-lt"/>
              </a:rPr>
              <a:t>请替换文字内容</a:t>
            </a:r>
            <a:endParaRPr lang="en-US" sz="1865" b="1" dirty="0">
              <a:solidFill>
                <a:schemeClr val="tx2"/>
              </a:solidFill>
              <a:cs typeface="+mn-ea"/>
              <a:sym typeface="+mn-lt"/>
            </a:endParaRPr>
          </a:p>
        </p:txBody>
      </p:sp>
      <p:sp>
        <p:nvSpPr>
          <p:cNvPr id="17" name="Content Placeholder 2"/>
          <p:cNvSpPr txBox="1"/>
          <p:nvPr/>
        </p:nvSpPr>
        <p:spPr>
          <a:xfrm>
            <a:off x="6940591" y="1943686"/>
            <a:ext cx="4314779" cy="2637443"/>
          </a:xfrm>
          <a:prstGeom prst="rect">
            <a:avLst/>
          </a:prstGeom>
        </p:spPr>
        <p:txBody>
          <a:bodyPr vert="horz" lIns="91435" tIns="45717" rIns="91435" bIns="4571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335" dirty="0">
                <a:solidFill>
                  <a:schemeClr val="tx2"/>
                </a:solidFill>
                <a:cs typeface="+mn-ea"/>
                <a:sym typeface="+mn-lt"/>
              </a:rPr>
              <a:t>请替换文字内容，点击添加相关标题文字，修改文字内容，也可以直接复制你的内容到此。请替换文字内容，点击添加相关标题文字，修改文字内容，也可以直接复制你的内容到此。</a:t>
            </a:r>
            <a:endParaRPr lang="en-US" altLang="zh-CN" sz="1335" dirty="0">
              <a:solidFill>
                <a:schemeClr val="tx2"/>
              </a:solidFill>
              <a:cs typeface="+mn-ea"/>
              <a:sym typeface="+mn-lt"/>
            </a:endParaRPr>
          </a:p>
          <a:p>
            <a:pPr algn="just">
              <a:lnSpc>
                <a:spcPct val="150000"/>
              </a:lnSpc>
              <a:spcBef>
                <a:spcPts val="0"/>
              </a:spcBef>
              <a:spcAft>
                <a:spcPts val="0"/>
              </a:spcAft>
            </a:pPr>
            <a:r>
              <a:rPr lang="zh-CN" altLang="en-US" sz="1335" dirty="0">
                <a:solidFill>
                  <a:schemeClr val="tx2"/>
                </a:solidFill>
                <a:cs typeface="+mn-ea"/>
                <a:sym typeface="+mn-lt"/>
              </a:rPr>
              <a:t>请替换文字内容，点击添加相关标题文字，修改文字内容，也可以直接复制你的内容到此。请替换文字内容，点击添加相关标题文字，修改文字内容，也可以直接复制你的内容到此。</a:t>
            </a:r>
            <a:endParaRPr lang="en-US" altLang="zh-CN" sz="1335" b="1" dirty="0">
              <a:solidFill>
                <a:schemeClr val="tx2"/>
              </a:solidFill>
              <a:cs typeface="+mn-ea"/>
              <a:sym typeface="+mn-lt"/>
            </a:endParaRPr>
          </a:p>
        </p:txBody>
      </p:sp>
      <p:sp>
        <p:nvSpPr>
          <p:cNvPr id="9" name="标题 1"/>
          <p:cNvSpPr txBox="1"/>
          <p:nvPr/>
        </p:nvSpPr>
        <p:spPr>
          <a:xfrm>
            <a:off x="820737" y="310176"/>
            <a:ext cx="2106931" cy="44644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2400" dirty="0">
                <a:solidFill>
                  <a:schemeClr val="tx1">
                    <a:lumMod val="75000"/>
                    <a:lumOff val="25000"/>
                  </a:schemeClr>
                </a:solidFill>
                <a:latin typeface="+mn-lt"/>
                <a:ea typeface="+mn-ea"/>
                <a:cs typeface="+mn-ea"/>
                <a:sym typeface="+mn-lt"/>
              </a:rPr>
              <a:t>添加标题</a:t>
            </a:r>
            <a:endParaRPr lang="zh-CN" altLang="en-US" sz="2400" dirty="0">
              <a:solidFill>
                <a:schemeClr val="tx1">
                  <a:lumMod val="75000"/>
                  <a:lumOff val="25000"/>
                </a:schemeClr>
              </a:solidFill>
              <a:latin typeface="+mn-lt"/>
              <a:ea typeface="+mn-ea"/>
              <a:cs typeface="+mn-ea"/>
              <a:sym typeface="+mn-lt"/>
            </a:endParaRPr>
          </a:p>
        </p:txBody>
      </p:sp>
      <p:sp>
        <p:nvSpPr>
          <p:cNvPr id="10" name="剪去对角的矩形 9"/>
          <p:cNvSpPr/>
          <p:nvPr/>
        </p:nvSpPr>
        <p:spPr>
          <a:xfrm flipH="1">
            <a:off x="-527149" y="404664"/>
            <a:ext cx="1261505" cy="288032"/>
          </a:xfrm>
          <a:prstGeom prst="snip2DiagRect">
            <a:avLst>
              <a:gd name="adj1" fmla="val 0"/>
              <a:gd name="adj2" fmla="val 5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750"/>
                                        <p:tgtEl>
                                          <p:spTgt spid="16"/>
                                        </p:tgtEl>
                                      </p:cBhvr>
                                    </p:animEffect>
                                  </p:childTnLst>
                                </p:cTn>
                              </p:par>
                            </p:childTnLst>
                          </p:cTn>
                        </p:par>
                        <p:par>
                          <p:cTn id="14" fill="hold">
                            <p:stCondLst>
                              <p:cond delay="2000"/>
                            </p:stCondLst>
                            <p:childTnLst>
                              <p:par>
                                <p:cTn id="15" presetID="22" presetClass="entr" presetSubtype="1"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500"/>
                                        <p:tgtEl>
                                          <p:spTgt spid="17"/>
                                        </p:tgtEl>
                                      </p:cBhvr>
                                    </p:animEffect>
                                  </p:childTnLst>
                                </p:cTn>
                              </p:par>
                            </p:childTnLst>
                          </p:cTn>
                        </p:par>
                        <p:par>
                          <p:cTn id="18" fill="hold">
                            <p:stCondLst>
                              <p:cond delay="2500"/>
                            </p:stCondLst>
                            <p:childTnLst>
                              <p:par>
                                <p:cTn id="19" presetID="12" presetClass="entr" presetSubtype="2"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p:tgtEl>
                                          <p:spTgt spid="12"/>
                                        </p:tgtEl>
                                        <p:attrNameLst>
                                          <p:attrName>ppt_x</p:attrName>
                                        </p:attrNameLst>
                                      </p:cBhvr>
                                      <p:tavLst>
                                        <p:tav tm="0">
                                          <p:val>
                                            <p:strVal val="#ppt_x+#ppt_w*1.125000"/>
                                          </p:val>
                                        </p:tav>
                                        <p:tav tm="100000">
                                          <p:val>
                                            <p:strVal val="#ppt_x"/>
                                          </p:val>
                                        </p:tav>
                                      </p:tavLst>
                                    </p:anim>
                                    <p:animEffect transition="in" filter="wipe(left)">
                                      <p:cBhvr>
                                        <p:cTn id="22" dur="500"/>
                                        <p:tgtEl>
                                          <p:spTgt spid="12"/>
                                        </p:tgtEl>
                                      </p:cBhvr>
                                    </p:animEffect>
                                  </p:childTnLst>
                                </p:cTn>
                              </p:par>
                              <p:par>
                                <p:cTn id="23" presetID="12" presetClass="entr" presetSubtype="8"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p:tgtEl>
                                          <p:spTgt spid="13"/>
                                        </p:tgtEl>
                                        <p:attrNameLst>
                                          <p:attrName>ppt_x</p:attrName>
                                        </p:attrNameLst>
                                      </p:cBhvr>
                                      <p:tavLst>
                                        <p:tav tm="0">
                                          <p:val>
                                            <p:strVal val="#ppt_x-#ppt_w*1.125000"/>
                                          </p:val>
                                        </p:tav>
                                        <p:tav tm="100000">
                                          <p:val>
                                            <p:strVal val="#ppt_x"/>
                                          </p:val>
                                        </p:tav>
                                      </p:tavLst>
                                    </p:anim>
                                    <p:animEffect transition="in" filter="wipe(right)">
                                      <p:cBhvr>
                                        <p:cTn id="26" dur="500"/>
                                        <p:tgtEl>
                                          <p:spTgt spid="13"/>
                                        </p:tgtEl>
                                      </p:cBhvr>
                                    </p:animEffec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13" grpId="0" animBg="1"/>
      <p:bldP spid="14" grpId="0"/>
      <p:bldP spid="15" grpId="0"/>
      <p:bldP spid="16"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Shape 1787"/>
          <p:cNvSpPr/>
          <p:nvPr/>
        </p:nvSpPr>
        <p:spPr>
          <a:xfrm>
            <a:off x="6121779" y="2248237"/>
            <a:ext cx="0" cy="1304288"/>
          </a:xfrm>
          <a:prstGeom prst="line">
            <a:avLst/>
          </a:prstGeom>
          <a:ln w="12700">
            <a:solidFill>
              <a:srgbClr val="A6AAA9"/>
            </a:solidFill>
            <a:miter lim="400000"/>
          </a:ln>
        </p:spPr>
        <p:txBody>
          <a:bodyPr lIns="0" tIns="0" rIns="0" bIns="0"/>
          <a:lstStyle/>
          <a:p>
            <a:pPr defTabSz="170815">
              <a:defRPr sz="1200">
                <a:solidFill>
                  <a:srgbClr val="000000"/>
                </a:solidFill>
                <a:latin typeface="Helvetica"/>
                <a:ea typeface="Helvetica"/>
                <a:cs typeface="Helvetica"/>
                <a:sym typeface="Helvetica"/>
              </a:defRPr>
            </a:pPr>
            <a:endParaRPr sz="1600">
              <a:cs typeface="+mn-ea"/>
              <a:sym typeface="+mn-lt"/>
            </a:endParaRPr>
          </a:p>
        </p:txBody>
      </p:sp>
      <p:sp>
        <p:nvSpPr>
          <p:cNvPr id="25" name="Shape 1785"/>
          <p:cNvSpPr/>
          <p:nvPr/>
        </p:nvSpPr>
        <p:spPr>
          <a:xfrm>
            <a:off x="6121780" y="2248237"/>
            <a:ext cx="3959763" cy="1297808"/>
          </a:xfrm>
          <a:prstGeom prst="line">
            <a:avLst/>
          </a:prstGeom>
          <a:ln w="12700">
            <a:solidFill>
              <a:srgbClr val="A6AAA9"/>
            </a:solidFill>
            <a:miter lim="400000"/>
          </a:ln>
        </p:spPr>
        <p:txBody>
          <a:bodyPr lIns="0" tIns="0" rIns="0" bIns="0"/>
          <a:lstStyle/>
          <a:p>
            <a:pPr defTabSz="170815">
              <a:defRPr sz="1200">
                <a:solidFill>
                  <a:srgbClr val="000000"/>
                </a:solidFill>
                <a:latin typeface="Helvetica"/>
                <a:ea typeface="Helvetica"/>
                <a:cs typeface="Helvetica"/>
                <a:sym typeface="Helvetica"/>
              </a:defRPr>
            </a:pPr>
            <a:endParaRPr sz="1600">
              <a:cs typeface="+mn-ea"/>
              <a:sym typeface="+mn-lt"/>
            </a:endParaRPr>
          </a:p>
        </p:txBody>
      </p:sp>
      <p:sp>
        <p:nvSpPr>
          <p:cNvPr id="26" name="Shape 1786"/>
          <p:cNvSpPr/>
          <p:nvPr/>
        </p:nvSpPr>
        <p:spPr>
          <a:xfrm>
            <a:off x="6127452" y="2248237"/>
            <a:ext cx="1992033" cy="1297808"/>
          </a:xfrm>
          <a:prstGeom prst="line">
            <a:avLst/>
          </a:prstGeom>
          <a:ln w="12700">
            <a:solidFill>
              <a:srgbClr val="A6AAA9"/>
            </a:solidFill>
            <a:miter lim="400000"/>
          </a:ln>
        </p:spPr>
        <p:txBody>
          <a:bodyPr lIns="0" tIns="0" rIns="0" bIns="0"/>
          <a:lstStyle/>
          <a:p>
            <a:pPr defTabSz="170815">
              <a:defRPr sz="1200">
                <a:solidFill>
                  <a:srgbClr val="000000"/>
                </a:solidFill>
                <a:latin typeface="Helvetica"/>
                <a:ea typeface="Helvetica"/>
                <a:cs typeface="Helvetica"/>
                <a:sym typeface="Helvetica"/>
              </a:defRPr>
            </a:pPr>
            <a:endParaRPr sz="1600">
              <a:cs typeface="+mn-ea"/>
              <a:sym typeface="+mn-lt"/>
            </a:endParaRPr>
          </a:p>
        </p:txBody>
      </p:sp>
      <p:sp>
        <p:nvSpPr>
          <p:cNvPr id="27" name="Shape 1788"/>
          <p:cNvSpPr/>
          <p:nvPr/>
        </p:nvSpPr>
        <p:spPr>
          <a:xfrm flipH="1">
            <a:off x="4138657" y="2248238"/>
            <a:ext cx="1983932" cy="1290516"/>
          </a:xfrm>
          <a:prstGeom prst="line">
            <a:avLst/>
          </a:prstGeom>
          <a:ln w="12700">
            <a:solidFill>
              <a:srgbClr val="A6AAA9"/>
            </a:solidFill>
            <a:miter lim="400000"/>
          </a:ln>
        </p:spPr>
        <p:txBody>
          <a:bodyPr lIns="0" tIns="0" rIns="0" bIns="0"/>
          <a:lstStyle/>
          <a:p>
            <a:pPr defTabSz="170815">
              <a:defRPr sz="1200">
                <a:solidFill>
                  <a:srgbClr val="000000"/>
                </a:solidFill>
                <a:latin typeface="Helvetica"/>
                <a:ea typeface="Helvetica"/>
                <a:cs typeface="Helvetica"/>
                <a:sym typeface="Helvetica"/>
              </a:defRPr>
            </a:pPr>
            <a:endParaRPr sz="1600">
              <a:cs typeface="+mn-ea"/>
              <a:sym typeface="+mn-lt"/>
            </a:endParaRPr>
          </a:p>
        </p:txBody>
      </p:sp>
      <p:sp>
        <p:nvSpPr>
          <p:cNvPr id="28" name="Shape 1789"/>
          <p:cNvSpPr/>
          <p:nvPr/>
        </p:nvSpPr>
        <p:spPr>
          <a:xfrm flipH="1">
            <a:off x="2155536" y="2248237"/>
            <a:ext cx="3967053" cy="1304288"/>
          </a:xfrm>
          <a:prstGeom prst="line">
            <a:avLst/>
          </a:prstGeom>
          <a:ln w="12700">
            <a:solidFill>
              <a:srgbClr val="A6AAA9"/>
            </a:solidFill>
            <a:miter lim="400000"/>
          </a:ln>
        </p:spPr>
        <p:txBody>
          <a:bodyPr lIns="0" tIns="0" rIns="0" bIns="0"/>
          <a:lstStyle/>
          <a:p>
            <a:pPr defTabSz="170815">
              <a:defRPr sz="1200">
                <a:solidFill>
                  <a:srgbClr val="000000"/>
                </a:solidFill>
                <a:latin typeface="Helvetica"/>
                <a:ea typeface="Helvetica"/>
                <a:cs typeface="Helvetica"/>
                <a:sym typeface="Helvetica"/>
              </a:defRPr>
            </a:pPr>
            <a:endParaRPr sz="1600">
              <a:cs typeface="+mn-ea"/>
              <a:sym typeface="+mn-lt"/>
            </a:endParaRPr>
          </a:p>
        </p:txBody>
      </p:sp>
      <p:sp>
        <p:nvSpPr>
          <p:cNvPr id="29" name="Shape 1794"/>
          <p:cNvSpPr/>
          <p:nvPr/>
        </p:nvSpPr>
        <p:spPr>
          <a:xfrm>
            <a:off x="1261187" y="3307873"/>
            <a:ext cx="1810571" cy="563841"/>
          </a:xfrm>
          <a:prstGeom prst="roundRect">
            <a:avLst>
              <a:gd name="adj" fmla="val 50000"/>
            </a:avLst>
          </a:prstGeom>
          <a:solidFill>
            <a:schemeClr val="accent1"/>
          </a:solidFill>
          <a:ln w="12700">
            <a:miter lim="400000"/>
          </a:ln>
        </p:spPr>
        <p:txBody>
          <a:bodyPr lIns="19051" tIns="19051" rIns="19051" bIns="19051" anchor="ctr"/>
          <a:lstStyle/>
          <a:p>
            <a:pPr lvl="0"/>
            <a:endParaRPr sz="1600">
              <a:solidFill>
                <a:schemeClr val="accent2"/>
              </a:solidFill>
              <a:cs typeface="+mn-ea"/>
              <a:sym typeface="+mn-lt"/>
            </a:endParaRPr>
          </a:p>
        </p:txBody>
      </p:sp>
      <p:sp>
        <p:nvSpPr>
          <p:cNvPr id="30" name="Shape 1796"/>
          <p:cNvSpPr/>
          <p:nvPr/>
        </p:nvSpPr>
        <p:spPr>
          <a:xfrm>
            <a:off x="3235397" y="3307873"/>
            <a:ext cx="1810571" cy="563841"/>
          </a:xfrm>
          <a:prstGeom prst="roundRect">
            <a:avLst>
              <a:gd name="adj" fmla="val 50000"/>
            </a:avLst>
          </a:prstGeom>
          <a:solidFill>
            <a:schemeClr val="accent1"/>
          </a:solidFill>
          <a:ln w="12700">
            <a:miter lim="400000"/>
          </a:ln>
        </p:spPr>
        <p:txBody>
          <a:bodyPr lIns="19051" tIns="19051" rIns="19051" bIns="19051" anchor="ctr"/>
          <a:lstStyle/>
          <a:p>
            <a:pPr lvl="0"/>
            <a:endParaRPr sz="1600">
              <a:solidFill>
                <a:schemeClr val="accent2"/>
              </a:solidFill>
              <a:cs typeface="+mn-ea"/>
              <a:sym typeface="+mn-lt"/>
            </a:endParaRPr>
          </a:p>
        </p:txBody>
      </p:sp>
      <p:sp>
        <p:nvSpPr>
          <p:cNvPr id="31" name="Shape 1798"/>
          <p:cNvSpPr/>
          <p:nvPr/>
        </p:nvSpPr>
        <p:spPr>
          <a:xfrm>
            <a:off x="5194216" y="3307873"/>
            <a:ext cx="1810571" cy="563841"/>
          </a:xfrm>
          <a:prstGeom prst="roundRect">
            <a:avLst>
              <a:gd name="adj" fmla="val 50000"/>
            </a:avLst>
          </a:prstGeom>
          <a:solidFill>
            <a:schemeClr val="accent1"/>
          </a:solidFill>
          <a:ln w="12700">
            <a:miter lim="400000"/>
          </a:ln>
        </p:spPr>
        <p:txBody>
          <a:bodyPr lIns="19051" tIns="19051" rIns="19051" bIns="19051" anchor="ctr"/>
          <a:lstStyle/>
          <a:p>
            <a:pPr lvl="0"/>
            <a:endParaRPr sz="1600">
              <a:solidFill>
                <a:schemeClr val="accent2"/>
              </a:solidFill>
              <a:cs typeface="+mn-ea"/>
              <a:sym typeface="+mn-lt"/>
            </a:endParaRPr>
          </a:p>
        </p:txBody>
      </p:sp>
      <p:sp>
        <p:nvSpPr>
          <p:cNvPr id="32" name="Shape 1800"/>
          <p:cNvSpPr/>
          <p:nvPr/>
        </p:nvSpPr>
        <p:spPr>
          <a:xfrm>
            <a:off x="7129543" y="3307873"/>
            <a:ext cx="1810571" cy="563841"/>
          </a:xfrm>
          <a:prstGeom prst="roundRect">
            <a:avLst>
              <a:gd name="adj" fmla="val 50000"/>
            </a:avLst>
          </a:prstGeom>
          <a:solidFill>
            <a:schemeClr val="accent1"/>
          </a:solidFill>
          <a:ln w="12700">
            <a:miter lim="400000"/>
          </a:ln>
        </p:spPr>
        <p:txBody>
          <a:bodyPr lIns="19051" tIns="19051" rIns="19051" bIns="19051" anchor="ctr"/>
          <a:lstStyle/>
          <a:p>
            <a:pPr lvl="0"/>
            <a:endParaRPr sz="1600">
              <a:solidFill>
                <a:schemeClr val="accent2"/>
              </a:solidFill>
              <a:cs typeface="+mn-ea"/>
              <a:sym typeface="+mn-lt"/>
            </a:endParaRPr>
          </a:p>
        </p:txBody>
      </p:sp>
      <p:sp>
        <p:nvSpPr>
          <p:cNvPr id="33" name="Shape 1802"/>
          <p:cNvSpPr/>
          <p:nvPr/>
        </p:nvSpPr>
        <p:spPr>
          <a:xfrm>
            <a:off x="9087551" y="3307873"/>
            <a:ext cx="1810571" cy="563841"/>
          </a:xfrm>
          <a:prstGeom prst="roundRect">
            <a:avLst>
              <a:gd name="adj" fmla="val 50000"/>
            </a:avLst>
          </a:prstGeom>
          <a:solidFill>
            <a:schemeClr val="accent1"/>
          </a:solidFill>
          <a:ln w="12700">
            <a:miter lim="400000"/>
          </a:ln>
        </p:spPr>
        <p:txBody>
          <a:bodyPr lIns="19051" tIns="19051" rIns="19051" bIns="19051" anchor="ctr"/>
          <a:lstStyle/>
          <a:p>
            <a:pPr lvl="0"/>
            <a:endParaRPr sz="1600">
              <a:solidFill>
                <a:schemeClr val="accent2"/>
              </a:solidFill>
              <a:cs typeface="+mn-ea"/>
              <a:sym typeface="+mn-lt"/>
            </a:endParaRPr>
          </a:p>
        </p:txBody>
      </p:sp>
      <p:sp>
        <p:nvSpPr>
          <p:cNvPr id="34" name="Shape 1805"/>
          <p:cNvSpPr/>
          <p:nvPr/>
        </p:nvSpPr>
        <p:spPr>
          <a:xfrm>
            <a:off x="2412338" y="4271911"/>
            <a:ext cx="7406733" cy="1292137"/>
          </a:xfrm>
          <a:prstGeom prst="roundRect">
            <a:avLst>
              <a:gd name="adj" fmla="val 50000"/>
            </a:avLst>
          </a:prstGeom>
          <a:solidFill>
            <a:schemeClr val="accent2"/>
          </a:solidFill>
          <a:ln w="12700">
            <a:noFill/>
            <a:miter lim="400000"/>
          </a:ln>
        </p:spPr>
        <p:txBody>
          <a:bodyPr lIns="19051" tIns="19051" rIns="19051" bIns="19051" anchor="ctr"/>
          <a:lstStyle/>
          <a:p>
            <a:pPr lvl="0"/>
            <a:endParaRPr sz="1335">
              <a:cs typeface="+mn-ea"/>
              <a:sym typeface="+mn-lt"/>
            </a:endParaRPr>
          </a:p>
        </p:txBody>
      </p:sp>
      <p:grpSp>
        <p:nvGrpSpPr>
          <p:cNvPr id="35" name="Group 33"/>
          <p:cNvGrpSpPr/>
          <p:nvPr/>
        </p:nvGrpSpPr>
        <p:grpSpPr>
          <a:xfrm>
            <a:off x="5545800" y="1720852"/>
            <a:ext cx="1139809" cy="1139835"/>
            <a:chOff x="5526407" y="1696816"/>
            <a:chExt cx="1191141" cy="1191141"/>
          </a:xfrm>
        </p:grpSpPr>
        <p:sp>
          <p:nvSpPr>
            <p:cNvPr id="36" name="Shape 1790"/>
            <p:cNvSpPr/>
            <p:nvPr/>
          </p:nvSpPr>
          <p:spPr>
            <a:xfrm>
              <a:off x="5526407" y="1696816"/>
              <a:ext cx="1191141" cy="119114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25400" tIns="25400" rIns="25400" bIns="25400" anchor="ctr"/>
            <a:lstStyle/>
            <a:p>
              <a:pPr lvl="0"/>
              <a:endParaRPr sz="1335">
                <a:cs typeface="+mn-ea"/>
                <a:sym typeface="+mn-lt"/>
              </a:endParaRPr>
            </a:p>
          </p:txBody>
        </p:sp>
        <p:sp>
          <p:nvSpPr>
            <p:cNvPr id="37" name="Shape 1804"/>
            <p:cNvSpPr/>
            <p:nvPr/>
          </p:nvSpPr>
          <p:spPr>
            <a:xfrm>
              <a:off x="5902228" y="2068264"/>
              <a:ext cx="448246" cy="448246"/>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a:miter lim="400000"/>
            </a:ln>
          </p:spPr>
          <p:txBody>
            <a:bodyPr lIns="0" tIns="0" rIns="0" bIns="0" anchor="ctr"/>
            <a:lstStyle/>
            <a:p>
              <a:pPr lvl="0"/>
              <a:endParaRPr sz="1335">
                <a:cs typeface="+mn-ea"/>
                <a:sym typeface="+mn-lt"/>
              </a:endParaRPr>
            </a:p>
          </p:txBody>
        </p:sp>
      </p:grpSp>
      <p:sp>
        <p:nvSpPr>
          <p:cNvPr id="38" name="Text Placeholder 3"/>
          <p:cNvSpPr txBox="1"/>
          <p:nvPr/>
        </p:nvSpPr>
        <p:spPr>
          <a:xfrm>
            <a:off x="3055962" y="4556261"/>
            <a:ext cx="6119487" cy="7242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065" dirty="0">
                <a:solidFill>
                  <a:schemeClr val="bg1"/>
                </a:solidFill>
                <a:latin typeface="+mn-lt"/>
                <a:ea typeface="+mn-ea"/>
                <a:cs typeface="+mn-ea"/>
                <a:sym typeface="+mn-lt"/>
              </a:rPr>
              <a:t>详写内容</a:t>
            </a:r>
            <a:r>
              <a:rPr lang="en-US" altLang="zh-CN" sz="1065" dirty="0">
                <a:solidFill>
                  <a:schemeClr val="bg1"/>
                </a:solidFill>
                <a:latin typeface="+mn-lt"/>
                <a:ea typeface="+mn-ea"/>
                <a:cs typeface="+mn-ea"/>
                <a:sym typeface="+mn-lt"/>
              </a:rPr>
              <a:t>……</a:t>
            </a:r>
            <a:r>
              <a:rPr lang="zh-CN" altLang="en-US" sz="1065" dirty="0">
                <a:solidFill>
                  <a:schemeClr val="bg1"/>
                </a:solidFill>
                <a:latin typeface="+mn-lt"/>
                <a:ea typeface="+mn-ea"/>
                <a:cs typeface="+mn-ea"/>
                <a:sym typeface="+mn-lt"/>
              </a:rPr>
              <a:t>点击输入本栏的具体文字，简明扼要的说明分项内容，此为概念图解，请根据您的具体内容酌情修改。详写内容</a:t>
            </a:r>
            <a:r>
              <a:rPr lang="en-US" altLang="zh-CN" sz="1065" dirty="0">
                <a:solidFill>
                  <a:schemeClr val="bg1"/>
                </a:solidFill>
                <a:latin typeface="+mn-lt"/>
                <a:ea typeface="+mn-ea"/>
                <a:cs typeface="+mn-ea"/>
                <a:sym typeface="+mn-lt"/>
              </a:rPr>
              <a:t>……</a:t>
            </a:r>
            <a:r>
              <a:rPr lang="zh-CN" altLang="en-US" sz="1065" dirty="0">
                <a:solidFill>
                  <a:schemeClr val="bg1"/>
                </a:solidFill>
                <a:latin typeface="+mn-lt"/>
                <a:ea typeface="+mn-ea"/>
                <a:cs typeface="+mn-ea"/>
                <a:sym typeface="+mn-lt"/>
              </a:rPr>
              <a:t>点击输入本栏的具体文字，简明扼要的说明分项内容，此为概念图解，请根据您的具体内容酌情修改。</a:t>
            </a:r>
            <a:endParaRPr lang="zh-CN" altLang="en-US" sz="1065" dirty="0">
              <a:solidFill>
                <a:schemeClr val="bg1"/>
              </a:solidFill>
              <a:latin typeface="+mn-lt"/>
              <a:ea typeface="+mn-ea"/>
              <a:cs typeface="+mn-ea"/>
              <a:sym typeface="+mn-lt"/>
            </a:endParaRPr>
          </a:p>
        </p:txBody>
      </p:sp>
      <p:sp>
        <p:nvSpPr>
          <p:cNvPr id="39" name="Text Placeholder 3"/>
          <p:cNvSpPr txBox="1"/>
          <p:nvPr/>
        </p:nvSpPr>
        <p:spPr>
          <a:xfrm>
            <a:off x="3242688" y="3393744"/>
            <a:ext cx="1795179" cy="391287"/>
          </a:xfrm>
          <a:prstGeom prst="rect">
            <a:avLst/>
          </a:prstGeom>
        </p:spPr>
        <p:txBody>
          <a:bodyPr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dirty="0">
                <a:solidFill>
                  <a:schemeClr val="bg1">
                    <a:lumMod val="95000"/>
                  </a:schemeClr>
                </a:solidFill>
                <a:cs typeface="+mn-ea"/>
                <a:sym typeface="+mn-lt"/>
              </a:rPr>
              <a:t> 电脑客户端</a:t>
            </a:r>
            <a:endParaRPr lang="en-GB" altLang="zh-CN" sz="1600" b="1" dirty="0">
              <a:solidFill>
                <a:schemeClr val="bg1"/>
              </a:solidFill>
              <a:cs typeface="+mn-ea"/>
              <a:sym typeface="+mn-lt"/>
            </a:endParaRPr>
          </a:p>
        </p:txBody>
      </p:sp>
      <p:sp>
        <p:nvSpPr>
          <p:cNvPr id="40" name="Text Placeholder 3"/>
          <p:cNvSpPr txBox="1"/>
          <p:nvPr/>
        </p:nvSpPr>
        <p:spPr>
          <a:xfrm>
            <a:off x="5202317" y="3393744"/>
            <a:ext cx="1795179" cy="391287"/>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dirty="0">
                <a:solidFill>
                  <a:schemeClr val="bg1">
                    <a:lumMod val="95000"/>
                  </a:schemeClr>
                </a:solidFill>
                <a:latin typeface="+mn-lt"/>
                <a:ea typeface="+mn-ea"/>
                <a:cs typeface="+mn-ea"/>
                <a:sym typeface="+mn-lt"/>
              </a:rPr>
              <a:t> 手机</a:t>
            </a:r>
            <a:r>
              <a:rPr lang="en-US" altLang="zh-CN" sz="1600" dirty="0">
                <a:solidFill>
                  <a:schemeClr val="bg1">
                    <a:lumMod val="95000"/>
                  </a:schemeClr>
                </a:solidFill>
                <a:latin typeface="+mn-lt"/>
                <a:ea typeface="+mn-ea"/>
                <a:cs typeface="+mn-ea"/>
                <a:sym typeface="+mn-lt"/>
              </a:rPr>
              <a:t>APP</a:t>
            </a:r>
            <a:endParaRPr lang="en-GB" altLang="zh-CN" sz="1600" b="1" dirty="0">
              <a:solidFill>
                <a:schemeClr val="bg1"/>
              </a:solidFill>
              <a:latin typeface="+mn-lt"/>
              <a:ea typeface="+mn-ea"/>
              <a:cs typeface="+mn-ea"/>
              <a:sym typeface="+mn-lt"/>
            </a:endParaRPr>
          </a:p>
        </p:txBody>
      </p:sp>
      <p:sp>
        <p:nvSpPr>
          <p:cNvPr id="41" name="Text Placeholder 3"/>
          <p:cNvSpPr txBox="1"/>
          <p:nvPr/>
        </p:nvSpPr>
        <p:spPr>
          <a:xfrm>
            <a:off x="7136833" y="3393744"/>
            <a:ext cx="1795179" cy="391287"/>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dirty="0">
                <a:solidFill>
                  <a:schemeClr val="bg1">
                    <a:lumMod val="95000"/>
                  </a:schemeClr>
                </a:solidFill>
                <a:latin typeface="+mn-lt"/>
                <a:ea typeface="+mn-ea"/>
                <a:cs typeface="+mn-ea"/>
                <a:sym typeface="+mn-lt"/>
              </a:rPr>
              <a:t> 大型卖场</a:t>
            </a:r>
            <a:endParaRPr lang="en-GB" altLang="zh-CN" sz="1600" b="1" dirty="0">
              <a:solidFill>
                <a:schemeClr val="bg1"/>
              </a:solidFill>
              <a:latin typeface="+mn-lt"/>
              <a:ea typeface="+mn-ea"/>
              <a:cs typeface="+mn-ea"/>
              <a:sym typeface="+mn-lt"/>
            </a:endParaRPr>
          </a:p>
        </p:txBody>
      </p:sp>
      <p:sp>
        <p:nvSpPr>
          <p:cNvPr id="42" name="Text Placeholder 3"/>
          <p:cNvSpPr txBox="1"/>
          <p:nvPr/>
        </p:nvSpPr>
        <p:spPr>
          <a:xfrm>
            <a:off x="1283869" y="3393744"/>
            <a:ext cx="1795179" cy="391287"/>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dirty="0">
                <a:solidFill>
                  <a:schemeClr val="bg1">
                    <a:lumMod val="95000"/>
                  </a:schemeClr>
                </a:solidFill>
                <a:latin typeface="+mn-lt"/>
                <a:ea typeface="+mn-ea"/>
                <a:cs typeface="+mn-ea"/>
                <a:sym typeface="+mn-lt"/>
              </a:rPr>
              <a:t> 线下门店</a:t>
            </a:r>
            <a:endParaRPr lang="en-GB" altLang="zh-CN" sz="1600" b="1" dirty="0">
              <a:solidFill>
                <a:schemeClr val="bg1"/>
              </a:solidFill>
              <a:latin typeface="+mn-lt"/>
              <a:ea typeface="+mn-ea"/>
              <a:cs typeface="+mn-ea"/>
              <a:sym typeface="+mn-lt"/>
            </a:endParaRPr>
          </a:p>
        </p:txBody>
      </p:sp>
      <p:sp>
        <p:nvSpPr>
          <p:cNvPr id="43" name="Text Placeholder 3"/>
          <p:cNvSpPr txBox="1"/>
          <p:nvPr/>
        </p:nvSpPr>
        <p:spPr>
          <a:xfrm>
            <a:off x="9100513" y="3392934"/>
            <a:ext cx="1795179" cy="391287"/>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dirty="0">
                <a:solidFill>
                  <a:schemeClr val="bg1"/>
                </a:solidFill>
                <a:latin typeface="+mn-lt"/>
                <a:ea typeface="+mn-ea"/>
                <a:cs typeface="+mn-ea"/>
                <a:sym typeface="+mn-lt"/>
              </a:rPr>
              <a:t>微信推广</a:t>
            </a:r>
            <a:endParaRPr lang="en-GB" altLang="zh-CN" sz="1600" dirty="0">
              <a:solidFill>
                <a:schemeClr val="bg1"/>
              </a:solidFill>
              <a:latin typeface="+mn-lt"/>
              <a:ea typeface="+mn-ea"/>
              <a:cs typeface="+mn-ea"/>
              <a:sym typeface="+mn-lt"/>
            </a:endParaRPr>
          </a:p>
        </p:txBody>
      </p:sp>
      <p:sp>
        <p:nvSpPr>
          <p:cNvPr id="22" name="标题 1"/>
          <p:cNvSpPr txBox="1"/>
          <p:nvPr/>
        </p:nvSpPr>
        <p:spPr>
          <a:xfrm>
            <a:off x="820737" y="310176"/>
            <a:ext cx="2106931" cy="44644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2400" dirty="0">
                <a:solidFill>
                  <a:schemeClr val="tx1">
                    <a:lumMod val="75000"/>
                    <a:lumOff val="25000"/>
                  </a:schemeClr>
                </a:solidFill>
                <a:latin typeface="+mn-lt"/>
                <a:ea typeface="+mn-ea"/>
                <a:cs typeface="+mn-ea"/>
                <a:sym typeface="+mn-lt"/>
              </a:rPr>
              <a:t>添加标题</a:t>
            </a:r>
            <a:endParaRPr lang="zh-CN" altLang="en-US" sz="2400" dirty="0">
              <a:solidFill>
                <a:schemeClr val="tx1">
                  <a:lumMod val="75000"/>
                  <a:lumOff val="25000"/>
                </a:schemeClr>
              </a:solidFill>
              <a:latin typeface="+mn-lt"/>
              <a:ea typeface="+mn-ea"/>
              <a:cs typeface="+mn-ea"/>
              <a:sym typeface="+mn-lt"/>
            </a:endParaRPr>
          </a:p>
        </p:txBody>
      </p:sp>
      <p:sp>
        <p:nvSpPr>
          <p:cNvPr id="23" name="剪去对角的矩形 22"/>
          <p:cNvSpPr/>
          <p:nvPr/>
        </p:nvSpPr>
        <p:spPr>
          <a:xfrm flipH="1">
            <a:off x="-527149" y="404664"/>
            <a:ext cx="1261505" cy="288032"/>
          </a:xfrm>
          <a:prstGeom prst="snip2DiagRect">
            <a:avLst>
              <a:gd name="adj1" fmla="val 0"/>
              <a:gd name="adj2" fmla="val 5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500"/>
                                        <p:tgtEl>
                                          <p:spTgt spid="32"/>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500"/>
                                        <p:tgtEl>
                                          <p:spTgt spid="42"/>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fade">
                                      <p:cBhvr>
                                        <p:cTn id="55" dur="500"/>
                                        <p:tgtEl>
                                          <p:spTgt spid="39"/>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fade">
                                      <p:cBhvr>
                                        <p:cTn id="59" dur="500"/>
                                        <p:tgtEl>
                                          <p:spTgt spid="40"/>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fade">
                                      <p:cBhvr>
                                        <p:cTn id="63" dur="500"/>
                                        <p:tgtEl>
                                          <p:spTgt spid="41"/>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500"/>
                                        <p:tgtEl>
                                          <p:spTgt spid="43"/>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fade">
                                      <p:cBhvr>
                                        <p:cTn id="71" dur="500"/>
                                        <p:tgtEl>
                                          <p:spTgt spid="34"/>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ipe(up)">
                                      <p:cBhvr>
                                        <p:cTn id="7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8" grpId="0"/>
      <p:bldP spid="39" grpId="0"/>
      <p:bldP spid="40" grpId="0"/>
      <p:bldP spid="41" grpId="0"/>
      <p:bldP spid="42" grpId="0"/>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ounded Rectangle 3"/>
          <p:cNvSpPr/>
          <p:nvPr/>
        </p:nvSpPr>
        <p:spPr>
          <a:xfrm>
            <a:off x="842976" y="2122595"/>
            <a:ext cx="2003413" cy="1936204"/>
          </a:xfrm>
          <a:prstGeom prst="roundRect">
            <a:avLst>
              <a:gd name="adj" fmla="val 7442"/>
            </a:avLst>
          </a:prstGeom>
          <a:blipFill>
            <a:blip r:embed="rId1"/>
            <a:stretch>
              <a:fillRect l="-119048" t="-23135" r="-108625" b="-394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7" name="Rounded Rectangle 6"/>
          <p:cNvSpPr/>
          <p:nvPr/>
        </p:nvSpPr>
        <p:spPr>
          <a:xfrm>
            <a:off x="3049588" y="2122595"/>
            <a:ext cx="2003413" cy="1936204"/>
          </a:xfrm>
          <a:prstGeom prst="roundRect">
            <a:avLst>
              <a:gd name="adj" fmla="val 7442"/>
            </a:avLst>
          </a:prstGeom>
          <a:blipFill>
            <a:blip r:embed="rId2"/>
            <a:stretch>
              <a:fillRect l="-119048" t="-23135" r="-108625" b="-394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8" name="Rounded Rectangle 7"/>
          <p:cNvSpPr/>
          <p:nvPr/>
        </p:nvSpPr>
        <p:spPr>
          <a:xfrm>
            <a:off x="5313376" y="2122595"/>
            <a:ext cx="2003413" cy="1936204"/>
          </a:xfrm>
          <a:prstGeom prst="roundRect">
            <a:avLst>
              <a:gd name="adj" fmla="val 7442"/>
            </a:avLst>
          </a:prstGeom>
          <a:blipFill>
            <a:blip r:embed="rId3"/>
            <a:stretch>
              <a:fillRect l="-119048" t="-23135" r="-108625" b="-394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9" name="Rounded Rectangle 8"/>
          <p:cNvSpPr/>
          <p:nvPr/>
        </p:nvSpPr>
        <p:spPr>
          <a:xfrm>
            <a:off x="1627188" y="4233211"/>
            <a:ext cx="2003413" cy="1936204"/>
          </a:xfrm>
          <a:prstGeom prst="roundRect">
            <a:avLst>
              <a:gd name="adj" fmla="val 7442"/>
            </a:avLst>
          </a:prstGeom>
          <a:blipFill>
            <a:blip r:embed="rId4"/>
            <a:stretch>
              <a:fillRect l="-119048" t="-23135" r="-108625" b="-394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10" name="Rounded Rectangle 9"/>
          <p:cNvSpPr/>
          <p:nvPr/>
        </p:nvSpPr>
        <p:spPr>
          <a:xfrm>
            <a:off x="3833803" y="4233211"/>
            <a:ext cx="2003413" cy="1936204"/>
          </a:xfrm>
          <a:prstGeom prst="roundRect">
            <a:avLst>
              <a:gd name="adj" fmla="val 7442"/>
            </a:avLst>
          </a:prstGeom>
          <a:blipFill>
            <a:blip r:embed="rId5"/>
            <a:stretch>
              <a:fillRect l="-119048" t="-23135" r="-108625" b="-394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11" name="Rounded Rectangle 10"/>
          <p:cNvSpPr/>
          <p:nvPr/>
        </p:nvSpPr>
        <p:spPr>
          <a:xfrm>
            <a:off x="6069003" y="4233211"/>
            <a:ext cx="2003413" cy="1936204"/>
          </a:xfrm>
          <a:prstGeom prst="roundRect">
            <a:avLst>
              <a:gd name="adj" fmla="val 7442"/>
            </a:avLst>
          </a:prstGeom>
          <a:blipFill>
            <a:blip r:embed="rId6"/>
            <a:stretch>
              <a:fillRect l="-119048" t="-23135" r="-108625" b="-394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2" name="Rectangle 31"/>
          <p:cNvSpPr/>
          <p:nvPr/>
        </p:nvSpPr>
        <p:spPr>
          <a:xfrm>
            <a:off x="8497855" y="3194778"/>
            <a:ext cx="2915839" cy="2124428"/>
          </a:xfrm>
          <a:prstGeom prst="rect">
            <a:avLst/>
          </a:prstGeom>
        </p:spPr>
        <p:txBody>
          <a:bodyPr wrap="square">
            <a:spAutoFit/>
          </a:bodyPr>
          <a:lstStyle/>
          <a:p>
            <a:pPr algn="just" defTabSz="911860">
              <a:lnSpc>
                <a:spcPct val="150000"/>
              </a:lnSpc>
              <a:defRPr/>
            </a:pPr>
            <a:r>
              <a:rPr lang="zh-CN" altLang="en-US" sz="1465" dirty="0">
                <a:solidFill>
                  <a:schemeClr val="tx2"/>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zh-CN" altLang="en-US" sz="1465" dirty="0">
              <a:solidFill>
                <a:schemeClr val="tx2"/>
              </a:solidFill>
              <a:cs typeface="+mn-ea"/>
              <a:sym typeface="+mn-lt"/>
            </a:endParaRPr>
          </a:p>
        </p:txBody>
      </p:sp>
      <p:sp>
        <p:nvSpPr>
          <p:cNvPr id="2" name="矩形 1"/>
          <p:cNvSpPr/>
          <p:nvPr/>
        </p:nvSpPr>
        <p:spPr>
          <a:xfrm>
            <a:off x="8497855" y="2533462"/>
            <a:ext cx="2103461" cy="625620"/>
          </a:xfrm>
          <a:prstGeom prst="rect">
            <a:avLst/>
          </a:prstGeom>
        </p:spPr>
        <p:txBody>
          <a:bodyPr wrap="none">
            <a:spAutoFit/>
          </a:bodyPr>
          <a:lstStyle/>
          <a:p>
            <a:pPr>
              <a:lnSpc>
                <a:spcPct val="200000"/>
              </a:lnSpc>
            </a:pPr>
            <a:r>
              <a:rPr lang="zh-CN" altLang="en-US" sz="2135" dirty="0">
                <a:solidFill>
                  <a:schemeClr val="tx2"/>
                </a:solidFill>
                <a:cs typeface="+mn-ea"/>
                <a:sym typeface="+mn-lt"/>
              </a:rPr>
              <a:t>点击添加小标题</a:t>
            </a:r>
            <a:endParaRPr lang="en-US" altLang="zh-CN" sz="2135" dirty="0">
              <a:solidFill>
                <a:schemeClr val="tx2"/>
              </a:solidFill>
              <a:cs typeface="+mn-ea"/>
              <a:sym typeface="+mn-lt"/>
            </a:endParaRPr>
          </a:p>
        </p:txBody>
      </p:sp>
      <p:sp>
        <p:nvSpPr>
          <p:cNvPr id="12" name="标题 1"/>
          <p:cNvSpPr txBox="1"/>
          <p:nvPr/>
        </p:nvSpPr>
        <p:spPr>
          <a:xfrm>
            <a:off x="820737" y="310176"/>
            <a:ext cx="2106931" cy="44644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2400" dirty="0">
                <a:solidFill>
                  <a:schemeClr val="tx1">
                    <a:lumMod val="75000"/>
                    <a:lumOff val="25000"/>
                  </a:schemeClr>
                </a:solidFill>
                <a:latin typeface="+mn-lt"/>
                <a:ea typeface="+mn-ea"/>
                <a:cs typeface="+mn-ea"/>
                <a:sym typeface="+mn-lt"/>
              </a:rPr>
              <a:t>添加标题</a:t>
            </a:r>
            <a:endParaRPr lang="zh-CN" altLang="en-US" sz="2400" dirty="0">
              <a:solidFill>
                <a:schemeClr val="tx1">
                  <a:lumMod val="75000"/>
                  <a:lumOff val="25000"/>
                </a:schemeClr>
              </a:solidFill>
              <a:latin typeface="+mn-lt"/>
              <a:ea typeface="+mn-ea"/>
              <a:cs typeface="+mn-ea"/>
              <a:sym typeface="+mn-lt"/>
            </a:endParaRPr>
          </a:p>
        </p:txBody>
      </p:sp>
      <p:sp>
        <p:nvSpPr>
          <p:cNvPr id="13" name="剪去对角的矩形 12"/>
          <p:cNvSpPr/>
          <p:nvPr/>
        </p:nvSpPr>
        <p:spPr>
          <a:xfrm flipH="1">
            <a:off x="-527149" y="404664"/>
            <a:ext cx="1261505" cy="288032"/>
          </a:xfrm>
          <a:prstGeom prst="snip2DiagRect">
            <a:avLst>
              <a:gd name="adj1" fmla="val 0"/>
              <a:gd name="adj2" fmla="val 5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50" fill="hold"/>
                                        <p:tgtEl>
                                          <p:spTgt spid="4"/>
                                        </p:tgtEl>
                                        <p:attrNameLst>
                                          <p:attrName>ppt_x</p:attrName>
                                        </p:attrNameLst>
                                      </p:cBhvr>
                                      <p:tavLst>
                                        <p:tav tm="0">
                                          <p:val>
                                            <p:strVal val="#ppt_x"/>
                                          </p:val>
                                        </p:tav>
                                        <p:tav tm="100000">
                                          <p:val>
                                            <p:strVal val="#ppt_x"/>
                                          </p:val>
                                        </p:tav>
                                      </p:tavLst>
                                    </p:anim>
                                    <p:anim calcmode="lin" valueType="num">
                                      <p:cBhvr additive="base">
                                        <p:cTn id="8" dur="25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250" fill="hold"/>
                                        <p:tgtEl>
                                          <p:spTgt spid="7"/>
                                        </p:tgtEl>
                                        <p:attrNameLst>
                                          <p:attrName>ppt_x</p:attrName>
                                        </p:attrNameLst>
                                      </p:cBhvr>
                                      <p:tavLst>
                                        <p:tav tm="0">
                                          <p:val>
                                            <p:strVal val="#ppt_x"/>
                                          </p:val>
                                        </p:tav>
                                        <p:tav tm="100000">
                                          <p:val>
                                            <p:strVal val="#ppt_x"/>
                                          </p:val>
                                        </p:tav>
                                      </p:tavLst>
                                    </p:anim>
                                    <p:anim calcmode="lin" valueType="num">
                                      <p:cBhvr additive="base">
                                        <p:cTn id="13" dur="25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fill="hold"/>
                                        <p:tgtEl>
                                          <p:spTgt spid="8"/>
                                        </p:tgtEl>
                                        <p:attrNameLst>
                                          <p:attrName>ppt_x</p:attrName>
                                        </p:attrNameLst>
                                      </p:cBhvr>
                                      <p:tavLst>
                                        <p:tav tm="0">
                                          <p:val>
                                            <p:strVal val="#ppt_x"/>
                                          </p:val>
                                        </p:tav>
                                        <p:tav tm="100000">
                                          <p:val>
                                            <p:strVal val="#ppt_x"/>
                                          </p:val>
                                        </p:tav>
                                      </p:tavLst>
                                    </p:anim>
                                    <p:anim calcmode="lin" valueType="num">
                                      <p:cBhvr additive="base">
                                        <p:cTn id="18" dur="25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250" fill="hold"/>
                                        <p:tgtEl>
                                          <p:spTgt spid="9"/>
                                        </p:tgtEl>
                                        <p:attrNameLst>
                                          <p:attrName>ppt_x</p:attrName>
                                        </p:attrNameLst>
                                      </p:cBhvr>
                                      <p:tavLst>
                                        <p:tav tm="0">
                                          <p:val>
                                            <p:strVal val="#ppt_x"/>
                                          </p:val>
                                        </p:tav>
                                        <p:tav tm="100000">
                                          <p:val>
                                            <p:strVal val="#ppt_x"/>
                                          </p:val>
                                        </p:tav>
                                      </p:tavLst>
                                    </p:anim>
                                    <p:anim calcmode="lin" valueType="num">
                                      <p:cBhvr additive="base">
                                        <p:cTn id="23" dur="250" fill="hold"/>
                                        <p:tgtEl>
                                          <p:spTgt spid="9"/>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250" fill="hold"/>
                                        <p:tgtEl>
                                          <p:spTgt spid="10"/>
                                        </p:tgtEl>
                                        <p:attrNameLst>
                                          <p:attrName>ppt_x</p:attrName>
                                        </p:attrNameLst>
                                      </p:cBhvr>
                                      <p:tavLst>
                                        <p:tav tm="0">
                                          <p:val>
                                            <p:strVal val="#ppt_x"/>
                                          </p:val>
                                        </p:tav>
                                        <p:tav tm="100000">
                                          <p:val>
                                            <p:strVal val="#ppt_x"/>
                                          </p:val>
                                        </p:tav>
                                      </p:tavLst>
                                    </p:anim>
                                    <p:anim calcmode="lin" valueType="num">
                                      <p:cBhvr additive="base">
                                        <p:cTn id="28" dur="250" fill="hold"/>
                                        <p:tgtEl>
                                          <p:spTgt spid="1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250" fill="hold"/>
                                        <p:tgtEl>
                                          <p:spTgt spid="11"/>
                                        </p:tgtEl>
                                        <p:attrNameLst>
                                          <p:attrName>ppt_x</p:attrName>
                                        </p:attrNameLst>
                                      </p:cBhvr>
                                      <p:tavLst>
                                        <p:tav tm="0">
                                          <p:val>
                                            <p:strVal val="#ppt_x"/>
                                          </p:val>
                                        </p:tav>
                                        <p:tav tm="100000">
                                          <p:val>
                                            <p:strVal val="#ppt_x"/>
                                          </p:val>
                                        </p:tav>
                                      </p:tavLst>
                                    </p:anim>
                                    <p:anim calcmode="lin" valueType="num">
                                      <p:cBhvr additive="base">
                                        <p:cTn id="33" dur="250" fill="hold"/>
                                        <p:tgtEl>
                                          <p:spTgt spid="11"/>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up)">
                                      <p:cBhvr>
                                        <p:cTn id="41"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P spid="11" grpId="0" animBg="1"/>
      <p:bldP spid="32" grpId="0"/>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89"/>
          <p:cNvSpPr/>
          <p:nvPr/>
        </p:nvSpPr>
        <p:spPr>
          <a:xfrm>
            <a:off x="1117510" y="4285434"/>
            <a:ext cx="3555805" cy="1015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tx2"/>
              </a:solidFill>
              <a:cs typeface="+mn-ea"/>
              <a:sym typeface="+mn-lt"/>
            </a:endParaRPr>
          </a:p>
        </p:txBody>
      </p:sp>
      <p:grpSp>
        <p:nvGrpSpPr>
          <p:cNvPr id="16" name="Group 137"/>
          <p:cNvGrpSpPr/>
          <p:nvPr/>
        </p:nvGrpSpPr>
        <p:grpSpPr>
          <a:xfrm>
            <a:off x="1436940" y="2050360"/>
            <a:ext cx="285732" cy="2196975"/>
            <a:chOff x="1074408" y="1485901"/>
            <a:chExt cx="214311" cy="1647821"/>
          </a:xfrm>
        </p:grpSpPr>
        <p:cxnSp>
          <p:nvCxnSpPr>
            <p:cNvPr id="17"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4" name="Rounded Rectangle 94"/>
            <p:cNvSpPr/>
            <p:nvPr/>
          </p:nvSpPr>
          <p:spPr>
            <a:xfrm>
              <a:off x="1074408" y="2190750"/>
              <a:ext cx="214311" cy="942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tx2"/>
                </a:solidFill>
                <a:cs typeface="+mn-ea"/>
                <a:sym typeface="+mn-lt"/>
              </a:endParaRPr>
            </a:p>
          </p:txBody>
        </p:sp>
      </p:grpSp>
      <p:grpSp>
        <p:nvGrpSpPr>
          <p:cNvPr id="25" name="Group 138"/>
          <p:cNvGrpSpPr/>
          <p:nvPr/>
        </p:nvGrpSpPr>
        <p:grpSpPr>
          <a:xfrm>
            <a:off x="1942882" y="2050360"/>
            <a:ext cx="285732" cy="2196975"/>
            <a:chOff x="1447800" y="1485901"/>
            <a:chExt cx="214311" cy="1647821"/>
          </a:xfrm>
        </p:grpSpPr>
        <p:cxnSp>
          <p:nvCxnSpPr>
            <p:cNvPr id="26"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7"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tx2"/>
                </a:solidFill>
                <a:cs typeface="+mn-ea"/>
                <a:sym typeface="+mn-lt"/>
              </a:endParaRPr>
            </a:p>
          </p:txBody>
        </p:sp>
      </p:grpSp>
      <p:grpSp>
        <p:nvGrpSpPr>
          <p:cNvPr id="28" name="Group 139"/>
          <p:cNvGrpSpPr/>
          <p:nvPr/>
        </p:nvGrpSpPr>
        <p:grpSpPr>
          <a:xfrm>
            <a:off x="2448825" y="2050360"/>
            <a:ext cx="285732" cy="2196975"/>
            <a:chOff x="1828800" y="1485901"/>
            <a:chExt cx="214311" cy="1647821"/>
          </a:xfrm>
        </p:grpSpPr>
        <p:cxnSp>
          <p:nvCxnSpPr>
            <p:cNvPr id="29"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0" name="Rounded Rectangle 106"/>
            <p:cNvSpPr/>
            <p:nvPr/>
          </p:nvSpPr>
          <p:spPr>
            <a:xfrm>
              <a:off x="1828800" y="1809750"/>
              <a:ext cx="214311" cy="13239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tx2"/>
                </a:solidFill>
                <a:cs typeface="+mn-ea"/>
                <a:sym typeface="+mn-lt"/>
              </a:endParaRPr>
            </a:p>
          </p:txBody>
        </p:sp>
      </p:grpSp>
      <p:grpSp>
        <p:nvGrpSpPr>
          <p:cNvPr id="31" name="Group 140"/>
          <p:cNvGrpSpPr/>
          <p:nvPr/>
        </p:nvGrpSpPr>
        <p:grpSpPr>
          <a:xfrm>
            <a:off x="2954768" y="2050360"/>
            <a:ext cx="285732" cy="2196975"/>
            <a:chOff x="2209800" y="1485901"/>
            <a:chExt cx="214311" cy="1647821"/>
          </a:xfrm>
        </p:grpSpPr>
        <p:cxnSp>
          <p:nvCxnSpPr>
            <p:cNvPr id="32"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tx2"/>
                </a:solidFill>
                <a:cs typeface="+mn-ea"/>
                <a:sym typeface="+mn-lt"/>
              </a:endParaRPr>
            </a:p>
          </p:txBody>
        </p:sp>
      </p:grpSp>
      <p:grpSp>
        <p:nvGrpSpPr>
          <p:cNvPr id="34" name="Group 141"/>
          <p:cNvGrpSpPr/>
          <p:nvPr/>
        </p:nvGrpSpPr>
        <p:grpSpPr>
          <a:xfrm>
            <a:off x="3460710" y="2050360"/>
            <a:ext cx="285732" cy="2196975"/>
            <a:chOff x="2667000" y="1485901"/>
            <a:chExt cx="214311" cy="1647821"/>
          </a:xfrm>
        </p:grpSpPr>
        <p:cxnSp>
          <p:nvCxnSpPr>
            <p:cNvPr id="35"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6" name="Rounded Rectangle 128"/>
            <p:cNvSpPr/>
            <p:nvPr/>
          </p:nvSpPr>
          <p:spPr>
            <a:xfrm>
              <a:off x="2667000" y="1962150"/>
              <a:ext cx="214311" cy="117157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tx2"/>
                </a:solidFill>
                <a:cs typeface="+mn-ea"/>
                <a:sym typeface="+mn-lt"/>
              </a:endParaRPr>
            </a:p>
          </p:txBody>
        </p:sp>
      </p:grpSp>
      <p:grpSp>
        <p:nvGrpSpPr>
          <p:cNvPr id="37" name="Group 142"/>
          <p:cNvGrpSpPr/>
          <p:nvPr/>
        </p:nvGrpSpPr>
        <p:grpSpPr>
          <a:xfrm>
            <a:off x="3966657" y="2050360"/>
            <a:ext cx="285732" cy="2196975"/>
            <a:chOff x="2971800" y="1485901"/>
            <a:chExt cx="214311" cy="1647821"/>
          </a:xfrm>
        </p:grpSpPr>
        <p:cxnSp>
          <p:nvCxnSpPr>
            <p:cNvPr id="38"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45" name="Rounded Rectangle 136"/>
            <p:cNvSpPr/>
            <p:nvPr/>
          </p:nvSpPr>
          <p:spPr>
            <a:xfrm>
              <a:off x="2971800" y="1809750"/>
              <a:ext cx="214311" cy="132397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tx2"/>
                </a:solidFill>
                <a:cs typeface="+mn-ea"/>
                <a:sym typeface="+mn-lt"/>
              </a:endParaRPr>
            </a:p>
          </p:txBody>
        </p:sp>
      </p:grpSp>
      <p:sp>
        <p:nvSpPr>
          <p:cNvPr id="46" name="Rectangle 143"/>
          <p:cNvSpPr/>
          <p:nvPr/>
        </p:nvSpPr>
        <p:spPr>
          <a:xfrm>
            <a:off x="1476084" y="4426922"/>
            <a:ext cx="195566" cy="239233"/>
          </a:xfrm>
          <a:prstGeom prst="rect">
            <a:avLst/>
          </a:prstGeom>
        </p:spPr>
        <p:txBody>
          <a:bodyPr wrap="none" lIns="0" tIns="0" rIns="0" bIns="0">
            <a:spAutoFit/>
          </a:bodyPr>
          <a:lstStyle/>
          <a:p>
            <a:pPr algn="ctr">
              <a:lnSpc>
                <a:spcPct val="120000"/>
              </a:lnSpc>
            </a:pPr>
            <a:r>
              <a:rPr lang="en-US" sz="1515" dirty="0">
                <a:solidFill>
                  <a:schemeClr val="tx2"/>
                </a:solidFill>
                <a:cs typeface="+mn-ea"/>
                <a:sym typeface="+mn-lt"/>
              </a:rPr>
              <a:t>55</a:t>
            </a:r>
            <a:endParaRPr lang="en-US" sz="1515" dirty="0">
              <a:solidFill>
                <a:schemeClr val="tx2"/>
              </a:solidFill>
              <a:cs typeface="+mn-ea"/>
              <a:sym typeface="+mn-lt"/>
            </a:endParaRPr>
          </a:p>
        </p:txBody>
      </p:sp>
      <p:sp>
        <p:nvSpPr>
          <p:cNvPr id="47" name="Rectangle 144"/>
          <p:cNvSpPr/>
          <p:nvPr/>
        </p:nvSpPr>
        <p:spPr>
          <a:xfrm>
            <a:off x="1986445" y="4426922"/>
            <a:ext cx="195566" cy="239233"/>
          </a:xfrm>
          <a:prstGeom prst="rect">
            <a:avLst/>
          </a:prstGeom>
        </p:spPr>
        <p:txBody>
          <a:bodyPr wrap="none" lIns="0" tIns="0" rIns="0" bIns="0">
            <a:spAutoFit/>
          </a:bodyPr>
          <a:lstStyle/>
          <a:p>
            <a:pPr algn="ctr">
              <a:lnSpc>
                <a:spcPct val="120000"/>
              </a:lnSpc>
            </a:pPr>
            <a:r>
              <a:rPr lang="en-US" sz="1515" dirty="0">
                <a:solidFill>
                  <a:schemeClr val="tx2"/>
                </a:solidFill>
                <a:cs typeface="+mn-ea"/>
                <a:sym typeface="+mn-lt"/>
              </a:rPr>
              <a:t>70</a:t>
            </a:r>
            <a:endParaRPr lang="en-US" sz="1515" dirty="0">
              <a:solidFill>
                <a:schemeClr val="tx2"/>
              </a:solidFill>
              <a:cs typeface="+mn-ea"/>
              <a:sym typeface="+mn-lt"/>
            </a:endParaRPr>
          </a:p>
        </p:txBody>
      </p:sp>
      <p:sp>
        <p:nvSpPr>
          <p:cNvPr id="48" name="Rectangle 145"/>
          <p:cNvSpPr/>
          <p:nvPr/>
        </p:nvSpPr>
        <p:spPr>
          <a:xfrm>
            <a:off x="2496806" y="4426922"/>
            <a:ext cx="195566" cy="239233"/>
          </a:xfrm>
          <a:prstGeom prst="rect">
            <a:avLst/>
          </a:prstGeom>
        </p:spPr>
        <p:txBody>
          <a:bodyPr wrap="none" lIns="0" tIns="0" rIns="0" bIns="0">
            <a:spAutoFit/>
          </a:bodyPr>
          <a:lstStyle/>
          <a:p>
            <a:pPr algn="ctr">
              <a:lnSpc>
                <a:spcPct val="120000"/>
              </a:lnSpc>
            </a:pPr>
            <a:r>
              <a:rPr lang="en-US" sz="1515" dirty="0">
                <a:solidFill>
                  <a:schemeClr val="tx2"/>
                </a:solidFill>
                <a:cs typeface="+mn-ea"/>
                <a:sym typeface="+mn-lt"/>
              </a:rPr>
              <a:t>85</a:t>
            </a:r>
            <a:endParaRPr lang="en-US" sz="1515" dirty="0">
              <a:solidFill>
                <a:schemeClr val="tx2"/>
              </a:solidFill>
              <a:cs typeface="+mn-ea"/>
              <a:sym typeface="+mn-lt"/>
            </a:endParaRPr>
          </a:p>
        </p:txBody>
      </p:sp>
      <p:sp>
        <p:nvSpPr>
          <p:cNvPr id="49" name="Rectangle 146"/>
          <p:cNvSpPr/>
          <p:nvPr/>
        </p:nvSpPr>
        <p:spPr>
          <a:xfrm>
            <a:off x="3007166" y="4426922"/>
            <a:ext cx="195566" cy="239233"/>
          </a:xfrm>
          <a:prstGeom prst="rect">
            <a:avLst/>
          </a:prstGeom>
        </p:spPr>
        <p:txBody>
          <a:bodyPr wrap="none" lIns="0" tIns="0" rIns="0" bIns="0">
            <a:spAutoFit/>
          </a:bodyPr>
          <a:lstStyle/>
          <a:p>
            <a:pPr algn="ctr">
              <a:lnSpc>
                <a:spcPct val="120000"/>
              </a:lnSpc>
            </a:pPr>
            <a:r>
              <a:rPr lang="en-US" sz="1515" dirty="0">
                <a:solidFill>
                  <a:schemeClr val="tx2"/>
                </a:solidFill>
                <a:cs typeface="+mn-ea"/>
                <a:sym typeface="+mn-lt"/>
              </a:rPr>
              <a:t>40</a:t>
            </a:r>
            <a:endParaRPr lang="en-US" sz="1515" dirty="0">
              <a:solidFill>
                <a:schemeClr val="tx2"/>
              </a:solidFill>
              <a:cs typeface="+mn-ea"/>
              <a:sym typeface="+mn-lt"/>
            </a:endParaRPr>
          </a:p>
        </p:txBody>
      </p:sp>
      <p:sp>
        <p:nvSpPr>
          <p:cNvPr id="50" name="Rectangle 147"/>
          <p:cNvSpPr/>
          <p:nvPr/>
        </p:nvSpPr>
        <p:spPr>
          <a:xfrm>
            <a:off x="3517528" y="4426922"/>
            <a:ext cx="195566" cy="239233"/>
          </a:xfrm>
          <a:prstGeom prst="rect">
            <a:avLst/>
          </a:prstGeom>
        </p:spPr>
        <p:txBody>
          <a:bodyPr wrap="none" lIns="0" tIns="0" rIns="0" bIns="0">
            <a:spAutoFit/>
          </a:bodyPr>
          <a:lstStyle/>
          <a:p>
            <a:pPr algn="ctr">
              <a:lnSpc>
                <a:spcPct val="120000"/>
              </a:lnSpc>
            </a:pPr>
            <a:r>
              <a:rPr lang="en-US" sz="1515" dirty="0">
                <a:solidFill>
                  <a:schemeClr val="tx2"/>
                </a:solidFill>
                <a:cs typeface="+mn-ea"/>
                <a:sym typeface="+mn-lt"/>
              </a:rPr>
              <a:t>60</a:t>
            </a:r>
            <a:endParaRPr lang="en-US" sz="1515" dirty="0">
              <a:solidFill>
                <a:schemeClr val="tx2"/>
              </a:solidFill>
              <a:cs typeface="+mn-ea"/>
              <a:sym typeface="+mn-lt"/>
            </a:endParaRPr>
          </a:p>
        </p:txBody>
      </p:sp>
      <p:sp>
        <p:nvSpPr>
          <p:cNvPr id="51" name="Rectangle 148"/>
          <p:cNvSpPr/>
          <p:nvPr/>
        </p:nvSpPr>
        <p:spPr>
          <a:xfrm>
            <a:off x="4027888" y="4426922"/>
            <a:ext cx="195566" cy="239233"/>
          </a:xfrm>
          <a:prstGeom prst="rect">
            <a:avLst/>
          </a:prstGeom>
        </p:spPr>
        <p:txBody>
          <a:bodyPr wrap="none" lIns="0" tIns="0" rIns="0" bIns="0">
            <a:spAutoFit/>
          </a:bodyPr>
          <a:lstStyle/>
          <a:p>
            <a:pPr algn="ctr">
              <a:lnSpc>
                <a:spcPct val="120000"/>
              </a:lnSpc>
            </a:pPr>
            <a:r>
              <a:rPr lang="en-US" sz="1515" dirty="0">
                <a:solidFill>
                  <a:schemeClr val="tx2"/>
                </a:solidFill>
                <a:cs typeface="+mn-ea"/>
                <a:sym typeface="+mn-lt"/>
              </a:rPr>
              <a:t>80</a:t>
            </a:r>
            <a:endParaRPr lang="en-US" sz="1515" dirty="0">
              <a:solidFill>
                <a:schemeClr val="tx2"/>
              </a:solidFill>
              <a:cs typeface="+mn-ea"/>
              <a:sym typeface="+mn-lt"/>
            </a:endParaRPr>
          </a:p>
        </p:txBody>
      </p:sp>
      <p:grpSp>
        <p:nvGrpSpPr>
          <p:cNvPr id="52" name="Group 149"/>
          <p:cNvGrpSpPr/>
          <p:nvPr/>
        </p:nvGrpSpPr>
        <p:grpSpPr>
          <a:xfrm>
            <a:off x="6070735" y="2051954"/>
            <a:ext cx="2151219" cy="636362"/>
            <a:chOff x="4597686" y="3155872"/>
            <a:chExt cx="1583966" cy="477298"/>
          </a:xfrm>
        </p:grpSpPr>
        <p:sp>
          <p:nvSpPr>
            <p:cNvPr id="53" name="TextBox 150"/>
            <p:cNvSpPr txBox="1"/>
            <p:nvPr/>
          </p:nvSpPr>
          <p:spPr>
            <a:xfrm>
              <a:off x="4597686" y="3155872"/>
              <a:ext cx="1542506" cy="173518"/>
            </a:xfrm>
            <a:prstGeom prst="rect">
              <a:avLst/>
            </a:prstGeom>
            <a:noFill/>
          </p:spPr>
          <p:txBody>
            <a:bodyPr wrap="square" lIns="0" tIns="0" rIns="0" bIns="0" rtlCol="0" anchor="t">
              <a:spAutoFit/>
            </a:bodyPr>
            <a:lstStyle/>
            <a:p>
              <a:pPr>
                <a:lnSpc>
                  <a:spcPct val="120000"/>
                </a:lnSpc>
              </a:pPr>
              <a:r>
                <a:rPr lang="zh-CN" altLang="en-US" sz="1465" dirty="0">
                  <a:solidFill>
                    <a:schemeClr val="tx2"/>
                  </a:solidFill>
                  <a:cs typeface="+mn-ea"/>
                  <a:sym typeface="+mn-lt"/>
                </a:rPr>
                <a:t>请替换文字内容</a:t>
              </a:r>
              <a:endParaRPr lang="en-US" sz="1465" dirty="0">
                <a:solidFill>
                  <a:schemeClr val="tx2"/>
                </a:solidFill>
                <a:cs typeface="+mn-ea"/>
                <a:sym typeface="+mn-lt"/>
              </a:endParaRPr>
            </a:p>
          </p:txBody>
        </p:sp>
        <p:sp>
          <p:nvSpPr>
            <p:cNvPr id="54" name="TextBox 151"/>
            <p:cNvSpPr txBox="1"/>
            <p:nvPr/>
          </p:nvSpPr>
          <p:spPr>
            <a:xfrm>
              <a:off x="4597686" y="3348942"/>
              <a:ext cx="1583966" cy="284228"/>
            </a:xfrm>
            <a:prstGeom prst="rect">
              <a:avLst/>
            </a:prstGeom>
            <a:noFill/>
          </p:spPr>
          <p:txBody>
            <a:bodyPr wrap="square" lIns="0" tIns="0" rIns="0" bIns="0" rtlCol="0" anchor="t">
              <a:spAutoFit/>
            </a:bodyPr>
            <a:lstStyle/>
            <a:p>
              <a:pPr defTabSz="1218565">
                <a:lnSpc>
                  <a:spcPct val="120000"/>
                </a:lnSpc>
                <a:spcBef>
                  <a:spcPct val="20000"/>
                </a:spcBef>
                <a:defRPr/>
              </a:pPr>
              <a:r>
                <a:rPr lang="zh-CN" altLang="en-US" sz="1105" dirty="0">
                  <a:solidFill>
                    <a:schemeClr val="tx2"/>
                  </a:solidFill>
                  <a:cs typeface="+mn-ea"/>
                  <a:sym typeface="+mn-lt"/>
                </a:rPr>
                <a:t>点击添加相关标题文字，点击添加相关标题文字。</a:t>
              </a:r>
              <a:endParaRPr lang="en-US" sz="1105" dirty="0">
                <a:solidFill>
                  <a:schemeClr val="tx2"/>
                </a:solidFill>
                <a:cs typeface="+mn-ea"/>
                <a:sym typeface="+mn-lt"/>
              </a:endParaRPr>
            </a:p>
          </p:txBody>
        </p:sp>
      </p:grpSp>
      <p:grpSp>
        <p:nvGrpSpPr>
          <p:cNvPr id="55" name="Group 152"/>
          <p:cNvGrpSpPr/>
          <p:nvPr/>
        </p:nvGrpSpPr>
        <p:grpSpPr>
          <a:xfrm>
            <a:off x="9044728" y="2051954"/>
            <a:ext cx="2094912" cy="636362"/>
            <a:chOff x="6978976" y="3155872"/>
            <a:chExt cx="1542507" cy="477298"/>
          </a:xfrm>
        </p:grpSpPr>
        <p:sp>
          <p:nvSpPr>
            <p:cNvPr id="56" name="TextBox 153"/>
            <p:cNvSpPr txBox="1"/>
            <p:nvPr/>
          </p:nvSpPr>
          <p:spPr>
            <a:xfrm>
              <a:off x="6978977" y="3155872"/>
              <a:ext cx="1542506" cy="173518"/>
            </a:xfrm>
            <a:prstGeom prst="rect">
              <a:avLst/>
            </a:prstGeom>
            <a:noFill/>
          </p:spPr>
          <p:txBody>
            <a:bodyPr wrap="square" lIns="0" tIns="0" rIns="0" bIns="0" rtlCol="0" anchor="t">
              <a:spAutoFit/>
            </a:bodyPr>
            <a:lstStyle/>
            <a:p>
              <a:pPr>
                <a:lnSpc>
                  <a:spcPct val="120000"/>
                </a:lnSpc>
              </a:pPr>
              <a:r>
                <a:rPr lang="zh-CN" altLang="en-US" sz="1465" dirty="0">
                  <a:solidFill>
                    <a:schemeClr val="tx2"/>
                  </a:solidFill>
                  <a:cs typeface="+mn-ea"/>
                  <a:sym typeface="+mn-lt"/>
                </a:rPr>
                <a:t>请替换文字内容</a:t>
              </a:r>
              <a:endParaRPr lang="en-US" sz="1465" dirty="0">
                <a:solidFill>
                  <a:schemeClr val="tx2"/>
                </a:solidFill>
                <a:cs typeface="+mn-ea"/>
                <a:sym typeface="+mn-lt"/>
              </a:endParaRPr>
            </a:p>
          </p:txBody>
        </p:sp>
        <p:sp>
          <p:nvSpPr>
            <p:cNvPr id="57" name="TextBox 154"/>
            <p:cNvSpPr txBox="1"/>
            <p:nvPr/>
          </p:nvSpPr>
          <p:spPr>
            <a:xfrm>
              <a:off x="6978976" y="3348942"/>
              <a:ext cx="1542507" cy="284228"/>
            </a:xfrm>
            <a:prstGeom prst="rect">
              <a:avLst/>
            </a:prstGeom>
            <a:noFill/>
          </p:spPr>
          <p:txBody>
            <a:bodyPr wrap="square" lIns="0" tIns="0" rIns="0" bIns="0" rtlCol="0" anchor="t">
              <a:spAutoFit/>
            </a:bodyPr>
            <a:lstStyle/>
            <a:p>
              <a:pPr defTabSz="1218565">
                <a:lnSpc>
                  <a:spcPct val="120000"/>
                </a:lnSpc>
                <a:spcBef>
                  <a:spcPct val="20000"/>
                </a:spcBef>
                <a:defRPr/>
              </a:pPr>
              <a:r>
                <a:rPr lang="zh-CN" altLang="en-US" sz="1105" dirty="0">
                  <a:solidFill>
                    <a:schemeClr val="tx2"/>
                  </a:solidFill>
                  <a:cs typeface="+mn-ea"/>
                  <a:sym typeface="+mn-lt"/>
                </a:rPr>
                <a:t>点击添加相关标题文字，点击添加相关标题文字。</a:t>
              </a:r>
              <a:endParaRPr lang="en-US" sz="1105" dirty="0">
                <a:solidFill>
                  <a:schemeClr val="tx2"/>
                </a:solidFill>
                <a:cs typeface="+mn-ea"/>
                <a:sym typeface="+mn-lt"/>
              </a:endParaRPr>
            </a:p>
          </p:txBody>
        </p:sp>
      </p:grpSp>
      <p:grpSp>
        <p:nvGrpSpPr>
          <p:cNvPr id="58" name="Group 155"/>
          <p:cNvGrpSpPr/>
          <p:nvPr/>
        </p:nvGrpSpPr>
        <p:grpSpPr>
          <a:xfrm>
            <a:off x="6070734" y="2912910"/>
            <a:ext cx="2094912" cy="636358"/>
            <a:chOff x="4597685" y="3914331"/>
            <a:chExt cx="1542507" cy="477293"/>
          </a:xfrm>
        </p:grpSpPr>
        <p:sp>
          <p:nvSpPr>
            <p:cNvPr id="59" name="TextBox 156"/>
            <p:cNvSpPr txBox="1"/>
            <p:nvPr/>
          </p:nvSpPr>
          <p:spPr>
            <a:xfrm>
              <a:off x="4597686" y="3914331"/>
              <a:ext cx="1542506" cy="173518"/>
            </a:xfrm>
            <a:prstGeom prst="rect">
              <a:avLst/>
            </a:prstGeom>
            <a:noFill/>
          </p:spPr>
          <p:txBody>
            <a:bodyPr wrap="square" lIns="0" tIns="0" rIns="0" bIns="0" rtlCol="0" anchor="t">
              <a:spAutoFit/>
            </a:bodyPr>
            <a:lstStyle/>
            <a:p>
              <a:pPr>
                <a:lnSpc>
                  <a:spcPct val="120000"/>
                </a:lnSpc>
              </a:pPr>
              <a:r>
                <a:rPr lang="zh-CN" altLang="en-US" sz="1465" dirty="0">
                  <a:solidFill>
                    <a:schemeClr val="tx2"/>
                  </a:solidFill>
                  <a:cs typeface="+mn-ea"/>
                  <a:sym typeface="+mn-lt"/>
                </a:rPr>
                <a:t>请替换文字内容</a:t>
              </a:r>
              <a:endParaRPr lang="en-US" altLang="zh-CN" sz="1465" dirty="0">
                <a:solidFill>
                  <a:schemeClr val="tx2"/>
                </a:solidFill>
                <a:cs typeface="+mn-ea"/>
                <a:sym typeface="+mn-lt"/>
              </a:endParaRPr>
            </a:p>
          </p:txBody>
        </p:sp>
        <p:sp>
          <p:nvSpPr>
            <p:cNvPr id="60" name="TextBox 157"/>
            <p:cNvSpPr txBox="1"/>
            <p:nvPr/>
          </p:nvSpPr>
          <p:spPr>
            <a:xfrm>
              <a:off x="4597685" y="4107397"/>
              <a:ext cx="1542507" cy="284227"/>
            </a:xfrm>
            <a:prstGeom prst="rect">
              <a:avLst/>
            </a:prstGeom>
            <a:noFill/>
          </p:spPr>
          <p:txBody>
            <a:bodyPr wrap="square" lIns="0" tIns="0" rIns="0" bIns="0" rtlCol="0" anchor="t">
              <a:spAutoFit/>
            </a:bodyPr>
            <a:lstStyle/>
            <a:p>
              <a:pPr defTabSz="1218565">
                <a:lnSpc>
                  <a:spcPct val="120000"/>
                </a:lnSpc>
                <a:spcBef>
                  <a:spcPct val="20000"/>
                </a:spcBef>
                <a:defRPr/>
              </a:pPr>
              <a:r>
                <a:rPr lang="zh-CN" altLang="en-US" sz="1105" dirty="0">
                  <a:solidFill>
                    <a:schemeClr val="tx2"/>
                  </a:solidFill>
                  <a:cs typeface="+mn-ea"/>
                  <a:sym typeface="+mn-lt"/>
                </a:rPr>
                <a:t>点击添加相关标题文字，点击添加相关标题文字。</a:t>
              </a:r>
              <a:endParaRPr lang="en-US" sz="1105" dirty="0">
                <a:solidFill>
                  <a:schemeClr val="tx2"/>
                </a:solidFill>
                <a:cs typeface="+mn-ea"/>
                <a:sym typeface="+mn-lt"/>
              </a:endParaRPr>
            </a:p>
          </p:txBody>
        </p:sp>
      </p:grpSp>
      <p:grpSp>
        <p:nvGrpSpPr>
          <p:cNvPr id="61" name="Group 158"/>
          <p:cNvGrpSpPr/>
          <p:nvPr/>
        </p:nvGrpSpPr>
        <p:grpSpPr>
          <a:xfrm>
            <a:off x="9044728" y="2912900"/>
            <a:ext cx="2094912" cy="636363"/>
            <a:chOff x="6978976" y="3914331"/>
            <a:chExt cx="1542507" cy="477298"/>
          </a:xfrm>
        </p:grpSpPr>
        <p:sp>
          <p:nvSpPr>
            <p:cNvPr id="62" name="TextBox 159"/>
            <p:cNvSpPr txBox="1"/>
            <p:nvPr/>
          </p:nvSpPr>
          <p:spPr>
            <a:xfrm>
              <a:off x="6978977" y="3914331"/>
              <a:ext cx="1542506" cy="173518"/>
            </a:xfrm>
            <a:prstGeom prst="rect">
              <a:avLst/>
            </a:prstGeom>
            <a:noFill/>
          </p:spPr>
          <p:txBody>
            <a:bodyPr wrap="square" lIns="0" tIns="0" rIns="0" bIns="0" rtlCol="0" anchor="t">
              <a:spAutoFit/>
            </a:bodyPr>
            <a:lstStyle/>
            <a:p>
              <a:pPr>
                <a:lnSpc>
                  <a:spcPct val="120000"/>
                </a:lnSpc>
              </a:pPr>
              <a:r>
                <a:rPr lang="zh-CN" altLang="en-US" sz="1465" dirty="0">
                  <a:solidFill>
                    <a:schemeClr val="tx2"/>
                  </a:solidFill>
                  <a:cs typeface="+mn-ea"/>
                  <a:sym typeface="+mn-lt"/>
                </a:rPr>
                <a:t>请替换文字内容</a:t>
              </a:r>
              <a:endParaRPr lang="en-US" altLang="zh-CN" sz="1465" dirty="0">
                <a:solidFill>
                  <a:schemeClr val="tx2"/>
                </a:solidFill>
                <a:cs typeface="+mn-ea"/>
                <a:sym typeface="+mn-lt"/>
              </a:endParaRPr>
            </a:p>
          </p:txBody>
        </p:sp>
        <p:sp>
          <p:nvSpPr>
            <p:cNvPr id="63" name="TextBox 160"/>
            <p:cNvSpPr txBox="1"/>
            <p:nvPr/>
          </p:nvSpPr>
          <p:spPr>
            <a:xfrm>
              <a:off x="6978976" y="4107401"/>
              <a:ext cx="1542507" cy="284228"/>
            </a:xfrm>
            <a:prstGeom prst="rect">
              <a:avLst/>
            </a:prstGeom>
            <a:noFill/>
          </p:spPr>
          <p:txBody>
            <a:bodyPr wrap="square" lIns="0" tIns="0" rIns="0" bIns="0" rtlCol="0" anchor="t">
              <a:spAutoFit/>
            </a:bodyPr>
            <a:lstStyle/>
            <a:p>
              <a:pPr defTabSz="1218565">
                <a:lnSpc>
                  <a:spcPct val="120000"/>
                </a:lnSpc>
                <a:spcBef>
                  <a:spcPct val="20000"/>
                </a:spcBef>
                <a:defRPr/>
              </a:pPr>
              <a:r>
                <a:rPr lang="zh-CN" altLang="en-US" sz="1105" dirty="0">
                  <a:solidFill>
                    <a:schemeClr val="tx2"/>
                  </a:solidFill>
                  <a:cs typeface="+mn-ea"/>
                  <a:sym typeface="+mn-lt"/>
                </a:rPr>
                <a:t>点击添加相关标题文字，点击添加相关标题文字。</a:t>
              </a:r>
              <a:endParaRPr lang="en-US" altLang="zh-CN" sz="1105" dirty="0">
                <a:solidFill>
                  <a:schemeClr val="tx2"/>
                </a:solidFill>
                <a:cs typeface="+mn-ea"/>
                <a:sym typeface="+mn-lt"/>
              </a:endParaRPr>
            </a:p>
          </p:txBody>
        </p:sp>
      </p:grpSp>
      <p:grpSp>
        <p:nvGrpSpPr>
          <p:cNvPr id="64" name="Group 161"/>
          <p:cNvGrpSpPr/>
          <p:nvPr/>
        </p:nvGrpSpPr>
        <p:grpSpPr>
          <a:xfrm>
            <a:off x="6070734" y="3885438"/>
            <a:ext cx="2094912" cy="636363"/>
            <a:chOff x="4597685" y="3914331"/>
            <a:chExt cx="1542507" cy="477298"/>
          </a:xfrm>
        </p:grpSpPr>
        <p:sp>
          <p:nvSpPr>
            <p:cNvPr id="65" name="TextBox 162"/>
            <p:cNvSpPr txBox="1"/>
            <p:nvPr/>
          </p:nvSpPr>
          <p:spPr>
            <a:xfrm>
              <a:off x="4597686" y="3914331"/>
              <a:ext cx="1542506" cy="165583"/>
            </a:xfrm>
            <a:prstGeom prst="rect">
              <a:avLst/>
            </a:prstGeom>
            <a:noFill/>
          </p:spPr>
          <p:txBody>
            <a:bodyPr wrap="square" lIns="0" tIns="0" rIns="0" bIns="0" rtlCol="0" anchor="t">
              <a:spAutoFit/>
            </a:bodyPr>
            <a:lstStyle/>
            <a:p>
              <a:pPr>
                <a:lnSpc>
                  <a:spcPct val="120000"/>
                </a:lnSpc>
              </a:pPr>
              <a:r>
                <a:rPr lang="zh-CN" altLang="en-US" sz="1400" dirty="0">
                  <a:solidFill>
                    <a:schemeClr val="tx2"/>
                  </a:solidFill>
                  <a:cs typeface="+mn-ea"/>
                  <a:sym typeface="+mn-lt"/>
                </a:rPr>
                <a:t>请替换文字内容</a:t>
              </a:r>
              <a:endParaRPr lang="en-US" altLang="zh-CN" sz="1400" dirty="0">
                <a:solidFill>
                  <a:schemeClr val="tx2"/>
                </a:solidFill>
                <a:cs typeface="+mn-ea"/>
                <a:sym typeface="+mn-lt"/>
              </a:endParaRPr>
            </a:p>
          </p:txBody>
        </p:sp>
        <p:sp>
          <p:nvSpPr>
            <p:cNvPr id="66" name="TextBox 163"/>
            <p:cNvSpPr txBox="1"/>
            <p:nvPr/>
          </p:nvSpPr>
          <p:spPr>
            <a:xfrm>
              <a:off x="4597685" y="4107401"/>
              <a:ext cx="1542507" cy="284228"/>
            </a:xfrm>
            <a:prstGeom prst="rect">
              <a:avLst/>
            </a:prstGeom>
            <a:noFill/>
          </p:spPr>
          <p:txBody>
            <a:bodyPr wrap="square" lIns="0" tIns="0" rIns="0" bIns="0" rtlCol="0" anchor="t">
              <a:spAutoFit/>
            </a:bodyPr>
            <a:lstStyle/>
            <a:p>
              <a:pPr defTabSz="1218565">
                <a:lnSpc>
                  <a:spcPct val="120000"/>
                </a:lnSpc>
                <a:spcBef>
                  <a:spcPct val="20000"/>
                </a:spcBef>
                <a:defRPr/>
              </a:pPr>
              <a:r>
                <a:rPr lang="zh-CN" altLang="en-US" sz="1105" dirty="0">
                  <a:solidFill>
                    <a:schemeClr val="tx2"/>
                  </a:solidFill>
                  <a:cs typeface="+mn-ea"/>
                  <a:sym typeface="+mn-lt"/>
                </a:rPr>
                <a:t>点击添加相关标题文字，点击添加相关标题文字。</a:t>
              </a:r>
              <a:endParaRPr lang="en-US" sz="1105" dirty="0">
                <a:solidFill>
                  <a:schemeClr val="tx2"/>
                </a:solidFill>
                <a:cs typeface="+mn-ea"/>
                <a:sym typeface="+mn-lt"/>
              </a:endParaRPr>
            </a:p>
          </p:txBody>
        </p:sp>
      </p:grpSp>
      <p:grpSp>
        <p:nvGrpSpPr>
          <p:cNvPr id="67" name="Group 164"/>
          <p:cNvGrpSpPr/>
          <p:nvPr/>
        </p:nvGrpSpPr>
        <p:grpSpPr>
          <a:xfrm>
            <a:off x="9044728" y="3885438"/>
            <a:ext cx="2094912" cy="636363"/>
            <a:chOff x="6978976" y="3914331"/>
            <a:chExt cx="1542507" cy="477298"/>
          </a:xfrm>
        </p:grpSpPr>
        <p:sp>
          <p:nvSpPr>
            <p:cNvPr id="68" name="TextBox 165"/>
            <p:cNvSpPr txBox="1"/>
            <p:nvPr/>
          </p:nvSpPr>
          <p:spPr>
            <a:xfrm>
              <a:off x="6978977" y="3914331"/>
              <a:ext cx="1542506" cy="173518"/>
            </a:xfrm>
            <a:prstGeom prst="rect">
              <a:avLst/>
            </a:prstGeom>
            <a:noFill/>
          </p:spPr>
          <p:txBody>
            <a:bodyPr wrap="square" lIns="0" tIns="0" rIns="0" bIns="0" rtlCol="0" anchor="t">
              <a:spAutoFit/>
            </a:bodyPr>
            <a:lstStyle/>
            <a:p>
              <a:pPr>
                <a:lnSpc>
                  <a:spcPct val="120000"/>
                </a:lnSpc>
              </a:pPr>
              <a:r>
                <a:rPr lang="zh-CN" altLang="en-US" sz="1465" dirty="0">
                  <a:solidFill>
                    <a:schemeClr val="tx2"/>
                  </a:solidFill>
                  <a:cs typeface="+mn-ea"/>
                  <a:sym typeface="+mn-lt"/>
                </a:rPr>
                <a:t>请替换文字内容</a:t>
              </a:r>
              <a:endParaRPr lang="en-US" altLang="zh-CN" sz="1465" dirty="0">
                <a:solidFill>
                  <a:schemeClr val="tx2"/>
                </a:solidFill>
                <a:cs typeface="+mn-ea"/>
                <a:sym typeface="+mn-lt"/>
              </a:endParaRPr>
            </a:p>
          </p:txBody>
        </p:sp>
        <p:sp>
          <p:nvSpPr>
            <p:cNvPr id="69" name="TextBox 166"/>
            <p:cNvSpPr txBox="1"/>
            <p:nvPr/>
          </p:nvSpPr>
          <p:spPr>
            <a:xfrm>
              <a:off x="6978976" y="4107401"/>
              <a:ext cx="1542507" cy="284228"/>
            </a:xfrm>
            <a:prstGeom prst="rect">
              <a:avLst/>
            </a:prstGeom>
            <a:noFill/>
          </p:spPr>
          <p:txBody>
            <a:bodyPr wrap="square" lIns="0" tIns="0" rIns="0" bIns="0" rtlCol="0" anchor="t">
              <a:spAutoFit/>
            </a:bodyPr>
            <a:lstStyle/>
            <a:p>
              <a:pPr defTabSz="1218565">
                <a:lnSpc>
                  <a:spcPct val="120000"/>
                </a:lnSpc>
                <a:spcBef>
                  <a:spcPct val="20000"/>
                </a:spcBef>
                <a:defRPr/>
              </a:pPr>
              <a:r>
                <a:rPr lang="zh-CN" altLang="en-US" sz="1105" dirty="0">
                  <a:solidFill>
                    <a:schemeClr val="tx2"/>
                  </a:solidFill>
                  <a:cs typeface="+mn-ea"/>
                  <a:sym typeface="+mn-lt"/>
                </a:rPr>
                <a:t>点击添加相关标题文字，点击添加相关标题文字。</a:t>
              </a:r>
              <a:endParaRPr lang="en-US" altLang="zh-CN" sz="1105" dirty="0">
                <a:solidFill>
                  <a:schemeClr val="tx2"/>
                </a:solidFill>
                <a:cs typeface="+mn-ea"/>
                <a:sym typeface="+mn-lt"/>
              </a:endParaRPr>
            </a:p>
          </p:txBody>
        </p:sp>
      </p:grpSp>
      <p:grpSp>
        <p:nvGrpSpPr>
          <p:cNvPr id="70" name="Group 167"/>
          <p:cNvGrpSpPr/>
          <p:nvPr/>
        </p:nvGrpSpPr>
        <p:grpSpPr>
          <a:xfrm>
            <a:off x="8369826" y="3863192"/>
            <a:ext cx="625327" cy="607424"/>
            <a:chOff x="6299532" y="4190009"/>
            <a:chExt cx="469021" cy="455593"/>
          </a:xfrm>
        </p:grpSpPr>
        <p:sp>
          <p:nvSpPr>
            <p:cNvPr id="71" name="Oval 168"/>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tx2"/>
                </a:solidFill>
                <a:cs typeface="+mn-ea"/>
                <a:sym typeface="+mn-lt"/>
              </a:endParaRPr>
            </a:p>
          </p:txBody>
        </p:sp>
        <p:sp>
          <p:nvSpPr>
            <p:cNvPr id="72"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solidFill>
                  <a:schemeClr val="tx2"/>
                </a:solidFill>
                <a:cs typeface="+mn-ea"/>
                <a:sym typeface="+mn-lt"/>
              </a:endParaRPr>
            </a:p>
          </p:txBody>
        </p:sp>
      </p:grpSp>
      <p:grpSp>
        <p:nvGrpSpPr>
          <p:cNvPr id="73" name="Group 170"/>
          <p:cNvGrpSpPr/>
          <p:nvPr/>
        </p:nvGrpSpPr>
        <p:grpSpPr>
          <a:xfrm>
            <a:off x="5368194" y="2025299"/>
            <a:ext cx="625327" cy="607424"/>
            <a:chOff x="630683" y="3383511"/>
            <a:chExt cx="469021" cy="455593"/>
          </a:xfrm>
        </p:grpSpPr>
        <p:sp>
          <p:nvSpPr>
            <p:cNvPr id="74" name="Oval 171"/>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tx2"/>
                </a:solidFill>
                <a:cs typeface="+mn-ea"/>
                <a:sym typeface="+mn-lt"/>
              </a:endParaRPr>
            </a:p>
          </p:txBody>
        </p:sp>
        <p:sp>
          <p:nvSpPr>
            <p:cNvPr id="75" name="Freeform 117"/>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solidFill>
                  <a:schemeClr val="tx2"/>
                </a:solidFill>
                <a:cs typeface="+mn-ea"/>
                <a:sym typeface="+mn-lt"/>
              </a:endParaRPr>
            </a:p>
          </p:txBody>
        </p:sp>
      </p:grpSp>
      <p:grpSp>
        <p:nvGrpSpPr>
          <p:cNvPr id="76" name="Group 173"/>
          <p:cNvGrpSpPr/>
          <p:nvPr/>
        </p:nvGrpSpPr>
        <p:grpSpPr>
          <a:xfrm>
            <a:off x="5368194" y="3863192"/>
            <a:ext cx="625327" cy="607424"/>
            <a:chOff x="3428938" y="4190009"/>
            <a:chExt cx="469021" cy="455593"/>
          </a:xfrm>
        </p:grpSpPr>
        <p:sp>
          <p:nvSpPr>
            <p:cNvPr id="77" name="Oval 174"/>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tx2"/>
                </a:solidFill>
                <a:cs typeface="+mn-ea"/>
                <a:sym typeface="+mn-lt"/>
              </a:endParaRPr>
            </a:p>
          </p:txBody>
        </p:sp>
        <p:sp>
          <p:nvSpPr>
            <p:cNvPr id="78"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solidFill>
                  <a:schemeClr val="tx2"/>
                </a:solidFill>
                <a:cs typeface="+mn-ea"/>
                <a:sym typeface="+mn-lt"/>
              </a:endParaRPr>
            </a:p>
          </p:txBody>
        </p:sp>
      </p:grpSp>
      <p:grpSp>
        <p:nvGrpSpPr>
          <p:cNvPr id="79" name="Group 176"/>
          <p:cNvGrpSpPr/>
          <p:nvPr/>
        </p:nvGrpSpPr>
        <p:grpSpPr>
          <a:xfrm>
            <a:off x="5368194" y="2927979"/>
            <a:ext cx="625327" cy="607424"/>
            <a:chOff x="6299532" y="3384456"/>
            <a:chExt cx="469021" cy="455593"/>
          </a:xfrm>
        </p:grpSpPr>
        <p:sp>
          <p:nvSpPr>
            <p:cNvPr id="80" name="Oval 177"/>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tx2"/>
                </a:solidFill>
                <a:cs typeface="+mn-ea"/>
                <a:sym typeface="+mn-lt"/>
              </a:endParaRPr>
            </a:p>
          </p:txBody>
        </p:sp>
        <p:sp>
          <p:nvSpPr>
            <p:cNvPr id="81"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solidFill>
                  <a:schemeClr val="tx2"/>
                </a:solidFill>
                <a:cs typeface="+mn-ea"/>
                <a:sym typeface="+mn-lt"/>
              </a:endParaRPr>
            </a:p>
          </p:txBody>
        </p:sp>
      </p:grpSp>
      <p:grpSp>
        <p:nvGrpSpPr>
          <p:cNvPr id="82" name="Group 179"/>
          <p:cNvGrpSpPr/>
          <p:nvPr/>
        </p:nvGrpSpPr>
        <p:grpSpPr>
          <a:xfrm>
            <a:off x="8369826" y="2927979"/>
            <a:ext cx="625327" cy="607424"/>
            <a:chOff x="630683" y="4190009"/>
            <a:chExt cx="469021" cy="455593"/>
          </a:xfrm>
        </p:grpSpPr>
        <p:sp>
          <p:nvSpPr>
            <p:cNvPr id="83"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tx2"/>
                </a:solidFill>
                <a:cs typeface="+mn-ea"/>
                <a:sym typeface="+mn-lt"/>
              </a:endParaRPr>
            </a:p>
          </p:txBody>
        </p:sp>
        <p:sp>
          <p:nvSpPr>
            <p:cNvPr id="84"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solidFill>
                  <a:schemeClr val="tx2"/>
                </a:solidFill>
                <a:cs typeface="+mn-ea"/>
                <a:sym typeface="+mn-lt"/>
              </a:endParaRPr>
            </a:p>
          </p:txBody>
        </p:sp>
      </p:grpSp>
      <p:grpSp>
        <p:nvGrpSpPr>
          <p:cNvPr id="85" name="Group 182"/>
          <p:cNvGrpSpPr/>
          <p:nvPr/>
        </p:nvGrpSpPr>
        <p:grpSpPr>
          <a:xfrm>
            <a:off x="8369826" y="2025299"/>
            <a:ext cx="625327" cy="607424"/>
            <a:chOff x="3425803" y="3384456"/>
            <a:chExt cx="469021" cy="455593"/>
          </a:xfrm>
        </p:grpSpPr>
        <p:sp>
          <p:nvSpPr>
            <p:cNvPr id="86"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60" dirty="0">
                <a:solidFill>
                  <a:schemeClr val="tx2"/>
                </a:solidFill>
                <a:cs typeface="+mn-ea"/>
                <a:sym typeface="+mn-lt"/>
              </a:endParaRPr>
            </a:p>
          </p:txBody>
        </p:sp>
        <p:sp>
          <p:nvSpPr>
            <p:cNvPr id="87"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760" dirty="0">
                <a:solidFill>
                  <a:schemeClr val="tx2"/>
                </a:solidFill>
                <a:cs typeface="+mn-ea"/>
                <a:sym typeface="+mn-lt"/>
              </a:endParaRPr>
            </a:p>
          </p:txBody>
        </p:sp>
      </p:grpSp>
      <p:sp>
        <p:nvSpPr>
          <p:cNvPr id="88" name="Footer Text"/>
          <p:cNvSpPr txBox="1"/>
          <p:nvPr/>
        </p:nvSpPr>
        <p:spPr>
          <a:xfrm>
            <a:off x="924614" y="5217247"/>
            <a:ext cx="10345951" cy="502253"/>
          </a:xfrm>
          <a:prstGeom prst="rect">
            <a:avLst/>
          </a:prstGeom>
          <a:noFill/>
        </p:spPr>
        <p:txBody>
          <a:bodyPr wrap="square" lIns="0" tIns="0" rIns="0" bIns="0" rtlCol="0">
            <a:spAutoFit/>
          </a:bodyPr>
          <a:lstStyle/>
          <a:p>
            <a:pPr algn="just" defTabSz="1218565">
              <a:lnSpc>
                <a:spcPct val="120000"/>
              </a:lnSpc>
              <a:spcBef>
                <a:spcPct val="20000"/>
              </a:spcBef>
              <a:defRPr/>
            </a:pPr>
            <a:r>
              <a:rPr lang="zh-CN" altLang="en-US" sz="1465" dirty="0">
                <a:solidFill>
                  <a:schemeClr val="tx2"/>
                </a:solidFill>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altLang="zh-CN" sz="1465" dirty="0">
              <a:solidFill>
                <a:schemeClr val="tx2"/>
              </a:solidFill>
              <a:cs typeface="+mn-ea"/>
              <a:sym typeface="+mn-lt"/>
            </a:endParaRPr>
          </a:p>
        </p:txBody>
      </p:sp>
      <p:cxnSp>
        <p:nvCxnSpPr>
          <p:cNvPr id="89" name="Straight Line buttom"/>
          <p:cNvCxnSpPr/>
          <p:nvPr/>
        </p:nvCxnSpPr>
        <p:spPr>
          <a:xfrm>
            <a:off x="916271" y="5039320"/>
            <a:ext cx="10362632"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90" name="标题 1"/>
          <p:cNvSpPr txBox="1"/>
          <p:nvPr/>
        </p:nvSpPr>
        <p:spPr>
          <a:xfrm>
            <a:off x="820737" y="310176"/>
            <a:ext cx="2106931" cy="44644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2400" dirty="0">
                <a:solidFill>
                  <a:schemeClr val="tx1">
                    <a:lumMod val="75000"/>
                    <a:lumOff val="25000"/>
                  </a:schemeClr>
                </a:solidFill>
                <a:latin typeface="+mn-lt"/>
                <a:ea typeface="+mn-ea"/>
                <a:cs typeface="+mn-ea"/>
                <a:sym typeface="+mn-lt"/>
              </a:rPr>
              <a:t>添加标题</a:t>
            </a:r>
            <a:endParaRPr lang="zh-CN" altLang="en-US" sz="2400" dirty="0">
              <a:solidFill>
                <a:schemeClr val="tx1">
                  <a:lumMod val="75000"/>
                  <a:lumOff val="25000"/>
                </a:schemeClr>
              </a:solidFill>
              <a:latin typeface="+mn-lt"/>
              <a:ea typeface="+mn-ea"/>
              <a:cs typeface="+mn-ea"/>
              <a:sym typeface="+mn-lt"/>
            </a:endParaRPr>
          </a:p>
        </p:txBody>
      </p:sp>
      <p:sp>
        <p:nvSpPr>
          <p:cNvPr id="92" name="剪去对角的矩形 91"/>
          <p:cNvSpPr/>
          <p:nvPr/>
        </p:nvSpPr>
        <p:spPr>
          <a:xfrm flipH="1">
            <a:off x="-527149" y="404664"/>
            <a:ext cx="1261505" cy="288032"/>
          </a:xfrm>
          <a:prstGeom prst="snip2DiagRect">
            <a:avLst>
              <a:gd name="adj1" fmla="val 0"/>
              <a:gd name="adj2" fmla="val 5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strips(downRight)">
                                      <p:cBhvr>
                                        <p:cTn id="7" dur="500"/>
                                        <p:tgtEl>
                                          <p:spTgt spid="15"/>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slide(fromBottom)">
                                      <p:cBhvr>
                                        <p:cTn id="11" dur="5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fade">
                                      <p:cBhvr>
                                        <p:cTn id="14" dur="1000"/>
                                        <p:tgtEl>
                                          <p:spTgt spid="46"/>
                                        </p:tgtEl>
                                      </p:cBhvr>
                                    </p:animEffect>
                                  </p:childTnLst>
                                </p:cTn>
                              </p:par>
                            </p:childTnLst>
                          </p:cTn>
                        </p:par>
                        <p:par>
                          <p:cTn id="15" fill="hold">
                            <p:stCondLst>
                              <p:cond delay="1000"/>
                            </p:stCondLst>
                            <p:childTnLst>
                              <p:par>
                                <p:cTn id="16" presetID="12" presetClass="entr" presetSubtype="4"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slide(fromBottom)">
                                      <p:cBhvr>
                                        <p:cTn id="18" dur="500"/>
                                        <p:tgtEl>
                                          <p:spTgt spid="2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fade">
                                      <p:cBhvr>
                                        <p:cTn id="21" dur="1000"/>
                                        <p:tgtEl>
                                          <p:spTgt spid="47"/>
                                        </p:tgtEl>
                                      </p:cBhvr>
                                    </p:animEffect>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slide(fromBottom)">
                                      <p:cBhvr>
                                        <p:cTn id="25" dur="500"/>
                                        <p:tgtEl>
                                          <p:spTgt spid="2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1000"/>
                                        <p:tgtEl>
                                          <p:spTgt spid="48"/>
                                        </p:tgtEl>
                                      </p:cBhvr>
                                    </p:animEffect>
                                  </p:childTnLst>
                                </p:cTn>
                              </p:par>
                            </p:childTnLst>
                          </p:cTn>
                        </p:par>
                        <p:par>
                          <p:cTn id="29" fill="hold">
                            <p:stCondLst>
                              <p:cond delay="2000"/>
                            </p:stCondLst>
                            <p:childTnLst>
                              <p:par>
                                <p:cTn id="30" presetID="12" presetClass="entr" presetSubtype="4"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slide(fromBottom)">
                                      <p:cBhvr>
                                        <p:cTn id="32" dur="500"/>
                                        <p:tgtEl>
                                          <p:spTgt spid="3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fade">
                                      <p:cBhvr>
                                        <p:cTn id="35" dur="1000"/>
                                        <p:tgtEl>
                                          <p:spTgt spid="49"/>
                                        </p:tgtEl>
                                      </p:cBhvr>
                                    </p:animEffect>
                                  </p:childTnLst>
                                </p:cTn>
                              </p:par>
                            </p:childTnLst>
                          </p:cTn>
                        </p:par>
                        <p:par>
                          <p:cTn id="36" fill="hold">
                            <p:stCondLst>
                              <p:cond delay="2500"/>
                            </p:stCondLst>
                            <p:childTnLst>
                              <p:par>
                                <p:cTn id="37" presetID="12" presetClass="entr" presetSubtype="4"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slide(fromBottom)">
                                      <p:cBhvr>
                                        <p:cTn id="39" dur="500"/>
                                        <p:tgtEl>
                                          <p:spTgt spid="3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1000"/>
                                        <p:tgtEl>
                                          <p:spTgt spid="50"/>
                                        </p:tgtEl>
                                      </p:cBhvr>
                                    </p:animEffect>
                                  </p:childTnLst>
                                </p:cTn>
                              </p:par>
                            </p:childTnLst>
                          </p:cTn>
                        </p:par>
                        <p:par>
                          <p:cTn id="43" fill="hold">
                            <p:stCondLst>
                              <p:cond delay="3000"/>
                            </p:stCondLst>
                            <p:childTnLst>
                              <p:par>
                                <p:cTn id="44" presetID="12" presetClass="entr" presetSubtype="4" fill="hold" nodeType="after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slide(fromBottom)">
                                      <p:cBhvr>
                                        <p:cTn id="46" dur="500"/>
                                        <p:tgtEl>
                                          <p:spTgt spid="3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animEffect transition="in" filter="fade">
                                      <p:cBhvr>
                                        <p:cTn id="49" dur="1000"/>
                                        <p:tgtEl>
                                          <p:spTgt spid="51"/>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73"/>
                                        </p:tgtEl>
                                        <p:attrNameLst>
                                          <p:attrName>style.visibility</p:attrName>
                                        </p:attrNameLst>
                                      </p:cBhvr>
                                      <p:to>
                                        <p:strVal val="visible"/>
                                      </p:to>
                                    </p:set>
                                    <p:anim calcmode="lin" valueType="num">
                                      <p:cBhvr>
                                        <p:cTn id="53" dur="500" fill="hold"/>
                                        <p:tgtEl>
                                          <p:spTgt spid="73"/>
                                        </p:tgtEl>
                                        <p:attrNameLst>
                                          <p:attrName>ppt_w</p:attrName>
                                        </p:attrNameLst>
                                      </p:cBhvr>
                                      <p:tavLst>
                                        <p:tav tm="0">
                                          <p:val>
                                            <p:fltVal val="0"/>
                                          </p:val>
                                        </p:tav>
                                        <p:tav tm="100000">
                                          <p:val>
                                            <p:strVal val="#ppt_w"/>
                                          </p:val>
                                        </p:tav>
                                      </p:tavLst>
                                    </p:anim>
                                    <p:anim calcmode="lin" valueType="num">
                                      <p:cBhvr>
                                        <p:cTn id="54" dur="500" fill="hold"/>
                                        <p:tgtEl>
                                          <p:spTgt spid="73"/>
                                        </p:tgtEl>
                                        <p:attrNameLst>
                                          <p:attrName>ppt_h</p:attrName>
                                        </p:attrNameLst>
                                      </p:cBhvr>
                                      <p:tavLst>
                                        <p:tav tm="0">
                                          <p:val>
                                            <p:fltVal val="0"/>
                                          </p:val>
                                        </p:tav>
                                        <p:tav tm="100000">
                                          <p:val>
                                            <p:strVal val="#ppt_h"/>
                                          </p:val>
                                        </p:tav>
                                      </p:tavLst>
                                    </p:anim>
                                    <p:animEffect transition="in" filter="fade">
                                      <p:cBhvr>
                                        <p:cTn id="55" dur="500"/>
                                        <p:tgtEl>
                                          <p:spTgt spid="73"/>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500" fill="hold"/>
                                        <p:tgtEl>
                                          <p:spTgt spid="52"/>
                                        </p:tgtEl>
                                        <p:attrNameLst>
                                          <p:attrName>ppt_x</p:attrName>
                                        </p:attrNameLst>
                                      </p:cBhvr>
                                      <p:tavLst>
                                        <p:tav tm="0">
                                          <p:val>
                                            <p:strVal val="#ppt_x"/>
                                          </p:val>
                                        </p:tav>
                                        <p:tav tm="100000">
                                          <p:val>
                                            <p:strVal val="#ppt_x"/>
                                          </p:val>
                                        </p:tav>
                                      </p:tavLst>
                                    </p:anim>
                                    <p:anim calcmode="lin" valueType="num">
                                      <p:cBhvr additive="base">
                                        <p:cTn id="59" dur="500" fill="hold"/>
                                        <p:tgtEl>
                                          <p:spTgt spid="52"/>
                                        </p:tgtEl>
                                        <p:attrNameLst>
                                          <p:attrName>ppt_y</p:attrName>
                                        </p:attrNameLst>
                                      </p:cBhvr>
                                      <p:tavLst>
                                        <p:tav tm="0">
                                          <p:val>
                                            <p:strVal val="1+#ppt_h/2"/>
                                          </p:val>
                                        </p:tav>
                                        <p:tav tm="100000">
                                          <p:val>
                                            <p:strVal val="#ppt_y"/>
                                          </p:val>
                                        </p:tav>
                                      </p:tavLst>
                                    </p:anim>
                                  </p:childTnLst>
                                </p:cTn>
                              </p:par>
                            </p:childTnLst>
                          </p:cTn>
                        </p:par>
                        <p:par>
                          <p:cTn id="60" fill="hold">
                            <p:stCondLst>
                              <p:cond delay="4000"/>
                            </p:stCondLst>
                            <p:childTnLst>
                              <p:par>
                                <p:cTn id="61" presetID="53" presetClass="entr" presetSubtype="16" fill="hold" nodeType="afterEffect">
                                  <p:stCondLst>
                                    <p:cond delay="0"/>
                                  </p:stCondLst>
                                  <p:childTnLst>
                                    <p:set>
                                      <p:cBhvr>
                                        <p:cTn id="62" dur="1" fill="hold">
                                          <p:stCondLst>
                                            <p:cond delay="0"/>
                                          </p:stCondLst>
                                        </p:cTn>
                                        <p:tgtEl>
                                          <p:spTgt spid="85"/>
                                        </p:tgtEl>
                                        <p:attrNameLst>
                                          <p:attrName>style.visibility</p:attrName>
                                        </p:attrNameLst>
                                      </p:cBhvr>
                                      <p:to>
                                        <p:strVal val="visible"/>
                                      </p:to>
                                    </p:set>
                                    <p:anim calcmode="lin" valueType="num">
                                      <p:cBhvr>
                                        <p:cTn id="63" dur="500" fill="hold"/>
                                        <p:tgtEl>
                                          <p:spTgt spid="85"/>
                                        </p:tgtEl>
                                        <p:attrNameLst>
                                          <p:attrName>ppt_w</p:attrName>
                                        </p:attrNameLst>
                                      </p:cBhvr>
                                      <p:tavLst>
                                        <p:tav tm="0">
                                          <p:val>
                                            <p:fltVal val="0"/>
                                          </p:val>
                                        </p:tav>
                                        <p:tav tm="100000">
                                          <p:val>
                                            <p:strVal val="#ppt_w"/>
                                          </p:val>
                                        </p:tav>
                                      </p:tavLst>
                                    </p:anim>
                                    <p:anim calcmode="lin" valueType="num">
                                      <p:cBhvr>
                                        <p:cTn id="64" dur="500" fill="hold"/>
                                        <p:tgtEl>
                                          <p:spTgt spid="85"/>
                                        </p:tgtEl>
                                        <p:attrNameLst>
                                          <p:attrName>ppt_h</p:attrName>
                                        </p:attrNameLst>
                                      </p:cBhvr>
                                      <p:tavLst>
                                        <p:tav tm="0">
                                          <p:val>
                                            <p:fltVal val="0"/>
                                          </p:val>
                                        </p:tav>
                                        <p:tav tm="100000">
                                          <p:val>
                                            <p:strVal val="#ppt_h"/>
                                          </p:val>
                                        </p:tav>
                                      </p:tavLst>
                                    </p:anim>
                                    <p:animEffect transition="in" filter="fade">
                                      <p:cBhvr>
                                        <p:cTn id="65" dur="500"/>
                                        <p:tgtEl>
                                          <p:spTgt spid="85"/>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55"/>
                                        </p:tgtEl>
                                        <p:attrNameLst>
                                          <p:attrName>style.visibility</p:attrName>
                                        </p:attrNameLst>
                                      </p:cBhvr>
                                      <p:to>
                                        <p:strVal val="visible"/>
                                      </p:to>
                                    </p:set>
                                    <p:anim calcmode="lin" valueType="num">
                                      <p:cBhvr additive="base">
                                        <p:cTn id="68" dur="500" fill="hold"/>
                                        <p:tgtEl>
                                          <p:spTgt spid="55"/>
                                        </p:tgtEl>
                                        <p:attrNameLst>
                                          <p:attrName>ppt_x</p:attrName>
                                        </p:attrNameLst>
                                      </p:cBhvr>
                                      <p:tavLst>
                                        <p:tav tm="0">
                                          <p:val>
                                            <p:strVal val="#ppt_x"/>
                                          </p:val>
                                        </p:tav>
                                        <p:tav tm="100000">
                                          <p:val>
                                            <p:strVal val="#ppt_x"/>
                                          </p:val>
                                        </p:tav>
                                      </p:tavLst>
                                    </p:anim>
                                    <p:anim calcmode="lin" valueType="num">
                                      <p:cBhvr additive="base">
                                        <p:cTn id="69" dur="500" fill="hold"/>
                                        <p:tgtEl>
                                          <p:spTgt spid="55"/>
                                        </p:tgtEl>
                                        <p:attrNameLst>
                                          <p:attrName>ppt_y</p:attrName>
                                        </p:attrNameLst>
                                      </p:cBhvr>
                                      <p:tavLst>
                                        <p:tav tm="0">
                                          <p:val>
                                            <p:strVal val="1+#ppt_h/2"/>
                                          </p:val>
                                        </p:tav>
                                        <p:tav tm="100000">
                                          <p:val>
                                            <p:strVal val="#ppt_y"/>
                                          </p:val>
                                        </p:tav>
                                      </p:tavLst>
                                    </p:anim>
                                  </p:childTnLst>
                                </p:cTn>
                              </p:par>
                            </p:childTnLst>
                          </p:cTn>
                        </p:par>
                        <p:par>
                          <p:cTn id="70" fill="hold">
                            <p:stCondLst>
                              <p:cond delay="4500"/>
                            </p:stCondLst>
                            <p:childTnLst>
                              <p:par>
                                <p:cTn id="71" presetID="53" presetClass="entr" presetSubtype="16" fill="hold" nodeType="afterEffect">
                                  <p:stCondLst>
                                    <p:cond delay="0"/>
                                  </p:stCondLst>
                                  <p:childTnLst>
                                    <p:set>
                                      <p:cBhvr>
                                        <p:cTn id="72" dur="1" fill="hold">
                                          <p:stCondLst>
                                            <p:cond delay="0"/>
                                          </p:stCondLst>
                                        </p:cTn>
                                        <p:tgtEl>
                                          <p:spTgt spid="79"/>
                                        </p:tgtEl>
                                        <p:attrNameLst>
                                          <p:attrName>style.visibility</p:attrName>
                                        </p:attrNameLst>
                                      </p:cBhvr>
                                      <p:to>
                                        <p:strVal val="visible"/>
                                      </p:to>
                                    </p:set>
                                    <p:anim calcmode="lin" valueType="num">
                                      <p:cBhvr>
                                        <p:cTn id="73" dur="500" fill="hold"/>
                                        <p:tgtEl>
                                          <p:spTgt spid="79"/>
                                        </p:tgtEl>
                                        <p:attrNameLst>
                                          <p:attrName>ppt_w</p:attrName>
                                        </p:attrNameLst>
                                      </p:cBhvr>
                                      <p:tavLst>
                                        <p:tav tm="0">
                                          <p:val>
                                            <p:fltVal val="0"/>
                                          </p:val>
                                        </p:tav>
                                        <p:tav tm="100000">
                                          <p:val>
                                            <p:strVal val="#ppt_w"/>
                                          </p:val>
                                        </p:tav>
                                      </p:tavLst>
                                    </p:anim>
                                    <p:anim calcmode="lin" valueType="num">
                                      <p:cBhvr>
                                        <p:cTn id="74" dur="500" fill="hold"/>
                                        <p:tgtEl>
                                          <p:spTgt spid="79"/>
                                        </p:tgtEl>
                                        <p:attrNameLst>
                                          <p:attrName>ppt_h</p:attrName>
                                        </p:attrNameLst>
                                      </p:cBhvr>
                                      <p:tavLst>
                                        <p:tav tm="0">
                                          <p:val>
                                            <p:fltVal val="0"/>
                                          </p:val>
                                        </p:tav>
                                        <p:tav tm="100000">
                                          <p:val>
                                            <p:strVal val="#ppt_h"/>
                                          </p:val>
                                        </p:tav>
                                      </p:tavLst>
                                    </p:anim>
                                    <p:animEffect transition="in" filter="fade">
                                      <p:cBhvr>
                                        <p:cTn id="75" dur="500"/>
                                        <p:tgtEl>
                                          <p:spTgt spid="79"/>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58"/>
                                        </p:tgtEl>
                                        <p:attrNameLst>
                                          <p:attrName>style.visibility</p:attrName>
                                        </p:attrNameLst>
                                      </p:cBhvr>
                                      <p:to>
                                        <p:strVal val="visible"/>
                                      </p:to>
                                    </p:set>
                                    <p:anim calcmode="lin" valueType="num">
                                      <p:cBhvr additive="base">
                                        <p:cTn id="78" dur="500" fill="hold"/>
                                        <p:tgtEl>
                                          <p:spTgt spid="58"/>
                                        </p:tgtEl>
                                        <p:attrNameLst>
                                          <p:attrName>ppt_x</p:attrName>
                                        </p:attrNameLst>
                                      </p:cBhvr>
                                      <p:tavLst>
                                        <p:tav tm="0">
                                          <p:val>
                                            <p:strVal val="#ppt_x"/>
                                          </p:val>
                                        </p:tav>
                                        <p:tav tm="100000">
                                          <p:val>
                                            <p:strVal val="#ppt_x"/>
                                          </p:val>
                                        </p:tav>
                                      </p:tavLst>
                                    </p:anim>
                                    <p:anim calcmode="lin" valueType="num">
                                      <p:cBhvr additive="base">
                                        <p:cTn id="79" dur="500" fill="hold"/>
                                        <p:tgtEl>
                                          <p:spTgt spid="58"/>
                                        </p:tgtEl>
                                        <p:attrNameLst>
                                          <p:attrName>ppt_y</p:attrName>
                                        </p:attrNameLst>
                                      </p:cBhvr>
                                      <p:tavLst>
                                        <p:tav tm="0">
                                          <p:val>
                                            <p:strVal val="1+#ppt_h/2"/>
                                          </p:val>
                                        </p:tav>
                                        <p:tav tm="100000">
                                          <p:val>
                                            <p:strVal val="#ppt_y"/>
                                          </p:val>
                                        </p:tav>
                                      </p:tavLst>
                                    </p:anim>
                                  </p:childTnLst>
                                </p:cTn>
                              </p:par>
                            </p:childTnLst>
                          </p:cTn>
                        </p:par>
                        <p:par>
                          <p:cTn id="80" fill="hold">
                            <p:stCondLst>
                              <p:cond delay="5000"/>
                            </p:stCondLst>
                            <p:childTnLst>
                              <p:par>
                                <p:cTn id="81" presetID="53" presetClass="entr" presetSubtype="16" fill="hold" nodeType="afterEffect">
                                  <p:stCondLst>
                                    <p:cond delay="0"/>
                                  </p:stCondLst>
                                  <p:childTnLst>
                                    <p:set>
                                      <p:cBhvr>
                                        <p:cTn id="82" dur="1" fill="hold">
                                          <p:stCondLst>
                                            <p:cond delay="0"/>
                                          </p:stCondLst>
                                        </p:cTn>
                                        <p:tgtEl>
                                          <p:spTgt spid="82"/>
                                        </p:tgtEl>
                                        <p:attrNameLst>
                                          <p:attrName>style.visibility</p:attrName>
                                        </p:attrNameLst>
                                      </p:cBhvr>
                                      <p:to>
                                        <p:strVal val="visible"/>
                                      </p:to>
                                    </p:set>
                                    <p:anim calcmode="lin" valueType="num">
                                      <p:cBhvr>
                                        <p:cTn id="83" dur="500" fill="hold"/>
                                        <p:tgtEl>
                                          <p:spTgt spid="82"/>
                                        </p:tgtEl>
                                        <p:attrNameLst>
                                          <p:attrName>ppt_w</p:attrName>
                                        </p:attrNameLst>
                                      </p:cBhvr>
                                      <p:tavLst>
                                        <p:tav tm="0">
                                          <p:val>
                                            <p:fltVal val="0"/>
                                          </p:val>
                                        </p:tav>
                                        <p:tav tm="100000">
                                          <p:val>
                                            <p:strVal val="#ppt_w"/>
                                          </p:val>
                                        </p:tav>
                                      </p:tavLst>
                                    </p:anim>
                                    <p:anim calcmode="lin" valueType="num">
                                      <p:cBhvr>
                                        <p:cTn id="84" dur="500" fill="hold"/>
                                        <p:tgtEl>
                                          <p:spTgt spid="82"/>
                                        </p:tgtEl>
                                        <p:attrNameLst>
                                          <p:attrName>ppt_h</p:attrName>
                                        </p:attrNameLst>
                                      </p:cBhvr>
                                      <p:tavLst>
                                        <p:tav tm="0">
                                          <p:val>
                                            <p:fltVal val="0"/>
                                          </p:val>
                                        </p:tav>
                                        <p:tav tm="100000">
                                          <p:val>
                                            <p:strVal val="#ppt_h"/>
                                          </p:val>
                                        </p:tav>
                                      </p:tavLst>
                                    </p:anim>
                                    <p:animEffect transition="in" filter="fade">
                                      <p:cBhvr>
                                        <p:cTn id="85" dur="500"/>
                                        <p:tgtEl>
                                          <p:spTgt spid="82"/>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61"/>
                                        </p:tgtEl>
                                        <p:attrNameLst>
                                          <p:attrName>style.visibility</p:attrName>
                                        </p:attrNameLst>
                                      </p:cBhvr>
                                      <p:to>
                                        <p:strVal val="visible"/>
                                      </p:to>
                                    </p:set>
                                    <p:anim calcmode="lin" valueType="num">
                                      <p:cBhvr additive="base">
                                        <p:cTn id="88" dur="500" fill="hold"/>
                                        <p:tgtEl>
                                          <p:spTgt spid="61"/>
                                        </p:tgtEl>
                                        <p:attrNameLst>
                                          <p:attrName>ppt_x</p:attrName>
                                        </p:attrNameLst>
                                      </p:cBhvr>
                                      <p:tavLst>
                                        <p:tav tm="0">
                                          <p:val>
                                            <p:strVal val="#ppt_x"/>
                                          </p:val>
                                        </p:tav>
                                        <p:tav tm="100000">
                                          <p:val>
                                            <p:strVal val="#ppt_x"/>
                                          </p:val>
                                        </p:tav>
                                      </p:tavLst>
                                    </p:anim>
                                    <p:anim calcmode="lin" valueType="num">
                                      <p:cBhvr additive="base">
                                        <p:cTn id="89" dur="500" fill="hold"/>
                                        <p:tgtEl>
                                          <p:spTgt spid="61"/>
                                        </p:tgtEl>
                                        <p:attrNameLst>
                                          <p:attrName>ppt_y</p:attrName>
                                        </p:attrNameLst>
                                      </p:cBhvr>
                                      <p:tavLst>
                                        <p:tav tm="0">
                                          <p:val>
                                            <p:strVal val="1+#ppt_h/2"/>
                                          </p:val>
                                        </p:tav>
                                        <p:tav tm="100000">
                                          <p:val>
                                            <p:strVal val="#ppt_y"/>
                                          </p:val>
                                        </p:tav>
                                      </p:tavLst>
                                    </p:anim>
                                  </p:childTnLst>
                                </p:cTn>
                              </p:par>
                            </p:childTnLst>
                          </p:cTn>
                        </p:par>
                        <p:par>
                          <p:cTn id="90" fill="hold">
                            <p:stCondLst>
                              <p:cond delay="5500"/>
                            </p:stCondLst>
                            <p:childTnLst>
                              <p:par>
                                <p:cTn id="91" presetID="53" presetClass="entr" presetSubtype="16" fill="hold" nodeType="afterEffect">
                                  <p:stCondLst>
                                    <p:cond delay="0"/>
                                  </p:stCondLst>
                                  <p:childTnLst>
                                    <p:set>
                                      <p:cBhvr>
                                        <p:cTn id="92" dur="1" fill="hold">
                                          <p:stCondLst>
                                            <p:cond delay="0"/>
                                          </p:stCondLst>
                                        </p:cTn>
                                        <p:tgtEl>
                                          <p:spTgt spid="76"/>
                                        </p:tgtEl>
                                        <p:attrNameLst>
                                          <p:attrName>style.visibility</p:attrName>
                                        </p:attrNameLst>
                                      </p:cBhvr>
                                      <p:to>
                                        <p:strVal val="visible"/>
                                      </p:to>
                                    </p:set>
                                    <p:anim calcmode="lin" valueType="num">
                                      <p:cBhvr>
                                        <p:cTn id="93" dur="500" fill="hold"/>
                                        <p:tgtEl>
                                          <p:spTgt spid="76"/>
                                        </p:tgtEl>
                                        <p:attrNameLst>
                                          <p:attrName>ppt_w</p:attrName>
                                        </p:attrNameLst>
                                      </p:cBhvr>
                                      <p:tavLst>
                                        <p:tav tm="0">
                                          <p:val>
                                            <p:fltVal val="0"/>
                                          </p:val>
                                        </p:tav>
                                        <p:tav tm="100000">
                                          <p:val>
                                            <p:strVal val="#ppt_w"/>
                                          </p:val>
                                        </p:tav>
                                      </p:tavLst>
                                    </p:anim>
                                    <p:anim calcmode="lin" valueType="num">
                                      <p:cBhvr>
                                        <p:cTn id="94" dur="500" fill="hold"/>
                                        <p:tgtEl>
                                          <p:spTgt spid="76"/>
                                        </p:tgtEl>
                                        <p:attrNameLst>
                                          <p:attrName>ppt_h</p:attrName>
                                        </p:attrNameLst>
                                      </p:cBhvr>
                                      <p:tavLst>
                                        <p:tav tm="0">
                                          <p:val>
                                            <p:fltVal val="0"/>
                                          </p:val>
                                        </p:tav>
                                        <p:tav tm="100000">
                                          <p:val>
                                            <p:strVal val="#ppt_h"/>
                                          </p:val>
                                        </p:tav>
                                      </p:tavLst>
                                    </p:anim>
                                    <p:animEffect transition="in" filter="fade">
                                      <p:cBhvr>
                                        <p:cTn id="95" dur="500"/>
                                        <p:tgtEl>
                                          <p:spTgt spid="76"/>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64"/>
                                        </p:tgtEl>
                                        <p:attrNameLst>
                                          <p:attrName>style.visibility</p:attrName>
                                        </p:attrNameLst>
                                      </p:cBhvr>
                                      <p:to>
                                        <p:strVal val="visible"/>
                                      </p:to>
                                    </p:set>
                                    <p:anim calcmode="lin" valueType="num">
                                      <p:cBhvr additive="base">
                                        <p:cTn id="98" dur="500" fill="hold"/>
                                        <p:tgtEl>
                                          <p:spTgt spid="64"/>
                                        </p:tgtEl>
                                        <p:attrNameLst>
                                          <p:attrName>ppt_x</p:attrName>
                                        </p:attrNameLst>
                                      </p:cBhvr>
                                      <p:tavLst>
                                        <p:tav tm="0">
                                          <p:val>
                                            <p:strVal val="#ppt_x"/>
                                          </p:val>
                                        </p:tav>
                                        <p:tav tm="100000">
                                          <p:val>
                                            <p:strVal val="#ppt_x"/>
                                          </p:val>
                                        </p:tav>
                                      </p:tavLst>
                                    </p:anim>
                                    <p:anim calcmode="lin" valueType="num">
                                      <p:cBhvr additive="base">
                                        <p:cTn id="99" dur="500" fill="hold"/>
                                        <p:tgtEl>
                                          <p:spTgt spid="64"/>
                                        </p:tgtEl>
                                        <p:attrNameLst>
                                          <p:attrName>ppt_y</p:attrName>
                                        </p:attrNameLst>
                                      </p:cBhvr>
                                      <p:tavLst>
                                        <p:tav tm="0">
                                          <p:val>
                                            <p:strVal val="1+#ppt_h/2"/>
                                          </p:val>
                                        </p:tav>
                                        <p:tav tm="100000">
                                          <p:val>
                                            <p:strVal val="#ppt_y"/>
                                          </p:val>
                                        </p:tav>
                                      </p:tavLst>
                                    </p:anim>
                                  </p:childTnLst>
                                </p:cTn>
                              </p:par>
                            </p:childTnLst>
                          </p:cTn>
                        </p:par>
                        <p:par>
                          <p:cTn id="100" fill="hold">
                            <p:stCondLst>
                              <p:cond delay="6000"/>
                            </p:stCondLst>
                            <p:childTnLst>
                              <p:par>
                                <p:cTn id="101" presetID="53" presetClass="entr" presetSubtype="16" fill="hold" nodeType="afterEffect">
                                  <p:stCondLst>
                                    <p:cond delay="0"/>
                                  </p:stCondLst>
                                  <p:childTnLst>
                                    <p:set>
                                      <p:cBhvr>
                                        <p:cTn id="102" dur="1" fill="hold">
                                          <p:stCondLst>
                                            <p:cond delay="0"/>
                                          </p:stCondLst>
                                        </p:cTn>
                                        <p:tgtEl>
                                          <p:spTgt spid="70"/>
                                        </p:tgtEl>
                                        <p:attrNameLst>
                                          <p:attrName>style.visibility</p:attrName>
                                        </p:attrNameLst>
                                      </p:cBhvr>
                                      <p:to>
                                        <p:strVal val="visible"/>
                                      </p:to>
                                    </p:set>
                                    <p:anim calcmode="lin" valueType="num">
                                      <p:cBhvr>
                                        <p:cTn id="103" dur="500" fill="hold"/>
                                        <p:tgtEl>
                                          <p:spTgt spid="70"/>
                                        </p:tgtEl>
                                        <p:attrNameLst>
                                          <p:attrName>ppt_w</p:attrName>
                                        </p:attrNameLst>
                                      </p:cBhvr>
                                      <p:tavLst>
                                        <p:tav tm="0">
                                          <p:val>
                                            <p:fltVal val="0"/>
                                          </p:val>
                                        </p:tav>
                                        <p:tav tm="100000">
                                          <p:val>
                                            <p:strVal val="#ppt_w"/>
                                          </p:val>
                                        </p:tav>
                                      </p:tavLst>
                                    </p:anim>
                                    <p:anim calcmode="lin" valueType="num">
                                      <p:cBhvr>
                                        <p:cTn id="104" dur="500" fill="hold"/>
                                        <p:tgtEl>
                                          <p:spTgt spid="70"/>
                                        </p:tgtEl>
                                        <p:attrNameLst>
                                          <p:attrName>ppt_h</p:attrName>
                                        </p:attrNameLst>
                                      </p:cBhvr>
                                      <p:tavLst>
                                        <p:tav tm="0">
                                          <p:val>
                                            <p:fltVal val="0"/>
                                          </p:val>
                                        </p:tav>
                                        <p:tav tm="100000">
                                          <p:val>
                                            <p:strVal val="#ppt_h"/>
                                          </p:val>
                                        </p:tav>
                                      </p:tavLst>
                                    </p:anim>
                                    <p:animEffect transition="in" filter="fade">
                                      <p:cBhvr>
                                        <p:cTn id="105" dur="500"/>
                                        <p:tgtEl>
                                          <p:spTgt spid="70"/>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67"/>
                                        </p:tgtEl>
                                        <p:attrNameLst>
                                          <p:attrName>style.visibility</p:attrName>
                                        </p:attrNameLst>
                                      </p:cBhvr>
                                      <p:to>
                                        <p:strVal val="visible"/>
                                      </p:to>
                                    </p:set>
                                    <p:anim calcmode="lin" valueType="num">
                                      <p:cBhvr additive="base">
                                        <p:cTn id="108" dur="500" fill="hold"/>
                                        <p:tgtEl>
                                          <p:spTgt spid="67"/>
                                        </p:tgtEl>
                                        <p:attrNameLst>
                                          <p:attrName>ppt_x</p:attrName>
                                        </p:attrNameLst>
                                      </p:cBhvr>
                                      <p:tavLst>
                                        <p:tav tm="0">
                                          <p:val>
                                            <p:strVal val="#ppt_x"/>
                                          </p:val>
                                        </p:tav>
                                        <p:tav tm="100000">
                                          <p:val>
                                            <p:strVal val="#ppt_x"/>
                                          </p:val>
                                        </p:tav>
                                      </p:tavLst>
                                    </p:anim>
                                    <p:anim calcmode="lin" valueType="num">
                                      <p:cBhvr additive="base">
                                        <p:cTn id="109" dur="500" fill="hold"/>
                                        <p:tgtEl>
                                          <p:spTgt spid="67"/>
                                        </p:tgtEl>
                                        <p:attrNameLst>
                                          <p:attrName>ppt_y</p:attrName>
                                        </p:attrNameLst>
                                      </p:cBhvr>
                                      <p:tavLst>
                                        <p:tav tm="0">
                                          <p:val>
                                            <p:strVal val="1+#ppt_h/2"/>
                                          </p:val>
                                        </p:tav>
                                        <p:tav tm="100000">
                                          <p:val>
                                            <p:strVal val="#ppt_y"/>
                                          </p:val>
                                        </p:tav>
                                      </p:tavLst>
                                    </p:anim>
                                  </p:childTnLst>
                                </p:cTn>
                              </p:par>
                            </p:childTnLst>
                          </p:cTn>
                        </p:par>
                        <p:par>
                          <p:cTn id="110" fill="hold">
                            <p:stCondLst>
                              <p:cond delay="6500"/>
                            </p:stCondLst>
                            <p:childTnLst>
                              <p:par>
                                <p:cTn id="111" presetID="13" presetClass="entr" presetSubtype="16" fill="hold" nodeType="afterEffect">
                                  <p:stCondLst>
                                    <p:cond delay="0"/>
                                  </p:stCondLst>
                                  <p:childTnLst>
                                    <p:set>
                                      <p:cBhvr>
                                        <p:cTn id="112" dur="1" fill="hold">
                                          <p:stCondLst>
                                            <p:cond delay="0"/>
                                          </p:stCondLst>
                                        </p:cTn>
                                        <p:tgtEl>
                                          <p:spTgt spid="89"/>
                                        </p:tgtEl>
                                        <p:attrNameLst>
                                          <p:attrName>style.visibility</p:attrName>
                                        </p:attrNameLst>
                                      </p:cBhvr>
                                      <p:to>
                                        <p:strVal val="visible"/>
                                      </p:to>
                                    </p:set>
                                    <p:animEffect transition="in" filter="plus(in)">
                                      <p:cBhvr>
                                        <p:cTn id="113" dur="500"/>
                                        <p:tgtEl>
                                          <p:spTgt spid="8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88"/>
                                        </p:tgtEl>
                                        <p:attrNameLst>
                                          <p:attrName>style.visibility</p:attrName>
                                        </p:attrNameLst>
                                      </p:cBhvr>
                                      <p:to>
                                        <p:strVal val="visible"/>
                                      </p:to>
                                    </p:set>
                                    <p:animEffect transition="in" filter="fade">
                                      <p:cBhvr>
                                        <p:cTn id="116"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6" grpId="0"/>
      <p:bldP spid="47" grpId="0"/>
      <p:bldP spid="48" grpId="0"/>
      <p:bldP spid="49" grpId="0"/>
      <p:bldP spid="50" grpId="0"/>
      <p:bldP spid="51" grpId="0"/>
      <p:bldP spid="88"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9" name="组合 10"/>
          <p:cNvGrpSpPr/>
          <p:nvPr/>
        </p:nvGrpSpPr>
        <p:grpSpPr bwMode="auto">
          <a:xfrm>
            <a:off x="1273175" y="1346202"/>
            <a:ext cx="4013200" cy="4965700"/>
            <a:chOff x="0" y="0"/>
            <a:chExt cx="4013321" cy="4966128"/>
          </a:xfrm>
        </p:grpSpPr>
        <p:pic>
          <p:nvPicPr>
            <p:cNvPr id="20" name="Picture 3"/>
            <p:cNvPicPr>
              <a:picLocks noChangeAspect="1" noChangeArrowheads="1"/>
            </p:cNvPicPr>
            <p:nvPr/>
          </p:nvPicPr>
          <p:blipFill>
            <a:blip r:embed="rId1">
              <a:extLst>
                <a:ext uri="{28A0092B-C50C-407E-A947-70E740481C1C}">
                  <a14:useLocalDpi xmlns:a14="http://schemas.microsoft.com/office/drawing/2010/main" val="0"/>
                </a:ext>
              </a:extLst>
            </a:blip>
            <a:srcRect l="5353" t="8440" r="6203" b="10136"/>
            <a:stretch>
              <a:fillRect/>
            </a:stretch>
          </p:blipFill>
          <p:spPr bwMode="auto">
            <a:xfrm>
              <a:off x="0" y="0"/>
              <a:ext cx="4013321" cy="4966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4"/>
            <p:cNvSpPr>
              <a:spLocks noChangeArrowheads="1"/>
            </p:cNvSpPr>
            <p:nvPr/>
          </p:nvSpPr>
          <p:spPr bwMode="auto">
            <a:xfrm>
              <a:off x="589697" y="589534"/>
              <a:ext cx="2838784" cy="3697941"/>
            </a:xfrm>
            <a:prstGeom prst="rect">
              <a:avLst/>
            </a:prstGeom>
            <a:blipFill dpi="0" rotWithShape="1">
              <a:blip r:embed="rId2"/>
              <a:srcRect/>
              <a:stretch>
                <a:fillRect/>
              </a:stretch>
            </a:blipFill>
            <a:ln>
              <a:noFill/>
            </a:ln>
            <a:extLst>
              <a:ext uri="{91240B29-F687-4F45-9708-019B960494DF}">
                <a14:hiddenLine xmlns:a14="http://schemas.microsoft.com/office/drawing/2010/main" w="12700">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3200">
                <a:solidFill>
                  <a:srgbClr val="FFFFFF"/>
                </a:solidFill>
                <a:latin typeface="+mn-lt"/>
                <a:ea typeface="+mn-ea"/>
                <a:cs typeface="+mn-ea"/>
                <a:sym typeface="+mn-lt"/>
              </a:endParaRPr>
            </a:p>
          </p:txBody>
        </p:sp>
      </p:grpSp>
      <p:sp>
        <p:nvSpPr>
          <p:cNvPr id="22" name="矩形 22"/>
          <p:cNvSpPr>
            <a:spLocks noChangeArrowheads="1"/>
          </p:cNvSpPr>
          <p:nvPr/>
        </p:nvSpPr>
        <p:spPr bwMode="auto">
          <a:xfrm>
            <a:off x="5765803" y="2092326"/>
            <a:ext cx="3424237" cy="473075"/>
          </a:xfrm>
          <a:prstGeom prst="rect">
            <a:avLst/>
          </a:prstGeom>
          <a:solidFill>
            <a:schemeClr val="accent1"/>
          </a:solidFill>
          <a:ln>
            <a:noFill/>
          </a:ln>
        </p:spPr>
        <p:txBody>
          <a:bodyPr lIns="68577" tIns="34290" rIns="68577" bIns="34290"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a:solidFill>
                <a:schemeClr val="bg1"/>
              </a:solidFill>
              <a:latin typeface="+mn-lt"/>
              <a:ea typeface="+mn-ea"/>
              <a:cs typeface="+mn-ea"/>
              <a:sym typeface="+mn-lt"/>
            </a:endParaRPr>
          </a:p>
        </p:txBody>
      </p:sp>
      <p:sp>
        <p:nvSpPr>
          <p:cNvPr id="23" name="TextBox 32"/>
          <p:cNvSpPr>
            <a:spLocks noChangeArrowheads="1"/>
          </p:cNvSpPr>
          <p:nvPr/>
        </p:nvSpPr>
        <p:spPr bwMode="auto">
          <a:xfrm>
            <a:off x="5819777" y="2174879"/>
            <a:ext cx="3024187"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90" rIns="68577" bIns="34290">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600">
                <a:solidFill>
                  <a:schemeClr val="bg1"/>
                </a:solidFill>
                <a:latin typeface="+mn-lt"/>
                <a:ea typeface="+mn-ea"/>
                <a:cs typeface="+mn-ea"/>
                <a:sym typeface="+mn-lt"/>
              </a:rPr>
              <a:t>在此添加您的描述说明</a:t>
            </a:r>
            <a:endParaRPr lang="zh-CN" altLang="en-US" sz="1600">
              <a:solidFill>
                <a:schemeClr val="bg1"/>
              </a:solidFill>
              <a:latin typeface="+mn-lt"/>
              <a:ea typeface="+mn-ea"/>
              <a:cs typeface="+mn-ea"/>
              <a:sym typeface="+mn-lt"/>
            </a:endParaRPr>
          </a:p>
        </p:txBody>
      </p:sp>
      <p:sp>
        <p:nvSpPr>
          <p:cNvPr id="24" name="矩形 24"/>
          <p:cNvSpPr>
            <a:spLocks noChangeArrowheads="1"/>
          </p:cNvSpPr>
          <p:nvPr/>
        </p:nvSpPr>
        <p:spPr bwMode="auto">
          <a:xfrm>
            <a:off x="5765801" y="2640014"/>
            <a:ext cx="3763963" cy="473075"/>
          </a:xfrm>
          <a:prstGeom prst="rect">
            <a:avLst/>
          </a:prstGeom>
          <a:solidFill>
            <a:schemeClr val="accent2"/>
          </a:solidFill>
          <a:ln>
            <a:noFill/>
          </a:ln>
        </p:spPr>
        <p:txBody>
          <a:bodyPr lIns="68577" tIns="34290" rIns="68577" bIns="34290"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a:solidFill>
                <a:schemeClr val="bg1"/>
              </a:solidFill>
              <a:latin typeface="+mn-lt"/>
              <a:ea typeface="+mn-ea"/>
              <a:cs typeface="+mn-ea"/>
              <a:sym typeface="+mn-lt"/>
            </a:endParaRPr>
          </a:p>
        </p:txBody>
      </p:sp>
      <p:sp>
        <p:nvSpPr>
          <p:cNvPr id="25" name="TextBox 34"/>
          <p:cNvSpPr>
            <a:spLocks noChangeArrowheads="1"/>
          </p:cNvSpPr>
          <p:nvPr/>
        </p:nvSpPr>
        <p:spPr bwMode="auto">
          <a:xfrm>
            <a:off x="5819778" y="2724153"/>
            <a:ext cx="3167063"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90" rIns="68577" bIns="34290">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600">
                <a:solidFill>
                  <a:schemeClr val="bg1"/>
                </a:solidFill>
                <a:latin typeface="+mn-lt"/>
                <a:ea typeface="+mn-ea"/>
                <a:cs typeface="+mn-ea"/>
                <a:sym typeface="+mn-lt"/>
              </a:rPr>
              <a:t>在此添加您的描述</a:t>
            </a:r>
            <a:endParaRPr lang="zh-CN" altLang="en-US" sz="1600">
              <a:solidFill>
                <a:schemeClr val="bg1"/>
              </a:solidFill>
              <a:latin typeface="+mn-lt"/>
              <a:ea typeface="+mn-ea"/>
              <a:cs typeface="+mn-ea"/>
              <a:sym typeface="+mn-lt"/>
            </a:endParaRPr>
          </a:p>
        </p:txBody>
      </p:sp>
      <p:sp>
        <p:nvSpPr>
          <p:cNvPr id="26" name="矩形 26"/>
          <p:cNvSpPr>
            <a:spLocks noChangeArrowheads="1"/>
          </p:cNvSpPr>
          <p:nvPr/>
        </p:nvSpPr>
        <p:spPr bwMode="auto">
          <a:xfrm>
            <a:off x="5765801" y="3187702"/>
            <a:ext cx="3763963" cy="473075"/>
          </a:xfrm>
          <a:prstGeom prst="rect">
            <a:avLst/>
          </a:prstGeom>
          <a:solidFill>
            <a:schemeClr val="accent1"/>
          </a:solidFill>
          <a:ln>
            <a:noFill/>
          </a:ln>
        </p:spPr>
        <p:txBody>
          <a:bodyPr lIns="68577" tIns="34290" rIns="68577" bIns="34290"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a:solidFill>
                <a:schemeClr val="bg1"/>
              </a:solidFill>
              <a:latin typeface="+mn-lt"/>
              <a:ea typeface="+mn-ea"/>
              <a:cs typeface="+mn-ea"/>
              <a:sym typeface="+mn-lt"/>
            </a:endParaRPr>
          </a:p>
        </p:txBody>
      </p:sp>
      <p:sp>
        <p:nvSpPr>
          <p:cNvPr id="27" name="TextBox 36"/>
          <p:cNvSpPr>
            <a:spLocks noChangeArrowheads="1"/>
          </p:cNvSpPr>
          <p:nvPr/>
        </p:nvSpPr>
        <p:spPr bwMode="auto">
          <a:xfrm>
            <a:off x="5819779" y="3271839"/>
            <a:ext cx="3392487"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90" rIns="68577" bIns="34290">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600">
                <a:solidFill>
                  <a:schemeClr val="bg1"/>
                </a:solidFill>
                <a:latin typeface="+mn-lt"/>
                <a:ea typeface="+mn-ea"/>
                <a:cs typeface="+mn-ea"/>
                <a:sym typeface="+mn-lt"/>
              </a:rPr>
              <a:t>在此添加您的小标签</a:t>
            </a:r>
            <a:endParaRPr lang="zh-CN" altLang="en-US" sz="1600">
              <a:solidFill>
                <a:schemeClr val="bg1"/>
              </a:solidFill>
              <a:latin typeface="+mn-lt"/>
              <a:ea typeface="+mn-ea"/>
              <a:cs typeface="+mn-ea"/>
              <a:sym typeface="+mn-lt"/>
            </a:endParaRPr>
          </a:p>
        </p:txBody>
      </p:sp>
      <p:sp>
        <p:nvSpPr>
          <p:cNvPr id="28" name="矩形 28"/>
          <p:cNvSpPr>
            <a:spLocks noChangeArrowheads="1"/>
          </p:cNvSpPr>
          <p:nvPr/>
        </p:nvSpPr>
        <p:spPr bwMode="auto">
          <a:xfrm>
            <a:off x="5765803" y="3735390"/>
            <a:ext cx="4321175" cy="473075"/>
          </a:xfrm>
          <a:prstGeom prst="rect">
            <a:avLst/>
          </a:prstGeom>
          <a:solidFill>
            <a:schemeClr val="accent2"/>
          </a:solidFill>
          <a:ln>
            <a:noFill/>
          </a:ln>
        </p:spPr>
        <p:txBody>
          <a:bodyPr lIns="68577" tIns="34290" rIns="68577" bIns="34290"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a:solidFill>
                <a:schemeClr val="bg1"/>
              </a:solidFill>
              <a:latin typeface="+mn-lt"/>
              <a:ea typeface="+mn-ea"/>
              <a:cs typeface="+mn-ea"/>
              <a:sym typeface="+mn-lt"/>
            </a:endParaRPr>
          </a:p>
        </p:txBody>
      </p:sp>
      <p:sp>
        <p:nvSpPr>
          <p:cNvPr id="29" name="TextBox 38"/>
          <p:cNvSpPr>
            <a:spLocks noChangeArrowheads="1"/>
          </p:cNvSpPr>
          <p:nvPr/>
        </p:nvSpPr>
        <p:spPr bwMode="auto">
          <a:xfrm>
            <a:off x="5819779" y="3819528"/>
            <a:ext cx="381317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90" rIns="68577" bIns="34290">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600">
                <a:solidFill>
                  <a:schemeClr val="bg1"/>
                </a:solidFill>
                <a:latin typeface="+mn-lt"/>
                <a:ea typeface="+mn-ea"/>
                <a:cs typeface="+mn-ea"/>
                <a:sym typeface="+mn-lt"/>
              </a:rPr>
              <a:t>在此添加您的描述</a:t>
            </a:r>
            <a:endParaRPr lang="zh-CN" altLang="en-US" sz="1600">
              <a:solidFill>
                <a:schemeClr val="bg1"/>
              </a:solidFill>
              <a:latin typeface="+mn-lt"/>
              <a:ea typeface="+mn-ea"/>
              <a:cs typeface="+mn-ea"/>
              <a:sym typeface="+mn-lt"/>
            </a:endParaRPr>
          </a:p>
        </p:txBody>
      </p:sp>
      <p:sp>
        <p:nvSpPr>
          <p:cNvPr id="30" name="矩形 30"/>
          <p:cNvSpPr>
            <a:spLocks noChangeArrowheads="1"/>
          </p:cNvSpPr>
          <p:nvPr/>
        </p:nvSpPr>
        <p:spPr bwMode="auto">
          <a:xfrm>
            <a:off x="5765803" y="1544642"/>
            <a:ext cx="4110037" cy="471487"/>
          </a:xfrm>
          <a:prstGeom prst="rect">
            <a:avLst/>
          </a:prstGeom>
          <a:solidFill>
            <a:schemeClr val="accent2"/>
          </a:solidFill>
          <a:ln>
            <a:noFill/>
          </a:ln>
        </p:spPr>
        <p:txBody>
          <a:bodyPr lIns="68577" tIns="34290" rIns="68577" bIns="34290"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a:solidFill>
                <a:schemeClr val="bg1"/>
              </a:solidFill>
              <a:latin typeface="+mn-lt"/>
              <a:ea typeface="+mn-ea"/>
              <a:cs typeface="+mn-ea"/>
              <a:sym typeface="+mn-lt"/>
            </a:endParaRPr>
          </a:p>
        </p:txBody>
      </p:sp>
      <p:sp>
        <p:nvSpPr>
          <p:cNvPr id="31" name="TextBox 40"/>
          <p:cNvSpPr>
            <a:spLocks noChangeArrowheads="1"/>
          </p:cNvSpPr>
          <p:nvPr/>
        </p:nvSpPr>
        <p:spPr bwMode="auto">
          <a:xfrm>
            <a:off x="5819777" y="1628777"/>
            <a:ext cx="3103563"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90" rIns="68577" bIns="34290">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600">
                <a:solidFill>
                  <a:schemeClr val="bg1"/>
                </a:solidFill>
                <a:latin typeface="+mn-lt"/>
                <a:ea typeface="+mn-ea"/>
                <a:cs typeface="+mn-ea"/>
                <a:sym typeface="+mn-lt"/>
              </a:rPr>
              <a:t>在此添加您的小标签</a:t>
            </a:r>
            <a:endParaRPr lang="zh-CN" altLang="en-US" sz="1600">
              <a:solidFill>
                <a:schemeClr val="bg1"/>
              </a:solidFill>
              <a:latin typeface="+mn-lt"/>
              <a:ea typeface="+mn-ea"/>
              <a:cs typeface="+mn-ea"/>
              <a:sym typeface="+mn-lt"/>
            </a:endParaRPr>
          </a:p>
        </p:txBody>
      </p:sp>
      <p:sp>
        <p:nvSpPr>
          <p:cNvPr id="32" name="矩形 32"/>
          <p:cNvSpPr>
            <a:spLocks noChangeArrowheads="1"/>
          </p:cNvSpPr>
          <p:nvPr/>
        </p:nvSpPr>
        <p:spPr bwMode="auto">
          <a:xfrm>
            <a:off x="5765800" y="4283078"/>
            <a:ext cx="2914651" cy="473075"/>
          </a:xfrm>
          <a:prstGeom prst="rect">
            <a:avLst/>
          </a:prstGeom>
          <a:solidFill>
            <a:schemeClr val="accent1"/>
          </a:solidFill>
          <a:ln>
            <a:noFill/>
          </a:ln>
        </p:spPr>
        <p:txBody>
          <a:bodyPr lIns="68577" tIns="34290" rIns="68577" bIns="34290"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a:solidFill>
                <a:schemeClr val="bg1"/>
              </a:solidFill>
              <a:latin typeface="+mn-lt"/>
              <a:ea typeface="+mn-ea"/>
              <a:cs typeface="+mn-ea"/>
              <a:sym typeface="+mn-lt"/>
            </a:endParaRPr>
          </a:p>
        </p:txBody>
      </p:sp>
      <p:sp>
        <p:nvSpPr>
          <p:cNvPr id="33" name="TextBox 42"/>
          <p:cNvSpPr>
            <a:spLocks noChangeArrowheads="1"/>
          </p:cNvSpPr>
          <p:nvPr/>
        </p:nvSpPr>
        <p:spPr bwMode="auto">
          <a:xfrm>
            <a:off x="5819776" y="4349753"/>
            <a:ext cx="2433637"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90" rIns="68577" bIns="34290">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600">
                <a:solidFill>
                  <a:schemeClr val="bg1"/>
                </a:solidFill>
                <a:latin typeface="+mn-lt"/>
                <a:ea typeface="+mn-ea"/>
                <a:cs typeface="+mn-ea"/>
                <a:sym typeface="+mn-lt"/>
              </a:rPr>
              <a:t>在此添加您的小标签</a:t>
            </a:r>
            <a:endParaRPr lang="zh-CN" altLang="en-US" sz="1600">
              <a:solidFill>
                <a:schemeClr val="bg1"/>
              </a:solidFill>
              <a:latin typeface="+mn-lt"/>
              <a:ea typeface="+mn-ea"/>
              <a:cs typeface="+mn-ea"/>
              <a:sym typeface="+mn-lt"/>
            </a:endParaRPr>
          </a:p>
        </p:txBody>
      </p:sp>
      <p:sp>
        <p:nvSpPr>
          <p:cNvPr id="34" name="矩形 34"/>
          <p:cNvSpPr>
            <a:spLocks noChangeArrowheads="1"/>
          </p:cNvSpPr>
          <p:nvPr/>
        </p:nvSpPr>
        <p:spPr bwMode="auto">
          <a:xfrm>
            <a:off x="5689601" y="5045076"/>
            <a:ext cx="1364460" cy="446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8" rIns="91430" bIns="45718">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2300" dirty="0">
                <a:solidFill>
                  <a:schemeClr val="tx2"/>
                </a:solidFill>
                <a:latin typeface="+mn-lt"/>
                <a:ea typeface="+mn-ea"/>
                <a:cs typeface="+mn-ea"/>
                <a:sym typeface="+mn-lt"/>
              </a:rPr>
              <a:t>添加标题</a:t>
            </a:r>
            <a:endParaRPr lang="en-US" altLang="zh-CN" sz="2300" dirty="0">
              <a:solidFill>
                <a:schemeClr val="tx2"/>
              </a:solidFill>
              <a:latin typeface="+mn-lt"/>
              <a:ea typeface="+mn-ea"/>
              <a:cs typeface="+mn-ea"/>
              <a:sym typeface="+mn-lt"/>
            </a:endParaRPr>
          </a:p>
        </p:txBody>
      </p:sp>
      <p:sp>
        <p:nvSpPr>
          <p:cNvPr id="35" name="矩形 47"/>
          <p:cNvSpPr>
            <a:spLocks noChangeArrowheads="1"/>
          </p:cNvSpPr>
          <p:nvPr/>
        </p:nvSpPr>
        <p:spPr bwMode="auto">
          <a:xfrm>
            <a:off x="5675314" y="5427664"/>
            <a:ext cx="2476500" cy="50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0" tIns="45718" rIns="91430" bIns="45718">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9pPr>
          </a:lstStyle>
          <a:p>
            <a:pPr eaLnBrk="1" fontAlgn="base" hangingPunct="1">
              <a:lnSpc>
                <a:spcPct val="120000"/>
              </a:lnSpc>
              <a:spcBef>
                <a:spcPct val="0"/>
              </a:spcBef>
              <a:spcAft>
                <a:spcPct val="0"/>
              </a:spcAft>
              <a:buFont typeface="Arial" panose="020B0604020202020204" pitchFamily="34" charset="0"/>
              <a:buNone/>
            </a:pPr>
            <a:r>
              <a:rPr lang="zh-CN" altLang="en-US" sz="1200" dirty="0">
                <a:solidFill>
                  <a:schemeClr val="tx2"/>
                </a:solidFill>
                <a:latin typeface="+mn-lt"/>
                <a:ea typeface="+mn-ea"/>
                <a:cs typeface="+mn-ea"/>
                <a:sym typeface="+mn-lt"/>
              </a:rPr>
              <a:t>在此录入本图表的综合描述说明，在此录入本图表的综合描述说明。</a:t>
            </a:r>
            <a:endParaRPr lang="zh-CN" altLang="en-US" sz="1600" dirty="0">
              <a:solidFill>
                <a:schemeClr val="tx2"/>
              </a:solidFill>
              <a:latin typeface="+mn-lt"/>
              <a:ea typeface="+mn-ea"/>
              <a:cs typeface="+mn-ea"/>
              <a:sym typeface="+mn-lt"/>
            </a:endParaRPr>
          </a:p>
        </p:txBody>
      </p:sp>
      <p:sp>
        <p:nvSpPr>
          <p:cNvPr id="36" name="矩形 36"/>
          <p:cNvSpPr>
            <a:spLocks noChangeArrowheads="1"/>
          </p:cNvSpPr>
          <p:nvPr/>
        </p:nvSpPr>
        <p:spPr bwMode="auto">
          <a:xfrm>
            <a:off x="8315326" y="5045076"/>
            <a:ext cx="1364460" cy="446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8" rIns="91430" bIns="45718">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2300">
                <a:solidFill>
                  <a:schemeClr val="tx2"/>
                </a:solidFill>
                <a:latin typeface="+mn-lt"/>
                <a:ea typeface="+mn-ea"/>
                <a:cs typeface="+mn-ea"/>
                <a:sym typeface="+mn-lt"/>
              </a:rPr>
              <a:t>添加标题</a:t>
            </a:r>
            <a:endParaRPr lang="en-US" altLang="zh-CN" sz="2300">
              <a:solidFill>
                <a:schemeClr val="tx2"/>
              </a:solidFill>
              <a:latin typeface="+mn-lt"/>
              <a:ea typeface="+mn-ea"/>
              <a:cs typeface="+mn-ea"/>
              <a:sym typeface="+mn-lt"/>
            </a:endParaRPr>
          </a:p>
        </p:txBody>
      </p:sp>
      <p:sp>
        <p:nvSpPr>
          <p:cNvPr id="37" name="矩形 37"/>
          <p:cNvSpPr>
            <a:spLocks noChangeArrowheads="1"/>
          </p:cNvSpPr>
          <p:nvPr/>
        </p:nvSpPr>
        <p:spPr bwMode="auto">
          <a:xfrm>
            <a:off x="8301038" y="5427664"/>
            <a:ext cx="2476500" cy="50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0" tIns="45718" rIns="91430" bIns="45718">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9pPr>
          </a:lstStyle>
          <a:p>
            <a:pPr eaLnBrk="1" fontAlgn="base" hangingPunct="1">
              <a:lnSpc>
                <a:spcPct val="120000"/>
              </a:lnSpc>
              <a:spcBef>
                <a:spcPct val="0"/>
              </a:spcBef>
              <a:spcAft>
                <a:spcPct val="0"/>
              </a:spcAft>
              <a:buFont typeface="Arial" panose="020B0604020202020204" pitchFamily="34" charset="0"/>
              <a:buNone/>
            </a:pPr>
            <a:r>
              <a:rPr lang="zh-CN" altLang="en-US" sz="1200">
                <a:solidFill>
                  <a:schemeClr val="tx2"/>
                </a:solidFill>
                <a:latin typeface="+mn-lt"/>
                <a:ea typeface="+mn-ea"/>
                <a:cs typeface="+mn-ea"/>
                <a:sym typeface="+mn-lt"/>
              </a:rPr>
              <a:t>在此录入本图表的综合描述说明，在此录入本图表的综合描述说明。</a:t>
            </a:r>
            <a:endParaRPr lang="zh-CN" altLang="en-US" sz="1600">
              <a:solidFill>
                <a:schemeClr val="tx2"/>
              </a:solidFill>
              <a:latin typeface="+mn-lt"/>
              <a:ea typeface="+mn-ea"/>
              <a:cs typeface="+mn-ea"/>
              <a:sym typeface="+mn-lt"/>
            </a:endParaRPr>
          </a:p>
        </p:txBody>
      </p:sp>
      <p:sp>
        <p:nvSpPr>
          <p:cNvPr id="38" name="标题 1"/>
          <p:cNvSpPr txBox="1"/>
          <p:nvPr/>
        </p:nvSpPr>
        <p:spPr>
          <a:xfrm>
            <a:off x="820737" y="310176"/>
            <a:ext cx="2106931" cy="44644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2400" dirty="0">
                <a:solidFill>
                  <a:schemeClr val="tx1">
                    <a:lumMod val="75000"/>
                    <a:lumOff val="25000"/>
                  </a:schemeClr>
                </a:solidFill>
                <a:latin typeface="+mn-lt"/>
                <a:ea typeface="+mn-ea"/>
                <a:cs typeface="+mn-ea"/>
                <a:sym typeface="+mn-lt"/>
              </a:rPr>
              <a:t>添加标题</a:t>
            </a:r>
            <a:endParaRPr lang="zh-CN" altLang="en-US" sz="2400" dirty="0">
              <a:solidFill>
                <a:schemeClr val="tx1">
                  <a:lumMod val="75000"/>
                  <a:lumOff val="25000"/>
                </a:schemeClr>
              </a:solidFill>
              <a:latin typeface="+mn-lt"/>
              <a:ea typeface="+mn-ea"/>
              <a:cs typeface="+mn-ea"/>
              <a:sym typeface="+mn-lt"/>
            </a:endParaRPr>
          </a:p>
        </p:txBody>
      </p:sp>
      <p:sp>
        <p:nvSpPr>
          <p:cNvPr id="39" name="剪去对角的矩形 38"/>
          <p:cNvSpPr/>
          <p:nvPr/>
        </p:nvSpPr>
        <p:spPr>
          <a:xfrm flipH="1">
            <a:off x="-527149" y="404664"/>
            <a:ext cx="1261505" cy="288032"/>
          </a:xfrm>
          <a:prstGeom prst="snip2DiagRect">
            <a:avLst>
              <a:gd name="adj1" fmla="val 0"/>
              <a:gd name="adj2" fmla="val 5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ppt_x</p:attrName>
                                        </p:attrNameLst>
                                      </p:cBhvr>
                                      <p:tavLst>
                                        <p:tav tm="0">
                                          <p:val>
                                            <p:strVal val="0-#ppt_w/2"/>
                                          </p:val>
                                        </p:tav>
                                        <p:tav tm="100000">
                                          <p:val>
                                            <p:strVal val="#ppt_x"/>
                                          </p:val>
                                        </p:tav>
                                      </p:tavLst>
                                    </p:anim>
                                    <p:anim calcmode="lin" valueType="num">
                                      <p:cBhvr>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350"/>
                                        <p:tgtEl>
                                          <p:spTgt spid="31"/>
                                        </p:tgtEl>
                                        <p:attrNameLst>
                                          <p:attrName>ppt_x</p:attrName>
                                        </p:attrNameLst>
                                      </p:cBhvr>
                                      <p:tavLst>
                                        <p:tav tm="0">
                                          <p:val>
                                            <p:strVal val="#ppt_x-#ppt_w*1.125000"/>
                                          </p:val>
                                        </p:tav>
                                        <p:tav tm="100000">
                                          <p:val>
                                            <p:strVal val="#ppt_x"/>
                                          </p:val>
                                        </p:tav>
                                      </p:tavLst>
                                    </p:anim>
                                    <p:animEffect>
                                      <p:cBhvr>
                                        <p:cTn id="13" dur="350"/>
                                        <p:tgtEl>
                                          <p:spTgt spid="31"/>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p:cTn id="16" dur="350"/>
                                        <p:tgtEl>
                                          <p:spTgt spid="30"/>
                                        </p:tgtEl>
                                        <p:attrNameLst>
                                          <p:attrName>ppt_x</p:attrName>
                                        </p:attrNameLst>
                                      </p:cBhvr>
                                      <p:tavLst>
                                        <p:tav tm="0">
                                          <p:val>
                                            <p:strVal val="#ppt_x-#ppt_w*1.125000"/>
                                          </p:val>
                                        </p:tav>
                                        <p:tav tm="100000">
                                          <p:val>
                                            <p:strVal val="#ppt_x"/>
                                          </p:val>
                                        </p:tav>
                                      </p:tavLst>
                                    </p:anim>
                                    <p:animEffect>
                                      <p:cBhvr>
                                        <p:cTn id="17" dur="350"/>
                                        <p:tgtEl>
                                          <p:spTgt spid="30"/>
                                        </p:tgtEl>
                                      </p:cBhvr>
                                    </p:animEffect>
                                  </p:childTnLst>
                                </p:cTn>
                              </p:par>
                              <p:par>
                                <p:cTn id="18" presetID="12" presetClass="entr" presetSubtype="8" fill="hold" grpId="0" nodeType="withEffect">
                                  <p:stCondLst>
                                    <p:cond delay="250"/>
                                  </p:stCondLst>
                                  <p:childTnLst>
                                    <p:set>
                                      <p:cBhvr>
                                        <p:cTn id="19" dur="1" fill="hold">
                                          <p:stCondLst>
                                            <p:cond delay="0"/>
                                          </p:stCondLst>
                                        </p:cTn>
                                        <p:tgtEl>
                                          <p:spTgt spid="23"/>
                                        </p:tgtEl>
                                        <p:attrNameLst>
                                          <p:attrName>style.visibility</p:attrName>
                                        </p:attrNameLst>
                                      </p:cBhvr>
                                      <p:to>
                                        <p:strVal val="visible"/>
                                      </p:to>
                                    </p:set>
                                    <p:anim calcmode="lin" valueType="num">
                                      <p:cBhvr>
                                        <p:cTn id="20" dur="350"/>
                                        <p:tgtEl>
                                          <p:spTgt spid="23"/>
                                        </p:tgtEl>
                                        <p:attrNameLst>
                                          <p:attrName>ppt_x</p:attrName>
                                        </p:attrNameLst>
                                      </p:cBhvr>
                                      <p:tavLst>
                                        <p:tav tm="0">
                                          <p:val>
                                            <p:strVal val="#ppt_x-#ppt_w*1.125000"/>
                                          </p:val>
                                        </p:tav>
                                        <p:tav tm="100000">
                                          <p:val>
                                            <p:strVal val="#ppt_x"/>
                                          </p:val>
                                        </p:tav>
                                      </p:tavLst>
                                    </p:anim>
                                    <p:animEffect>
                                      <p:cBhvr>
                                        <p:cTn id="21" dur="350"/>
                                        <p:tgtEl>
                                          <p:spTgt spid="23"/>
                                        </p:tgtEl>
                                      </p:cBhvr>
                                    </p:animEffect>
                                  </p:childTnLst>
                                </p:cTn>
                              </p:par>
                              <p:par>
                                <p:cTn id="22" presetID="12" presetClass="entr" presetSubtype="8" fill="hold" grpId="0" nodeType="withEffect">
                                  <p:stCondLst>
                                    <p:cond delay="250"/>
                                  </p:stCondLst>
                                  <p:childTnLst>
                                    <p:set>
                                      <p:cBhvr>
                                        <p:cTn id="23" dur="1" fill="hold">
                                          <p:stCondLst>
                                            <p:cond delay="0"/>
                                          </p:stCondLst>
                                        </p:cTn>
                                        <p:tgtEl>
                                          <p:spTgt spid="22"/>
                                        </p:tgtEl>
                                        <p:attrNameLst>
                                          <p:attrName>style.visibility</p:attrName>
                                        </p:attrNameLst>
                                      </p:cBhvr>
                                      <p:to>
                                        <p:strVal val="visible"/>
                                      </p:to>
                                    </p:set>
                                    <p:anim calcmode="lin" valueType="num">
                                      <p:cBhvr>
                                        <p:cTn id="24" dur="350"/>
                                        <p:tgtEl>
                                          <p:spTgt spid="22"/>
                                        </p:tgtEl>
                                        <p:attrNameLst>
                                          <p:attrName>ppt_x</p:attrName>
                                        </p:attrNameLst>
                                      </p:cBhvr>
                                      <p:tavLst>
                                        <p:tav tm="0">
                                          <p:val>
                                            <p:strVal val="#ppt_x-#ppt_w*1.125000"/>
                                          </p:val>
                                        </p:tav>
                                        <p:tav tm="100000">
                                          <p:val>
                                            <p:strVal val="#ppt_x"/>
                                          </p:val>
                                        </p:tav>
                                      </p:tavLst>
                                    </p:anim>
                                    <p:animEffect>
                                      <p:cBhvr>
                                        <p:cTn id="25" dur="350"/>
                                        <p:tgtEl>
                                          <p:spTgt spid="22"/>
                                        </p:tgtEl>
                                      </p:cBhvr>
                                    </p:animEffect>
                                  </p:childTnLst>
                                </p:cTn>
                              </p:par>
                              <p:par>
                                <p:cTn id="26" presetID="12" presetClass="entr" presetSubtype="8" fill="hold" grpId="0" nodeType="withEffect">
                                  <p:stCondLst>
                                    <p:cond delay="500"/>
                                  </p:stCondLst>
                                  <p:childTnLst>
                                    <p:set>
                                      <p:cBhvr>
                                        <p:cTn id="27" dur="1" fill="hold">
                                          <p:stCondLst>
                                            <p:cond delay="0"/>
                                          </p:stCondLst>
                                        </p:cTn>
                                        <p:tgtEl>
                                          <p:spTgt spid="25"/>
                                        </p:tgtEl>
                                        <p:attrNameLst>
                                          <p:attrName>style.visibility</p:attrName>
                                        </p:attrNameLst>
                                      </p:cBhvr>
                                      <p:to>
                                        <p:strVal val="visible"/>
                                      </p:to>
                                    </p:set>
                                    <p:anim calcmode="lin" valueType="num">
                                      <p:cBhvr>
                                        <p:cTn id="28" dur="350"/>
                                        <p:tgtEl>
                                          <p:spTgt spid="25"/>
                                        </p:tgtEl>
                                        <p:attrNameLst>
                                          <p:attrName>ppt_x</p:attrName>
                                        </p:attrNameLst>
                                      </p:cBhvr>
                                      <p:tavLst>
                                        <p:tav tm="0">
                                          <p:val>
                                            <p:strVal val="#ppt_x-#ppt_w*1.125000"/>
                                          </p:val>
                                        </p:tav>
                                        <p:tav tm="100000">
                                          <p:val>
                                            <p:strVal val="#ppt_x"/>
                                          </p:val>
                                        </p:tav>
                                      </p:tavLst>
                                    </p:anim>
                                    <p:animEffect>
                                      <p:cBhvr>
                                        <p:cTn id="29" dur="350"/>
                                        <p:tgtEl>
                                          <p:spTgt spid="25"/>
                                        </p:tgtEl>
                                      </p:cBhvr>
                                    </p:animEffect>
                                  </p:childTnLst>
                                </p:cTn>
                              </p:par>
                              <p:par>
                                <p:cTn id="30" presetID="12" presetClass="entr" presetSubtype="8" fill="hold" grpId="0" nodeType="withEffect">
                                  <p:stCondLst>
                                    <p:cond delay="500"/>
                                  </p:stCondLst>
                                  <p:childTnLst>
                                    <p:set>
                                      <p:cBhvr>
                                        <p:cTn id="31" dur="1" fill="hold">
                                          <p:stCondLst>
                                            <p:cond delay="0"/>
                                          </p:stCondLst>
                                        </p:cTn>
                                        <p:tgtEl>
                                          <p:spTgt spid="24"/>
                                        </p:tgtEl>
                                        <p:attrNameLst>
                                          <p:attrName>style.visibility</p:attrName>
                                        </p:attrNameLst>
                                      </p:cBhvr>
                                      <p:to>
                                        <p:strVal val="visible"/>
                                      </p:to>
                                    </p:set>
                                    <p:anim calcmode="lin" valueType="num">
                                      <p:cBhvr>
                                        <p:cTn id="32" dur="350"/>
                                        <p:tgtEl>
                                          <p:spTgt spid="24"/>
                                        </p:tgtEl>
                                        <p:attrNameLst>
                                          <p:attrName>ppt_x</p:attrName>
                                        </p:attrNameLst>
                                      </p:cBhvr>
                                      <p:tavLst>
                                        <p:tav tm="0">
                                          <p:val>
                                            <p:strVal val="#ppt_x-#ppt_w*1.125000"/>
                                          </p:val>
                                        </p:tav>
                                        <p:tav tm="100000">
                                          <p:val>
                                            <p:strVal val="#ppt_x"/>
                                          </p:val>
                                        </p:tav>
                                      </p:tavLst>
                                    </p:anim>
                                    <p:animEffect>
                                      <p:cBhvr>
                                        <p:cTn id="33" dur="350"/>
                                        <p:tgtEl>
                                          <p:spTgt spid="24"/>
                                        </p:tgtEl>
                                      </p:cBhvr>
                                    </p:animEffect>
                                  </p:childTnLst>
                                </p:cTn>
                              </p:par>
                              <p:par>
                                <p:cTn id="34" presetID="12" presetClass="entr" presetSubtype="8" fill="hold" grpId="0" nodeType="withEffect">
                                  <p:stCondLst>
                                    <p:cond delay="250"/>
                                  </p:stCondLst>
                                  <p:childTnLst>
                                    <p:set>
                                      <p:cBhvr>
                                        <p:cTn id="35" dur="1" fill="hold">
                                          <p:stCondLst>
                                            <p:cond delay="0"/>
                                          </p:stCondLst>
                                        </p:cTn>
                                        <p:tgtEl>
                                          <p:spTgt spid="27"/>
                                        </p:tgtEl>
                                        <p:attrNameLst>
                                          <p:attrName>style.visibility</p:attrName>
                                        </p:attrNameLst>
                                      </p:cBhvr>
                                      <p:to>
                                        <p:strVal val="visible"/>
                                      </p:to>
                                    </p:set>
                                    <p:anim calcmode="lin" valueType="num">
                                      <p:cBhvr>
                                        <p:cTn id="36" dur="350"/>
                                        <p:tgtEl>
                                          <p:spTgt spid="27"/>
                                        </p:tgtEl>
                                        <p:attrNameLst>
                                          <p:attrName>ppt_x</p:attrName>
                                        </p:attrNameLst>
                                      </p:cBhvr>
                                      <p:tavLst>
                                        <p:tav tm="0">
                                          <p:val>
                                            <p:strVal val="#ppt_x-#ppt_w*1.125000"/>
                                          </p:val>
                                        </p:tav>
                                        <p:tav tm="100000">
                                          <p:val>
                                            <p:strVal val="#ppt_x"/>
                                          </p:val>
                                        </p:tav>
                                      </p:tavLst>
                                    </p:anim>
                                    <p:animEffect>
                                      <p:cBhvr>
                                        <p:cTn id="37" dur="350"/>
                                        <p:tgtEl>
                                          <p:spTgt spid="27"/>
                                        </p:tgtEl>
                                      </p:cBhvr>
                                    </p:animEffect>
                                  </p:childTnLst>
                                </p:cTn>
                              </p:par>
                              <p:par>
                                <p:cTn id="38" presetID="12" presetClass="entr" presetSubtype="8" fill="hold" grpId="0" nodeType="withEffect">
                                  <p:stCondLst>
                                    <p:cond delay="250"/>
                                  </p:stCondLst>
                                  <p:childTnLst>
                                    <p:set>
                                      <p:cBhvr>
                                        <p:cTn id="39" dur="1" fill="hold">
                                          <p:stCondLst>
                                            <p:cond delay="0"/>
                                          </p:stCondLst>
                                        </p:cTn>
                                        <p:tgtEl>
                                          <p:spTgt spid="26"/>
                                        </p:tgtEl>
                                        <p:attrNameLst>
                                          <p:attrName>style.visibility</p:attrName>
                                        </p:attrNameLst>
                                      </p:cBhvr>
                                      <p:to>
                                        <p:strVal val="visible"/>
                                      </p:to>
                                    </p:set>
                                    <p:anim calcmode="lin" valueType="num">
                                      <p:cBhvr>
                                        <p:cTn id="40" dur="350"/>
                                        <p:tgtEl>
                                          <p:spTgt spid="26"/>
                                        </p:tgtEl>
                                        <p:attrNameLst>
                                          <p:attrName>ppt_x</p:attrName>
                                        </p:attrNameLst>
                                      </p:cBhvr>
                                      <p:tavLst>
                                        <p:tav tm="0">
                                          <p:val>
                                            <p:strVal val="#ppt_x-#ppt_w*1.125000"/>
                                          </p:val>
                                        </p:tav>
                                        <p:tav tm="100000">
                                          <p:val>
                                            <p:strVal val="#ppt_x"/>
                                          </p:val>
                                        </p:tav>
                                      </p:tavLst>
                                    </p:anim>
                                    <p:animEffect>
                                      <p:cBhvr>
                                        <p:cTn id="41" dur="350"/>
                                        <p:tgtEl>
                                          <p:spTgt spid="26"/>
                                        </p:tgtEl>
                                      </p:cBhvr>
                                    </p:animEffect>
                                  </p:childTnLst>
                                </p:cTn>
                              </p:par>
                              <p:par>
                                <p:cTn id="42" presetID="12" presetClass="entr" presetSubtype="8" fill="hold" grpId="0" nodeType="withEffect">
                                  <p:stCondLst>
                                    <p:cond delay="750"/>
                                  </p:stCondLst>
                                  <p:childTnLst>
                                    <p:set>
                                      <p:cBhvr>
                                        <p:cTn id="43" dur="1" fill="hold">
                                          <p:stCondLst>
                                            <p:cond delay="0"/>
                                          </p:stCondLst>
                                        </p:cTn>
                                        <p:tgtEl>
                                          <p:spTgt spid="29"/>
                                        </p:tgtEl>
                                        <p:attrNameLst>
                                          <p:attrName>style.visibility</p:attrName>
                                        </p:attrNameLst>
                                      </p:cBhvr>
                                      <p:to>
                                        <p:strVal val="visible"/>
                                      </p:to>
                                    </p:set>
                                    <p:anim calcmode="lin" valueType="num">
                                      <p:cBhvr>
                                        <p:cTn id="44" dur="350"/>
                                        <p:tgtEl>
                                          <p:spTgt spid="29"/>
                                        </p:tgtEl>
                                        <p:attrNameLst>
                                          <p:attrName>ppt_x</p:attrName>
                                        </p:attrNameLst>
                                      </p:cBhvr>
                                      <p:tavLst>
                                        <p:tav tm="0">
                                          <p:val>
                                            <p:strVal val="#ppt_x-#ppt_w*1.125000"/>
                                          </p:val>
                                        </p:tav>
                                        <p:tav tm="100000">
                                          <p:val>
                                            <p:strVal val="#ppt_x"/>
                                          </p:val>
                                        </p:tav>
                                      </p:tavLst>
                                    </p:anim>
                                    <p:animEffect>
                                      <p:cBhvr>
                                        <p:cTn id="45" dur="350"/>
                                        <p:tgtEl>
                                          <p:spTgt spid="29"/>
                                        </p:tgtEl>
                                      </p:cBhvr>
                                    </p:animEffect>
                                  </p:childTnLst>
                                </p:cTn>
                              </p:par>
                              <p:par>
                                <p:cTn id="46" presetID="12" presetClass="entr" presetSubtype="8" fill="hold" grpId="0" nodeType="withEffect">
                                  <p:stCondLst>
                                    <p:cond delay="750"/>
                                  </p:stCondLst>
                                  <p:childTnLst>
                                    <p:set>
                                      <p:cBhvr>
                                        <p:cTn id="47" dur="1" fill="hold">
                                          <p:stCondLst>
                                            <p:cond delay="0"/>
                                          </p:stCondLst>
                                        </p:cTn>
                                        <p:tgtEl>
                                          <p:spTgt spid="28"/>
                                        </p:tgtEl>
                                        <p:attrNameLst>
                                          <p:attrName>style.visibility</p:attrName>
                                        </p:attrNameLst>
                                      </p:cBhvr>
                                      <p:to>
                                        <p:strVal val="visible"/>
                                      </p:to>
                                    </p:set>
                                    <p:anim calcmode="lin" valueType="num">
                                      <p:cBhvr>
                                        <p:cTn id="48" dur="350"/>
                                        <p:tgtEl>
                                          <p:spTgt spid="28"/>
                                        </p:tgtEl>
                                        <p:attrNameLst>
                                          <p:attrName>ppt_x</p:attrName>
                                        </p:attrNameLst>
                                      </p:cBhvr>
                                      <p:tavLst>
                                        <p:tav tm="0">
                                          <p:val>
                                            <p:strVal val="#ppt_x-#ppt_w*1.125000"/>
                                          </p:val>
                                        </p:tav>
                                        <p:tav tm="100000">
                                          <p:val>
                                            <p:strVal val="#ppt_x"/>
                                          </p:val>
                                        </p:tav>
                                      </p:tavLst>
                                    </p:anim>
                                    <p:animEffect>
                                      <p:cBhvr>
                                        <p:cTn id="49" dur="350"/>
                                        <p:tgtEl>
                                          <p:spTgt spid="28"/>
                                        </p:tgtEl>
                                      </p:cBhvr>
                                    </p:animEffect>
                                  </p:childTnLst>
                                </p:cTn>
                              </p:par>
                              <p:par>
                                <p:cTn id="50" presetID="12" presetClass="entr" presetSubtype="8" fill="hold" grpId="0" nodeType="withEffect">
                                  <p:stCondLst>
                                    <p:cond delay="1000"/>
                                  </p:stCondLst>
                                  <p:childTnLst>
                                    <p:set>
                                      <p:cBhvr>
                                        <p:cTn id="51" dur="1" fill="hold">
                                          <p:stCondLst>
                                            <p:cond delay="0"/>
                                          </p:stCondLst>
                                        </p:cTn>
                                        <p:tgtEl>
                                          <p:spTgt spid="33"/>
                                        </p:tgtEl>
                                        <p:attrNameLst>
                                          <p:attrName>style.visibility</p:attrName>
                                        </p:attrNameLst>
                                      </p:cBhvr>
                                      <p:to>
                                        <p:strVal val="visible"/>
                                      </p:to>
                                    </p:set>
                                    <p:anim calcmode="lin" valueType="num">
                                      <p:cBhvr>
                                        <p:cTn id="52" dur="350"/>
                                        <p:tgtEl>
                                          <p:spTgt spid="33"/>
                                        </p:tgtEl>
                                        <p:attrNameLst>
                                          <p:attrName>ppt_x</p:attrName>
                                        </p:attrNameLst>
                                      </p:cBhvr>
                                      <p:tavLst>
                                        <p:tav tm="0">
                                          <p:val>
                                            <p:strVal val="#ppt_x-#ppt_w*1.125000"/>
                                          </p:val>
                                        </p:tav>
                                        <p:tav tm="100000">
                                          <p:val>
                                            <p:strVal val="#ppt_x"/>
                                          </p:val>
                                        </p:tav>
                                      </p:tavLst>
                                    </p:anim>
                                    <p:animEffect>
                                      <p:cBhvr>
                                        <p:cTn id="53" dur="350"/>
                                        <p:tgtEl>
                                          <p:spTgt spid="33"/>
                                        </p:tgtEl>
                                      </p:cBhvr>
                                    </p:animEffect>
                                  </p:childTnLst>
                                </p:cTn>
                              </p:par>
                              <p:par>
                                <p:cTn id="54" presetID="12" presetClass="entr" presetSubtype="8" fill="hold" grpId="0" nodeType="withEffect">
                                  <p:stCondLst>
                                    <p:cond delay="1000"/>
                                  </p:stCondLst>
                                  <p:childTnLst>
                                    <p:set>
                                      <p:cBhvr>
                                        <p:cTn id="55" dur="1" fill="hold">
                                          <p:stCondLst>
                                            <p:cond delay="0"/>
                                          </p:stCondLst>
                                        </p:cTn>
                                        <p:tgtEl>
                                          <p:spTgt spid="32"/>
                                        </p:tgtEl>
                                        <p:attrNameLst>
                                          <p:attrName>style.visibility</p:attrName>
                                        </p:attrNameLst>
                                      </p:cBhvr>
                                      <p:to>
                                        <p:strVal val="visible"/>
                                      </p:to>
                                    </p:set>
                                    <p:anim calcmode="lin" valueType="num">
                                      <p:cBhvr>
                                        <p:cTn id="56" dur="350"/>
                                        <p:tgtEl>
                                          <p:spTgt spid="32"/>
                                        </p:tgtEl>
                                        <p:attrNameLst>
                                          <p:attrName>ppt_x</p:attrName>
                                        </p:attrNameLst>
                                      </p:cBhvr>
                                      <p:tavLst>
                                        <p:tav tm="0">
                                          <p:val>
                                            <p:strVal val="#ppt_x-#ppt_w*1.125000"/>
                                          </p:val>
                                        </p:tav>
                                        <p:tav tm="100000">
                                          <p:val>
                                            <p:strVal val="#ppt_x"/>
                                          </p:val>
                                        </p:tav>
                                      </p:tavLst>
                                    </p:anim>
                                    <p:animEffect>
                                      <p:cBhvr>
                                        <p:cTn id="57" dur="350"/>
                                        <p:tgtEl>
                                          <p:spTgt spid="32"/>
                                        </p:tgtEl>
                                      </p:cBhvr>
                                    </p:animEffect>
                                  </p:childTnLst>
                                </p:cTn>
                              </p:par>
                            </p:childTnLst>
                          </p:cTn>
                        </p:par>
                        <p:par>
                          <p:cTn id="58" fill="hold">
                            <p:stCondLst>
                              <p:cond delay="1000"/>
                            </p:stCondLst>
                            <p:childTnLst>
                              <p:par>
                                <p:cTn id="59" presetID="12" presetClass="entr" presetSubtype="4" fill="hold" grpId="0" nodeType="afterEffect">
                                  <p:stCondLst>
                                    <p:cond delay="500"/>
                                  </p:stCondLst>
                                  <p:childTnLst>
                                    <p:set>
                                      <p:cBhvr>
                                        <p:cTn id="60" dur="1" fill="hold">
                                          <p:stCondLst>
                                            <p:cond delay="0"/>
                                          </p:stCondLst>
                                        </p:cTn>
                                        <p:tgtEl>
                                          <p:spTgt spid="34"/>
                                        </p:tgtEl>
                                        <p:attrNameLst>
                                          <p:attrName>style.visibility</p:attrName>
                                        </p:attrNameLst>
                                      </p:cBhvr>
                                      <p:to>
                                        <p:strVal val="visible"/>
                                      </p:to>
                                    </p:set>
                                    <p:anim calcmode="lin" valueType="num">
                                      <p:cBhvr>
                                        <p:cTn id="61" dur="500"/>
                                        <p:tgtEl>
                                          <p:spTgt spid="34"/>
                                        </p:tgtEl>
                                        <p:attrNameLst>
                                          <p:attrName>ppt_y</p:attrName>
                                        </p:attrNameLst>
                                      </p:cBhvr>
                                      <p:tavLst>
                                        <p:tav tm="0">
                                          <p:val>
                                            <p:strVal val="#ppt_y+#ppt_h*1.125000"/>
                                          </p:val>
                                        </p:tav>
                                        <p:tav tm="100000">
                                          <p:val>
                                            <p:strVal val="#ppt_y"/>
                                          </p:val>
                                        </p:tav>
                                      </p:tavLst>
                                    </p:anim>
                                    <p:animEffect>
                                      <p:cBhvr>
                                        <p:cTn id="62" dur="500"/>
                                        <p:tgtEl>
                                          <p:spTgt spid="34"/>
                                        </p:tgtEl>
                                      </p:cBhvr>
                                    </p:animEffect>
                                  </p:childTnLst>
                                </p:cTn>
                              </p:par>
                              <p:par>
                                <p:cTn id="63" presetID="12" presetClass="entr" presetSubtype="4" fill="hold" grpId="0" nodeType="withEffect">
                                  <p:stCondLst>
                                    <p:cond delay="50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p:tgtEl>
                                          <p:spTgt spid="36"/>
                                        </p:tgtEl>
                                        <p:attrNameLst>
                                          <p:attrName>ppt_y</p:attrName>
                                        </p:attrNameLst>
                                      </p:cBhvr>
                                      <p:tavLst>
                                        <p:tav tm="0">
                                          <p:val>
                                            <p:strVal val="#ppt_y+#ppt_h*1.125000"/>
                                          </p:val>
                                        </p:tav>
                                        <p:tav tm="100000">
                                          <p:val>
                                            <p:strVal val="#ppt_y"/>
                                          </p:val>
                                        </p:tav>
                                      </p:tavLst>
                                    </p:anim>
                                    <p:animEffect>
                                      <p:cBhvr>
                                        <p:cTn id="66" dur="500"/>
                                        <p:tgtEl>
                                          <p:spTgt spid="36"/>
                                        </p:tgtEl>
                                      </p:cBhvr>
                                    </p:animEffect>
                                  </p:childTnLst>
                                </p:cTn>
                              </p:par>
                              <p:par>
                                <p:cTn id="67" presetID="12" presetClass="entr" presetSubtype="4" fill="hold" grpId="0" nodeType="withEffect">
                                  <p:stCondLst>
                                    <p:cond delay="750"/>
                                  </p:stCondLst>
                                  <p:childTnLst>
                                    <p:set>
                                      <p:cBhvr>
                                        <p:cTn id="68" dur="1" fill="hold">
                                          <p:stCondLst>
                                            <p:cond delay="0"/>
                                          </p:stCondLst>
                                        </p:cTn>
                                        <p:tgtEl>
                                          <p:spTgt spid="35"/>
                                        </p:tgtEl>
                                        <p:attrNameLst>
                                          <p:attrName>style.visibility</p:attrName>
                                        </p:attrNameLst>
                                      </p:cBhvr>
                                      <p:to>
                                        <p:strVal val="visible"/>
                                      </p:to>
                                    </p:set>
                                    <p:anim calcmode="lin" valueType="num">
                                      <p:cBhvr>
                                        <p:cTn id="69" dur="500"/>
                                        <p:tgtEl>
                                          <p:spTgt spid="35"/>
                                        </p:tgtEl>
                                        <p:attrNameLst>
                                          <p:attrName>ppt_y</p:attrName>
                                        </p:attrNameLst>
                                      </p:cBhvr>
                                      <p:tavLst>
                                        <p:tav tm="0">
                                          <p:val>
                                            <p:strVal val="#ppt_y+#ppt_h*1.125000"/>
                                          </p:val>
                                        </p:tav>
                                        <p:tav tm="100000">
                                          <p:val>
                                            <p:strVal val="#ppt_y"/>
                                          </p:val>
                                        </p:tav>
                                      </p:tavLst>
                                    </p:anim>
                                    <p:animEffect>
                                      <p:cBhvr>
                                        <p:cTn id="70" dur="500"/>
                                        <p:tgtEl>
                                          <p:spTgt spid="35"/>
                                        </p:tgtEl>
                                      </p:cBhvr>
                                    </p:animEffect>
                                  </p:childTnLst>
                                </p:cTn>
                              </p:par>
                              <p:par>
                                <p:cTn id="71" presetID="12" presetClass="entr" presetSubtype="4" fill="hold" grpId="0" nodeType="withEffect">
                                  <p:stCondLst>
                                    <p:cond delay="750"/>
                                  </p:stCondLst>
                                  <p:childTnLst>
                                    <p:set>
                                      <p:cBhvr>
                                        <p:cTn id="72" dur="1" fill="hold">
                                          <p:stCondLst>
                                            <p:cond delay="0"/>
                                          </p:stCondLst>
                                        </p:cTn>
                                        <p:tgtEl>
                                          <p:spTgt spid="37"/>
                                        </p:tgtEl>
                                        <p:attrNameLst>
                                          <p:attrName>style.visibility</p:attrName>
                                        </p:attrNameLst>
                                      </p:cBhvr>
                                      <p:to>
                                        <p:strVal val="visible"/>
                                      </p:to>
                                    </p:set>
                                    <p:anim calcmode="lin" valueType="num">
                                      <p:cBhvr>
                                        <p:cTn id="73" dur="500"/>
                                        <p:tgtEl>
                                          <p:spTgt spid="37"/>
                                        </p:tgtEl>
                                        <p:attrNameLst>
                                          <p:attrName>ppt_y</p:attrName>
                                        </p:attrNameLst>
                                      </p:cBhvr>
                                      <p:tavLst>
                                        <p:tav tm="0">
                                          <p:val>
                                            <p:strVal val="#ppt_y+#ppt_h*1.125000"/>
                                          </p:val>
                                        </p:tav>
                                        <p:tav tm="100000">
                                          <p:val>
                                            <p:strVal val="#ppt_y"/>
                                          </p:val>
                                        </p:tav>
                                      </p:tavLst>
                                    </p:anim>
                                    <p:animEffect>
                                      <p:cBhvr>
                                        <p:cTn id="7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autoUpdateAnimBg="0"/>
      <p:bldP spid="23" grpId="0" bldLvl="0" autoUpdateAnimBg="0"/>
      <p:bldP spid="24" grpId="0" bldLvl="0" animBg="1" autoUpdateAnimBg="0"/>
      <p:bldP spid="25" grpId="0" bldLvl="0" autoUpdateAnimBg="0"/>
      <p:bldP spid="26" grpId="0" bldLvl="0" animBg="1" autoUpdateAnimBg="0"/>
      <p:bldP spid="27" grpId="0" bldLvl="0" autoUpdateAnimBg="0"/>
      <p:bldP spid="28" grpId="0" bldLvl="0" animBg="1" autoUpdateAnimBg="0"/>
      <p:bldP spid="29" grpId="0" bldLvl="0" autoUpdateAnimBg="0"/>
      <p:bldP spid="30" grpId="0" bldLvl="0" animBg="1" autoUpdateAnimBg="0"/>
      <p:bldP spid="31" grpId="0" bldLvl="0" autoUpdateAnimBg="0"/>
      <p:bldP spid="32" grpId="0" bldLvl="0" animBg="1" autoUpdateAnimBg="0"/>
      <p:bldP spid="33" grpId="0" bldLvl="0" autoUpdateAnimBg="0"/>
      <p:bldP spid="34" grpId="0" bldLvl="0" autoUpdateAnimBg="0"/>
      <p:bldP spid="35" grpId="0" bldLvl="0" autoUpdateAnimBg="0"/>
      <p:bldP spid="36" grpId="0" bldLvl="0" autoUpdateAnimBg="0"/>
      <p:bldP spid="37"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6" name="文本框 5"/>
          <p:cNvSpPr txBox="1"/>
          <p:nvPr/>
        </p:nvSpPr>
        <p:spPr>
          <a:xfrm>
            <a:off x="-717701" y="2865240"/>
            <a:ext cx="8964988" cy="1077218"/>
          </a:xfrm>
          <a:prstGeom prst="rect">
            <a:avLst/>
          </a:prstGeom>
          <a:noFill/>
        </p:spPr>
        <p:txBody>
          <a:bodyPr wrap="square" lIns="91440" tIns="45720" rIns="91440" bIns="45720" rtlCol="0">
            <a:spAutoFit/>
          </a:bodyPr>
          <a:lstStyle/>
          <a:p>
            <a:pPr algn="ctr"/>
            <a:r>
              <a:rPr lang="zh-CN" altLang="en-US" sz="6400" b="1" dirty="0">
                <a:solidFill>
                  <a:schemeClr val="bg1"/>
                </a:solidFill>
                <a:cs typeface="+mn-ea"/>
                <a:sym typeface="+mn-lt"/>
              </a:rPr>
              <a:t>交易所注意事项</a:t>
            </a:r>
            <a:endParaRPr lang="zh-CN" altLang="en-US" sz="6400" b="1" dirty="0">
              <a:solidFill>
                <a:schemeClr val="bg1"/>
              </a:solidFill>
              <a:cs typeface="+mn-ea"/>
              <a:sym typeface="+mn-lt"/>
            </a:endParaRPr>
          </a:p>
        </p:txBody>
      </p:sp>
      <p:sp>
        <p:nvSpPr>
          <p:cNvPr id="31" name="文本框 30"/>
          <p:cNvSpPr txBox="1"/>
          <p:nvPr/>
        </p:nvSpPr>
        <p:spPr>
          <a:xfrm>
            <a:off x="1846461" y="2207855"/>
            <a:ext cx="3716900" cy="666786"/>
          </a:xfrm>
          <a:prstGeom prst="rect">
            <a:avLst/>
          </a:prstGeom>
          <a:noFill/>
        </p:spPr>
        <p:txBody>
          <a:bodyPr wrap="square" lIns="91440" tIns="45720" rIns="91440" bIns="45720" rtlCol="0">
            <a:spAutoFit/>
          </a:bodyPr>
          <a:lstStyle/>
          <a:p>
            <a:pPr algn="ctr"/>
            <a:r>
              <a:rPr lang="en-US" altLang="zh-CN" sz="3735" dirty="0">
                <a:solidFill>
                  <a:schemeClr val="bg1"/>
                </a:solidFill>
                <a:cs typeface="+mn-ea"/>
                <a:sym typeface="+mn-lt"/>
              </a:rPr>
              <a:t>PART 04</a:t>
            </a:r>
            <a:endParaRPr lang="zh-CN" altLang="en-US" sz="3735" dirty="0">
              <a:solidFill>
                <a:schemeClr val="bg1"/>
              </a:solidFill>
              <a:cs typeface="+mn-ea"/>
              <a:sym typeface="+mn-lt"/>
            </a:endParaRPr>
          </a:p>
        </p:txBody>
      </p:sp>
      <p:sp>
        <p:nvSpPr>
          <p:cNvPr id="17" name="矩形 16"/>
          <p:cNvSpPr/>
          <p:nvPr/>
        </p:nvSpPr>
        <p:spPr>
          <a:xfrm>
            <a:off x="985019" y="4077072"/>
            <a:ext cx="5559548" cy="683136"/>
          </a:xfrm>
          <a:prstGeom prst="rect">
            <a:avLst/>
          </a:prstGeom>
        </p:spPr>
        <p:txBody>
          <a:bodyPr wrap="square" lIns="91440" tIns="45720" rIns="91440" bIns="45720">
            <a:spAutoFit/>
          </a:bodyPr>
          <a:lstStyle/>
          <a:p>
            <a:pPr algn="ctr">
              <a:lnSpc>
                <a:spcPct val="130000"/>
              </a:lnSpc>
            </a:pPr>
            <a:r>
              <a:rPr lang="zh-CN" altLang="en-US" sz="1600" dirty="0">
                <a:solidFill>
                  <a:schemeClr val="bg1"/>
                </a:solidFill>
                <a:cs typeface="+mn-ea"/>
                <a:sym typeface="+mn-lt"/>
              </a:rPr>
              <a:t>标题数字等都可以通过点击和重新输入进行更改，顶部“开始”面板中可以对字体、字号、颜色、行距等进行修改</a:t>
            </a:r>
            <a:endParaRPr lang="zh-CN" altLang="en-US" sz="1600" dirty="0">
              <a:solidFill>
                <a:schemeClr val="bg1"/>
              </a:solidFill>
              <a:cs typeface="+mn-ea"/>
              <a:sym typeface="+mn-lt"/>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iterate type="wd">
                                    <p:tmPct val="10000"/>
                                  </p:iterate>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par>
                          <p:cTn id="10" fill="hold">
                            <p:stCondLst>
                              <p:cond delay="0"/>
                            </p:stCondLst>
                            <p:childTnLst>
                              <p:par>
                                <p:cTn id="11" presetID="10" presetClass="entr" presetSubtype="0"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childTnLst>
                          </p:cTn>
                        </p:par>
                        <p:par>
                          <p:cTn id="14" fill="hold">
                            <p:stCondLst>
                              <p:cond delay="500"/>
                            </p:stCondLst>
                            <p:childTnLst>
                              <p:par>
                                <p:cTn id="15" presetID="22" presetClass="entr" presetSubtype="1"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1" grpId="0"/>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 name="Freeform 5"/>
          <p:cNvSpPr>
            <a:spLocks noEditPoints="1"/>
          </p:cNvSpPr>
          <p:nvPr/>
        </p:nvSpPr>
        <p:spPr bwMode="auto">
          <a:xfrm>
            <a:off x="1241160" y="4432837"/>
            <a:ext cx="190469" cy="2381"/>
          </a:xfrm>
          <a:custGeom>
            <a:avLst/>
            <a:gdLst/>
            <a:ahLst/>
            <a:cxnLst>
              <a:cxn ang="0">
                <a:pos x="80" y="0"/>
              </a:cxn>
              <a:cxn ang="0">
                <a:pos x="78" y="0"/>
              </a:cxn>
              <a:cxn ang="0">
                <a:pos x="80" y="0"/>
              </a:cxn>
              <a:cxn ang="0">
                <a:pos x="80" y="0"/>
              </a:cxn>
              <a:cxn ang="0">
                <a:pos x="0" y="0"/>
              </a:cxn>
              <a:cxn ang="0">
                <a:pos x="0" y="0"/>
              </a:cxn>
              <a:cxn ang="0">
                <a:pos x="0" y="0"/>
              </a:cxn>
              <a:cxn ang="0">
                <a:pos x="0" y="0"/>
              </a:cxn>
            </a:cxnLst>
            <a:rect l="0" t="0" r="r" b="b"/>
            <a:pathLst>
              <a:path w="80">
                <a:moveTo>
                  <a:pt x="80" y="0"/>
                </a:moveTo>
                <a:lnTo>
                  <a:pt x="78" y="0"/>
                </a:lnTo>
                <a:lnTo>
                  <a:pt x="80" y="0"/>
                </a:lnTo>
                <a:lnTo>
                  <a:pt x="80" y="0"/>
                </a:lnTo>
                <a:close/>
                <a:moveTo>
                  <a:pt x="0" y="0"/>
                </a:moveTo>
                <a:lnTo>
                  <a:pt x="0" y="0"/>
                </a:lnTo>
                <a:lnTo>
                  <a:pt x="0" y="0"/>
                </a:lnTo>
                <a:lnTo>
                  <a:pt x="0" y="0"/>
                </a:lnTo>
                <a:close/>
              </a:path>
            </a:pathLst>
          </a:custGeom>
          <a:solidFill>
            <a:srgbClr val="AEA596"/>
          </a:solidFill>
          <a:ln w="19050">
            <a:solidFill>
              <a:schemeClr val="bg1"/>
            </a:solidFill>
            <a:round/>
          </a:ln>
        </p:spPr>
        <p:txBody>
          <a:bodyPr vert="horz" wrap="square" lIns="121904" tIns="60952" rIns="121904" bIns="60952" numCol="1" anchor="t" anchorCtr="0" compatLnSpc="1"/>
          <a:lstStyle/>
          <a:p>
            <a:endParaRPr lang="en-US" sz="3600">
              <a:cs typeface="+mn-ea"/>
              <a:sym typeface="+mn-lt"/>
            </a:endParaRPr>
          </a:p>
        </p:txBody>
      </p:sp>
      <p:sp>
        <p:nvSpPr>
          <p:cNvPr id="101" name="Freeform 6"/>
          <p:cNvSpPr/>
          <p:nvPr/>
        </p:nvSpPr>
        <p:spPr bwMode="auto">
          <a:xfrm>
            <a:off x="2824438" y="1586057"/>
            <a:ext cx="852352" cy="1204408"/>
          </a:xfrm>
          <a:custGeom>
            <a:avLst/>
            <a:gdLst/>
            <a:ahLst/>
            <a:cxnLst>
              <a:cxn ang="0">
                <a:pos x="183" y="260"/>
              </a:cxn>
              <a:cxn ang="0">
                <a:pos x="119" y="260"/>
              </a:cxn>
              <a:cxn ang="0">
                <a:pos x="124" y="244"/>
              </a:cxn>
              <a:cxn ang="0">
                <a:pos x="115" y="223"/>
              </a:cxn>
              <a:cxn ang="0">
                <a:pos x="95" y="215"/>
              </a:cxn>
              <a:cxn ang="0">
                <a:pos x="76" y="222"/>
              </a:cxn>
              <a:cxn ang="0">
                <a:pos x="74" y="223"/>
              </a:cxn>
              <a:cxn ang="0">
                <a:pos x="66" y="244"/>
              </a:cxn>
              <a:cxn ang="0">
                <a:pos x="71" y="260"/>
              </a:cxn>
              <a:cxn ang="0">
                <a:pos x="0" y="260"/>
              </a:cxn>
              <a:cxn ang="0">
                <a:pos x="11" y="226"/>
              </a:cxn>
              <a:cxn ang="0">
                <a:pos x="31" y="92"/>
              </a:cxn>
              <a:cxn ang="0">
                <a:pos x="63" y="0"/>
              </a:cxn>
              <a:cxn ang="0">
                <a:pos x="167" y="92"/>
              </a:cxn>
              <a:cxn ang="0">
                <a:pos x="184" y="226"/>
              </a:cxn>
              <a:cxn ang="0">
                <a:pos x="183" y="260"/>
              </a:cxn>
            </a:cxnLst>
            <a:rect l="0" t="0" r="r" b="b"/>
            <a:pathLst>
              <a:path w="184" h="260">
                <a:moveTo>
                  <a:pt x="183" y="260"/>
                </a:moveTo>
                <a:cubicBezTo>
                  <a:pt x="119" y="260"/>
                  <a:pt x="119" y="260"/>
                  <a:pt x="119" y="260"/>
                </a:cubicBezTo>
                <a:cubicBezTo>
                  <a:pt x="122" y="255"/>
                  <a:pt x="124" y="250"/>
                  <a:pt x="124" y="244"/>
                </a:cubicBezTo>
                <a:cubicBezTo>
                  <a:pt x="124" y="236"/>
                  <a:pt x="121" y="229"/>
                  <a:pt x="115" y="223"/>
                </a:cubicBezTo>
                <a:cubicBezTo>
                  <a:pt x="110" y="218"/>
                  <a:pt x="103" y="215"/>
                  <a:pt x="95" y="215"/>
                </a:cubicBezTo>
                <a:cubicBezTo>
                  <a:pt x="87" y="215"/>
                  <a:pt x="81" y="217"/>
                  <a:pt x="76" y="222"/>
                </a:cubicBezTo>
                <a:cubicBezTo>
                  <a:pt x="75" y="222"/>
                  <a:pt x="75" y="223"/>
                  <a:pt x="74" y="223"/>
                </a:cubicBezTo>
                <a:cubicBezTo>
                  <a:pt x="69" y="229"/>
                  <a:pt x="66" y="236"/>
                  <a:pt x="66" y="244"/>
                </a:cubicBezTo>
                <a:cubicBezTo>
                  <a:pt x="66" y="250"/>
                  <a:pt x="67" y="255"/>
                  <a:pt x="71" y="260"/>
                </a:cubicBezTo>
                <a:cubicBezTo>
                  <a:pt x="0" y="260"/>
                  <a:pt x="0" y="260"/>
                  <a:pt x="0" y="260"/>
                </a:cubicBezTo>
                <a:cubicBezTo>
                  <a:pt x="4" y="249"/>
                  <a:pt x="8" y="237"/>
                  <a:pt x="11" y="226"/>
                </a:cubicBezTo>
                <a:cubicBezTo>
                  <a:pt x="25" y="181"/>
                  <a:pt x="31" y="136"/>
                  <a:pt x="31" y="92"/>
                </a:cubicBezTo>
                <a:cubicBezTo>
                  <a:pt x="24" y="32"/>
                  <a:pt x="35" y="1"/>
                  <a:pt x="63" y="0"/>
                </a:cubicBezTo>
                <a:cubicBezTo>
                  <a:pt x="114" y="6"/>
                  <a:pt x="148" y="37"/>
                  <a:pt x="167" y="92"/>
                </a:cubicBezTo>
                <a:cubicBezTo>
                  <a:pt x="179" y="128"/>
                  <a:pt x="184" y="173"/>
                  <a:pt x="184" y="226"/>
                </a:cubicBezTo>
                <a:cubicBezTo>
                  <a:pt x="184" y="237"/>
                  <a:pt x="184" y="248"/>
                  <a:pt x="183" y="260"/>
                </a:cubicBezTo>
                <a:close/>
              </a:path>
            </a:pathLst>
          </a:custGeom>
          <a:solidFill>
            <a:schemeClr val="accent3"/>
          </a:solidFill>
          <a:ln w="19050">
            <a:noFill/>
            <a:round/>
          </a:ln>
        </p:spPr>
        <p:txBody>
          <a:bodyPr vert="horz" wrap="square" lIns="121904" tIns="60952" rIns="121904" bIns="60952" numCol="1" anchor="t" anchorCtr="0" compatLnSpc="1"/>
          <a:lstStyle/>
          <a:p>
            <a:endParaRPr lang="en-US" sz="3600">
              <a:cs typeface="+mn-ea"/>
              <a:sym typeface="+mn-lt"/>
            </a:endParaRPr>
          </a:p>
        </p:txBody>
      </p:sp>
      <p:sp>
        <p:nvSpPr>
          <p:cNvPr id="102" name="Freeform 7"/>
          <p:cNvSpPr>
            <a:spLocks noEditPoints="1"/>
          </p:cNvSpPr>
          <p:nvPr/>
        </p:nvSpPr>
        <p:spPr bwMode="auto">
          <a:xfrm>
            <a:off x="1903041" y="2581003"/>
            <a:ext cx="1768988" cy="1342461"/>
          </a:xfrm>
          <a:custGeom>
            <a:avLst/>
            <a:gdLst/>
            <a:ahLst/>
            <a:cxnLst>
              <a:cxn ang="0">
                <a:pos x="372" y="145"/>
              </a:cxn>
              <a:cxn ang="0">
                <a:pos x="372" y="184"/>
              </a:cxn>
              <a:cxn ang="0">
                <a:pos x="353" y="191"/>
              </a:cxn>
              <a:cxn ang="0">
                <a:pos x="351" y="193"/>
              </a:cxn>
              <a:cxn ang="0">
                <a:pos x="343" y="213"/>
              </a:cxn>
              <a:cxn ang="0">
                <a:pos x="351" y="234"/>
              </a:cxn>
              <a:cxn ang="0">
                <a:pos x="353" y="235"/>
              </a:cxn>
              <a:cxn ang="0">
                <a:pos x="372" y="242"/>
              </a:cxn>
              <a:cxn ang="0">
                <a:pos x="372" y="273"/>
              </a:cxn>
              <a:cxn ang="0">
                <a:pos x="372" y="290"/>
              </a:cxn>
              <a:cxn ang="0">
                <a:pos x="353" y="290"/>
              </a:cxn>
              <a:cxn ang="0">
                <a:pos x="280" y="290"/>
              </a:cxn>
              <a:cxn ang="0">
                <a:pos x="284" y="287"/>
              </a:cxn>
              <a:cxn ang="0">
                <a:pos x="293" y="266"/>
              </a:cxn>
              <a:cxn ang="0">
                <a:pos x="284" y="246"/>
              </a:cxn>
              <a:cxn ang="0">
                <a:pos x="264" y="237"/>
              </a:cxn>
              <a:cxn ang="0">
                <a:pos x="243" y="246"/>
              </a:cxn>
              <a:cxn ang="0">
                <a:pos x="235" y="266"/>
              </a:cxn>
              <a:cxn ang="0">
                <a:pos x="243" y="287"/>
              </a:cxn>
              <a:cxn ang="0">
                <a:pos x="247" y="290"/>
              </a:cxn>
              <a:cxn ang="0">
                <a:pos x="162" y="290"/>
              </a:cxn>
              <a:cxn ang="0">
                <a:pos x="100" y="290"/>
              </a:cxn>
              <a:cxn ang="0">
                <a:pos x="104" y="287"/>
              </a:cxn>
              <a:cxn ang="0">
                <a:pos x="112" y="266"/>
              </a:cxn>
              <a:cxn ang="0">
                <a:pos x="104" y="246"/>
              </a:cxn>
              <a:cxn ang="0">
                <a:pos x="83" y="237"/>
              </a:cxn>
              <a:cxn ang="0">
                <a:pos x="63" y="246"/>
              </a:cxn>
              <a:cxn ang="0">
                <a:pos x="54" y="266"/>
              </a:cxn>
              <a:cxn ang="0">
                <a:pos x="63" y="287"/>
              </a:cxn>
              <a:cxn ang="0">
                <a:pos x="67" y="290"/>
              </a:cxn>
              <a:cxn ang="0">
                <a:pos x="0" y="290"/>
              </a:cxn>
              <a:cxn ang="0">
                <a:pos x="0" y="225"/>
              </a:cxn>
              <a:cxn ang="0">
                <a:pos x="157" y="134"/>
              </a:cxn>
              <a:cxn ang="0">
                <a:pos x="199" y="45"/>
              </a:cxn>
              <a:cxn ang="0">
                <a:pos x="270" y="45"/>
              </a:cxn>
              <a:cxn ang="0">
                <a:pos x="265" y="29"/>
              </a:cxn>
              <a:cxn ang="0">
                <a:pos x="273" y="8"/>
              </a:cxn>
              <a:cxn ang="0">
                <a:pos x="275" y="7"/>
              </a:cxn>
              <a:cxn ang="0">
                <a:pos x="294" y="0"/>
              </a:cxn>
              <a:cxn ang="0">
                <a:pos x="314" y="8"/>
              </a:cxn>
              <a:cxn ang="0">
                <a:pos x="323" y="29"/>
              </a:cxn>
              <a:cxn ang="0">
                <a:pos x="318" y="45"/>
              </a:cxn>
              <a:cxn ang="0">
                <a:pos x="382" y="45"/>
              </a:cxn>
              <a:cxn ang="0">
                <a:pos x="372" y="145"/>
              </a:cxn>
              <a:cxn ang="0">
                <a:pos x="353" y="278"/>
              </a:cxn>
              <a:cxn ang="0">
                <a:pos x="353" y="277"/>
              </a:cxn>
              <a:cxn ang="0">
                <a:pos x="352" y="278"/>
              </a:cxn>
              <a:cxn ang="0">
                <a:pos x="353" y="278"/>
              </a:cxn>
            </a:cxnLst>
            <a:rect l="0" t="0" r="r" b="b"/>
            <a:pathLst>
              <a:path w="382" h="290">
                <a:moveTo>
                  <a:pt x="372" y="145"/>
                </a:moveTo>
                <a:cubicBezTo>
                  <a:pt x="372" y="184"/>
                  <a:pt x="372" y="184"/>
                  <a:pt x="372" y="184"/>
                </a:cubicBezTo>
                <a:cubicBezTo>
                  <a:pt x="365" y="184"/>
                  <a:pt x="358" y="187"/>
                  <a:pt x="353" y="191"/>
                </a:cubicBezTo>
                <a:cubicBezTo>
                  <a:pt x="352" y="192"/>
                  <a:pt x="352" y="192"/>
                  <a:pt x="351" y="193"/>
                </a:cubicBezTo>
                <a:cubicBezTo>
                  <a:pt x="346" y="198"/>
                  <a:pt x="343" y="205"/>
                  <a:pt x="343" y="213"/>
                </a:cubicBezTo>
                <a:cubicBezTo>
                  <a:pt x="343" y="221"/>
                  <a:pt x="346" y="228"/>
                  <a:pt x="351" y="234"/>
                </a:cubicBezTo>
                <a:cubicBezTo>
                  <a:pt x="352" y="234"/>
                  <a:pt x="352" y="235"/>
                  <a:pt x="353" y="235"/>
                </a:cubicBezTo>
                <a:cubicBezTo>
                  <a:pt x="358" y="240"/>
                  <a:pt x="365" y="242"/>
                  <a:pt x="372" y="242"/>
                </a:cubicBezTo>
                <a:cubicBezTo>
                  <a:pt x="372" y="273"/>
                  <a:pt x="372" y="273"/>
                  <a:pt x="372" y="273"/>
                </a:cubicBezTo>
                <a:cubicBezTo>
                  <a:pt x="372" y="290"/>
                  <a:pt x="372" y="290"/>
                  <a:pt x="372" y="290"/>
                </a:cubicBezTo>
                <a:cubicBezTo>
                  <a:pt x="353" y="290"/>
                  <a:pt x="353" y="290"/>
                  <a:pt x="353" y="290"/>
                </a:cubicBezTo>
                <a:cubicBezTo>
                  <a:pt x="280" y="290"/>
                  <a:pt x="280" y="290"/>
                  <a:pt x="280" y="290"/>
                </a:cubicBezTo>
                <a:cubicBezTo>
                  <a:pt x="281" y="289"/>
                  <a:pt x="283" y="288"/>
                  <a:pt x="284" y="287"/>
                </a:cubicBezTo>
                <a:cubicBezTo>
                  <a:pt x="290" y="281"/>
                  <a:pt x="293" y="274"/>
                  <a:pt x="293" y="266"/>
                </a:cubicBezTo>
                <a:cubicBezTo>
                  <a:pt x="293" y="258"/>
                  <a:pt x="290" y="252"/>
                  <a:pt x="284" y="246"/>
                </a:cubicBezTo>
                <a:cubicBezTo>
                  <a:pt x="278" y="240"/>
                  <a:pt x="272" y="237"/>
                  <a:pt x="264" y="237"/>
                </a:cubicBezTo>
                <a:cubicBezTo>
                  <a:pt x="256" y="237"/>
                  <a:pt x="249" y="240"/>
                  <a:pt x="243" y="246"/>
                </a:cubicBezTo>
                <a:cubicBezTo>
                  <a:pt x="237" y="252"/>
                  <a:pt x="235" y="258"/>
                  <a:pt x="235" y="266"/>
                </a:cubicBezTo>
                <a:cubicBezTo>
                  <a:pt x="235" y="274"/>
                  <a:pt x="237" y="281"/>
                  <a:pt x="243" y="287"/>
                </a:cubicBezTo>
                <a:cubicBezTo>
                  <a:pt x="244" y="288"/>
                  <a:pt x="246" y="289"/>
                  <a:pt x="247" y="290"/>
                </a:cubicBezTo>
                <a:cubicBezTo>
                  <a:pt x="162" y="290"/>
                  <a:pt x="162" y="290"/>
                  <a:pt x="162" y="290"/>
                </a:cubicBezTo>
                <a:cubicBezTo>
                  <a:pt x="100" y="290"/>
                  <a:pt x="100" y="290"/>
                  <a:pt x="100" y="290"/>
                </a:cubicBezTo>
                <a:cubicBezTo>
                  <a:pt x="101" y="289"/>
                  <a:pt x="103" y="288"/>
                  <a:pt x="104" y="287"/>
                </a:cubicBezTo>
                <a:cubicBezTo>
                  <a:pt x="110" y="281"/>
                  <a:pt x="112" y="274"/>
                  <a:pt x="112" y="266"/>
                </a:cubicBezTo>
                <a:cubicBezTo>
                  <a:pt x="112" y="258"/>
                  <a:pt x="110" y="252"/>
                  <a:pt x="104" y="246"/>
                </a:cubicBezTo>
                <a:cubicBezTo>
                  <a:pt x="98" y="240"/>
                  <a:pt x="91" y="237"/>
                  <a:pt x="83" y="237"/>
                </a:cubicBezTo>
                <a:cubicBezTo>
                  <a:pt x="75" y="237"/>
                  <a:pt x="69" y="240"/>
                  <a:pt x="63" y="246"/>
                </a:cubicBezTo>
                <a:cubicBezTo>
                  <a:pt x="57" y="252"/>
                  <a:pt x="54" y="258"/>
                  <a:pt x="54" y="266"/>
                </a:cubicBezTo>
                <a:cubicBezTo>
                  <a:pt x="54" y="274"/>
                  <a:pt x="57" y="281"/>
                  <a:pt x="63" y="287"/>
                </a:cubicBezTo>
                <a:cubicBezTo>
                  <a:pt x="64" y="288"/>
                  <a:pt x="65" y="289"/>
                  <a:pt x="67" y="290"/>
                </a:cubicBezTo>
                <a:cubicBezTo>
                  <a:pt x="0" y="290"/>
                  <a:pt x="0" y="290"/>
                  <a:pt x="0" y="290"/>
                </a:cubicBezTo>
                <a:cubicBezTo>
                  <a:pt x="0" y="225"/>
                  <a:pt x="0" y="225"/>
                  <a:pt x="0" y="225"/>
                </a:cubicBezTo>
                <a:cubicBezTo>
                  <a:pt x="77" y="219"/>
                  <a:pt x="129" y="188"/>
                  <a:pt x="157" y="134"/>
                </a:cubicBezTo>
                <a:cubicBezTo>
                  <a:pt x="174" y="104"/>
                  <a:pt x="188" y="74"/>
                  <a:pt x="199" y="45"/>
                </a:cubicBezTo>
                <a:cubicBezTo>
                  <a:pt x="270" y="45"/>
                  <a:pt x="270" y="45"/>
                  <a:pt x="270" y="45"/>
                </a:cubicBezTo>
                <a:cubicBezTo>
                  <a:pt x="266" y="40"/>
                  <a:pt x="265" y="35"/>
                  <a:pt x="265" y="29"/>
                </a:cubicBezTo>
                <a:cubicBezTo>
                  <a:pt x="265" y="21"/>
                  <a:pt x="268" y="14"/>
                  <a:pt x="273" y="8"/>
                </a:cubicBezTo>
                <a:cubicBezTo>
                  <a:pt x="274" y="8"/>
                  <a:pt x="274" y="7"/>
                  <a:pt x="275" y="7"/>
                </a:cubicBezTo>
                <a:cubicBezTo>
                  <a:pt x="280" y="2"/>
                  <a:pt x="286" y="0"/>
                  <a:pt x="294" y="0"/>
                </a:cubicBezTo>
                <a:cubicBezTo>
                  <a:pt x="302" y="0"/>
                  <a:pt x="309" y="3"/>
                  <a:pt x="314" y="8"/>
                </a:cubicBezTo>
                <a:cubicBezTo>
                  <a:pt x="320" y="14"/>
                  <a:pt x="323" y="21"/>
                  <a:pt x="323" y="29"/>
                </a:cubicBezTo>
                <a:cubicBezTo>
                  <a:pt x="323" y="35"/>
                  <a:pt x="321" y="40"/>
                  <a:pt x="318" y="45"/>
                </a:cubicBezTo>
                <a:cubicBezTo>
                  <a:pt x="382" y="45"/>
                  <a:pt x="382" y="45"/>
                  <a:pt x="382" y="45"/>
                </a:cubicBezTo>
                <a:cubicBezTo>
                  <a:pt x="380" y="76"/>
                  <a:pt x="377" y="109"/>
                  <a:pt x="372" y="145"/>
                </a:cubicBezTo>
                <a:close/>
                <a:moveTo>
                  <a:pt x="353" y="278"/>
                </a:moveTo>
                <a:cubicBezTo>
                  <a:pt x="353" y="277"/>
                  <a:pt x="353" y="277"/>
                  <a:pt x="353" y="277"/>
                </a:cubicBezTo>
                <a:cubicBezTo>
                  <a:pt x="353" y="277"/>
                  <a:pt x="352" y="277"/>
                  <a:pt x="352" y="278"/>
                </a:cubicBezTo>
                <a:lnTo>
                  <a:pt x="353" y="278"/>
                </a:lnTo>
                <a:close/>
              </a:path>
            </a:pathLst>
          </a:custGeom>
          <a:solidFill>
            <a:schemeClr val="accent2"/>
          </a:solidFill>
          <a:ln w="19050">
            <a:solidFill>
              <a:schemeClr val="bg1"/>
            </a:solidFill>
            <a:round/>
          </a:ln>
        </p:spPr>
        <p:txBody>
          <a:bodyPr vert="horz" wrap="square" lIns="121904" tIns="60952" rIns="121904" bIns="60952" numCol="1" anchor="t" anchorCtr="0" compatLnSpc="1"/>
          <a:lstStyle/>
          <a:p>
            <a:endParaRPr lang="en-US" sz="3600">
              <a:cs typeface="+mn-ea"/>
              <a:sym typeface="+mn-lt"/>
            </a:endParaRPr>
          </a:p>
        </p:txBody>
      </p:sp>
      <p:sp>
        <p:nvSpPr>
          <p:cNvPr id="103" name="Freeform 8"/>
          <p:cNvSpPr/>
          <p:nvPr/>
        </p:nvSpPr>
        <p:spPr bwMode="auto">
          <a:xfrm>
            <a:off x="764986" y="3123698"/>
            <a:ext cx="1371381" cy="1537643"/>
          </a:xfrm>
          <a:custGeom>
            <a:avLst/>
            <a:gdLst/>
            <a:ahLst/>
            <a:cxnLst>
              <a:cxn ang="0">
                <a:pos x="246" y="108"/>
              </a:cxn>
              <a:cxn ang="0">
                <a:pos x="246" y="173"/>
              </a:cxn>
              <a:cxn ang="0">
                <a:pos x="246" y="219"/>
              </a:cxn>
              <a:cxn ang="0">
                <a:pos x="247" y="219"/>
              </a:cxn>
              <a:cxn ang="0">
                <a:pos x="267" y="211"/>
              </a:cxn>
              <a:cxn ang="0">
                <a:pos x="288" y="219"/>
              </a:cxn>
              <a:cxn ang="0">
                <a:pos x="296" y="240"/>
              </a:cxn>
              <a:cxn ang="0">
                <a:pos x="288" y="260"/>
              </a:cxn>
              <a:cxn ang="0">
                <a:pos x="284" y="263"/>
              </a:cxn>
              <a:cxn ang="0">
                <a:pos x="267" y="269"/>
              </a:cxn>
              <a:cxn ang="0">
                <a:pos x="251" y="263"/>
              </a:cxn>
              <a:cxn ang="0">
                <a:pos x="247" y="260"/>
              </a:cxn>
              <a:cxn ang="0">
                <a:pos x="246" y="260"/>
              </a:cxn>
              <a:cxn ang="0">
                <a:pos x="246" y="283"/>
              </a:cxn>
              <a:cxn ang="0">
                <a:pos x="144" y="283"/>
              </a:cxn>
              <a:cxn ang="0">
                <a:pos x="143" y="283"/>
              </a:cxn>
              <a:cxn ang="0">
                <a:pos x="144" y="283"/>
              </a:cxn>
              <a:cxn ang="0">
                <a:pos x="152" y="303"/>
              </a:cxn>
              <a:cxn ang="0">
                <a:pos x="144" y="324"/>
              </a:cxn>
              <a:cxn ang="0">
                <a:pos x="123" y="332"/>
              </a:cxn>
              <a:cxn ang="0">
                <a:pos x="103" y="324"/>
              </a:cxn>
              <a:cxn ang="0">
                <a:pos x="94" y="303"/>
              </a:cxn>
              <a:cxn ang="0">
                <a:pos x="103" y="283"/>
              </a:cxn>
              <a:cxn ang="0">
                <a:pos x="103" y="283"/>
              </a:cxn>
              <a:cxn ang="0">
                <a:pos x="103" y="283"/>
              </a:cxn>
              <a:cxn ang="0">
                <a:pos x="0" y="283"/>
              </a:cxn>
              <a:cxn ang="0">
                <a:pos x="0" y="48"/>
              </a:cxn>
              <a:cxn ang="0">
                <a:pos x="48" y="0"/>
              </a:cxn>
              <a:cxn ang="0">
                <a:pos x="198" y="0"/>
              </a:cxn>
              <a:cxn ang="0">
                <a:pos x="246" y="48"/>
              </a:cxn>
              <a:cxn ang="0">
                <a:pos x="246" y="108"/>
              </a:cxn>
            </a:cxnLst>
            <a:rect l="0" t="0" r="r" b="b"/>
            <a:pathLst>
              <a:path w="296" h="332">
                <a:moveTo>
                  <a:pt x="246" y="108"/>
                </a:moveTo>
                <a:cubicBezTo>
                  <a:pt x="246" y="173"/>
                  <a:pt x="246" y="173"/>
                  <a:pt x="246" y="173"/>
                </a:cubicBezTo>
                <a:cubicBezTo>
                  <a:pt x="246" y="219"/>
                  <a:pt x="246" y="219"/>
                  <a:pt x="246" y="219"/>
                </a:cubicBezTo>
                <a:cubicBezTo>
                  <a:pt x="246" y="219"/>
                  <a:pt x="247" y="219"/>
                  <a:pt x="247" y="219"/>
                </a:cubicBezTo>
                <a:cubicBezTo>
                  <a:pt x="252" y="213"/>
                  <a:pt x="259" y="211"/>
                  <a:pt x="267" y="211"/>
                </a:cubicBezTo>
                <a:cubicBezTo>
                  <a:pt x="275" y="211"/>
                  <a:pt x="282" y="213"/>
                  <a:pt x="288" y="219"/>
                </a:cubicBezTo>
                <a:cubicBezTo>
                  <a:pt x="293" y="225"/>
                  <a:pt x="296" y="232"/>
                  <a:pt x="296" y="240"/>
                </a:cubicBezTo>
                <a:cubicBezTo>
                  <a:pt x="296" y="248"/>
                  <a:pt x="293" y="254"/>
                  <a:pt x="288" y="260"/>
                </a:cubicBezTo>
                <a:cubicBezTo>
                  <a:pt x="286" y="261"/>
                  <a:pt x="285" y="262"/>
                  <a:pt x="284" y="263"/>
                </a:cubicBezTo>
                <a:cubicBezTo>
                  <a:pt x="279" y="267"/>
                  <a:pt x="273" y="269"/>
                  <a:pt x="267" y="269"/>
                </a:cubicBezTo>
                <a:cubicBezTo>
                  <a:pt x="261" y="269"/>
                  <a:pt x="255" y="267"/>
                  <a:pt x="251" y="263"/>
                </a:cubicBezTo>
                <a:cubicBezTo>
                  <a:pt x="249" y="262"/>
                  <a:pt x="248" y="261"/>
                  <a:pt x="247" y="260"/>
                </a:cubicBezTo>
                <a:cubicBezTo>
                  <a:pt x="247" y="260"/>
                  <a:pt x="246" y="260"/>
                  <a:pt x="246" y="260"/>
                </a:cubicBezTo>
                <a:cubicBezTo>
                  <a:pt x="246" y="283"/>
                  <a:pt x="246" y="283"/>
                  <a:pt x="246" y="283"/>
                </a:cubicBezTo>
                <a:cubicBezTo>
                  <a:pt x="144" y="283"/>
                  <a:pt x="144" y="283"/>
                  <a:pt x="144" y="283"/>
                </a:cubicBezTo>
                <a:cubicBezTo>
                  <a:pt x="143" y="283"/>
                  <a:pt x="143" y="283"/>
                  <a:pt x="143" y="283"/>
                </a:cubicBezTo>
                <a:cubicBezTo>
                  <a:pt x="144" y="283"/>
                  <a:pt x="144" y="283"/>
                  <a:pt x="144" y="283"/>
                </a:cubicBezTo>
                <a:cubicBezTo>
                  <a:pt x="149" y="289"/>
                  <a:pt x="152" y="295"/>
                  <a:pt x="152" y="303"/>
                </a:cubicBezTo>
                <a:cubicBezTo>
                  <a:pt x="152" y="311"/>
                  <a:pt x="149" y="318"/>
                  <a:pt x="144" y="324"/>
                </a:cubicBezTo>
                <a:cubicBezTo>
                  <a:pt x="138" y="330"/>
                  <a:pt x="131" y="332"/>
                  <a:pt x="123" y="332"/>
                </a:cubicBezTo>
                <a:cubicBezTo>
                  <a:pt x="115" y="332"/>
                  <a:pt x="108" y="330"/>
                  <a:pt x="103" y="324"/>
                </a:cubicBezTo>
                <a:cubicBezTo>
                  <a:pt x="97" y="318"/>
                  <a:pt x="94" y="311"/>
                  <a:pt x="94" y="303"/>
                </a:cubicBezTo>
                <a:cubicBezTo>
                  <a:pt x="94" y="295"/>
                  <a:pt x="97" y="289"/>
                  <a:pt x="103" y="283"/>
                </a:cubicBezTo>
                <a:cubicBezTo>
                  <a:pt x="103" y="283"/>
                  <a:pt x="103" y="283"/>
                  <a:pt x="103" y="283"/>
                </a:cubicBezTo>
                <a:cubicBezTo>
                  <a:pt x="103" y="283"/>
                  <a:pt x="103" y="283"/>
                  <a:pt x="103" y="283"/>
                </a:cubicBezTo>
                <a:cubicBezTo>
                  <a:pt x="0" y="283"/>
                  <a:pt x="0" y="283"/>
                  <a:pt x="0" y="283"/>
                </a:cubicBezTo>
                <a:cubicBezTo>
                  <a:pt x="0" y="48"/>
                  <a:pt x="0" y="48"/>
                  <a:pt x="0" y="48"/>
                </a:cubicBezTo>
                <a:cubicBezTo>
                  <a:pt x="0" y="16"/>
                  <a:pt x="16" y="0"/>
                  <a:pt x="48" y="0"/>
                </a:cubicBezTo>
                <a:cubicBezTo>
                  <a:pt x="198" y="0"/>
                  <a:pt x="198" y="0"/>
                  <a:pt x="198" y="0"/>
                </a:cubicBezTo>
                <a:cubicBezTo>
                  <a:pt x="230" y="0"/>
                  <a:pt x="246" y="16"/>
                  <a:pt x="246" y="48"/>
                </a:cubicBezTo>
                <a:lnTo>
                  <a:pt x="246" y="108"/>
                </a:lnTo>
                <a:close/>
              </a:path>
            </a:pathLst>
          </a:custGeom>
          <a:solidFill>
            <a:schemeClr val="accent1"/>
          </a:solidFill>
          <a:ln w="19050">
            <a:solidFill>
              <a:schemeClr val="bg1"/>
            </a:solidFill>
            <a:round/>
          </a:ln>
        </p:spPr>
        <p:txBody>
          <a:bodyPr vert="horz" wrap="square" lIns="121904" tIns="60952" rIns="121904" bIns="60952" numCol="1" anchor="t" anchorCtr="0" compatLnSpc="1"/>
          <a:lstStyle/>
          <a:p>
            <a:endParaRPr lang="en-US" sz="3600">
              <a:cs typeface="+mn-ea"/>
              <a:sym typeface="+mn-lt"/>
            </a:endParaRPr>
          </a:p>
        </p:txBody>
      </p:sp>
      <p:sp>
        <p:nvSpPr>
          <p:cNvPr id="104" name="Freeform 9"/>
          <p:cNvSpPr/>
          <p:nvPr/>
        </p:nvSpPr>
        <p:spPr bwMode="auto">
          <a:xfrm>
            <a:off x="764986" y="4432837"/>
            <a:ext cx="1371381" cy="1130620"/>
          </a:xfrm>
          <a:custGeom>
            <a:avLst/>
            <a:gdLst/>
            <a:ahLst/>
            <a:cxnLst>
              <a:cxn ang="0">
                <a:pos x="103" y="0"/>
              </a:cxn>
              <a:cxn ang="0">
                <a:pos x="103" y="0"/>
              </a:cxn>
              <a:cxn ang="0">
                <a:pos x="94" y="20"/>
              </a:cxn>
              <a:cxn ang="0">
                <a:pos x="103" y="41"/>
              </a:cxn>
              <a:cxn ang="0">
                <a:pos x="123" y="49"/>
              </a:cxn>
              <a:cxn ang="0">
                <a:pos x="144" y="41"/>
              </a:cxn>
              <a:cxn ang="0">
                <a:pos x="152" y="20"/>
              </a:cxn>
              <a:cxn ang="0">
                <a:pos x="144" y="0"/>
              </a:cxn>
              <a:cxn ang="0">
                <a:pos x="144" y="0"/>
              </a:cxn>
              <a:cxn ang="0">
                <a:pos x="246" y="0"/>
              </a:cxn>
              <a:cxn ang="0">
                <a:pos x="246" y="58"/>
              </a:cxn>
              <a:cxn ang="0">
                <a:pos x="247" y="58"/>
              </a:cxn>
              <a:cxn ang="0">
                <a:pos x="267" y="50"/>
              </a:cxn>
              <a:cxn ang="0">
                <a:pos x="288" y="58"/>
              </a:cxn>
              <a:cxn ang="0">
                <a:pos x="296" y="79"/>
              </a:cxn>
              <a:cxn ang="0">
                <a:pos x="288" y="99"/>
              </a:cxn>
              <a:cxn ang="0">
                <a:pos x="284" y="103"/>
              </a:cxn>
              <a:cxn ang="0">
                <a:pos x="267" y="108"/>
              </a:cxn>
              <a:cxn ang="0">
                <a:pos x="251" y="103"/>
              </a:cxn>
              <a:cxn ang="0">
                <a:pos x="247" y="99"/>
              </a:cxn>
              <a:cxn ang="0">
                <a:pos x="246" y="99"/>
              </a:cxn>
              <a:cxn ang="0">
                <a:pos x="246" y="103"/>
              </a:cxn>
              <a:cxn ang="0">
                <a:pos x="246" y="155"/>
              </a:cxn>
              <a:cxn ang="0">
                <a:pos x="246" y="196"/>
              </a:cxn>
              <a:cxn ang="0">
                <a:pos x="198" y="244"/>
              </a:cxn>
              <a:cxn ang="0">
                <a:pos x="48" y="244"/>
              </a:cxn>
              <a:cxn ang="0">
                <a:pos x="0" y="196"/>
              </a:cxn>
              <a:cxn ang="0">
                <a:pos x="0" y="0"/>
              </a:cxn>
              <a:cxn ang="0">
                <a:pos x="103" y="0"/>
              </a:cxn>
            </a:cxnLst>
            <a:rect l="0" t="0" r="r" b="b"/>
            <a:pathLst>
              <a:path w="296" h="244">
                <a:moveTo>
                  <a:pt x="103" y="0"/>
                </a:moveTo>
                <a:cubicBezTo>
                  <a:pt x="103" y="0"/>
                  <a:pt x="103" y="0"/>
                  <a:pt x="103" y="0"/>
                </a:cubicBezTo>
                <a:cubicBezTo>
                  <a:pt x="97" y="6"/>
                  <a:pt x="94" y="12"/>
                  <a:pt x="94" y="20"/>
                </a:cubicBezTo>
                <a:cubicBezTo>
                  <a:pt x="94" y="28"/>
                  <a:pt x="97" y="35"/>
                  <a:pt x="103" y="41"/>
                </a:cubicBezTo>
                <a:cubicBezTo>
                  <a:pt x="108" y="47"/>
                  <a:pt x="115" y="49"/>
                  <a:pt x="123" y="49"/>
                </a:cubicBezTo>
                <a:cubicBezTo>
                  <a:pt x="131" y="49"/>
                  <a:pt x="138" y="47"/>
                  <a:pt x="144" y="41"/>
                </a:cubicBezTo>
                <a:cubicBezTo>
                  <a:pt x="149" y="35"/>
                  <a:pt x="152" y="28"/>
                  <a:pt x="152" y="20"/>
                </a:cubicBezTo>
                <a:cubicBezTo>
                  <a:pt x="152" y="12"/>
                  <a:pt x="149" y="6"/>
                  <a:pt x="144" y="0"/>
                </a:cubicBezTo>
                <a:cubicBezTo>
                  <a:pt x="144" y="0"/>
                  <a:pt x="144" y="0"/>
                  <a:pt x="144" y="0"/>
                </a:cubicBezTo>
                <a:cubicBezTo>
                  <a:pt x="246" y="0"/>
                  <a:pt x="246" y="0"/>
                  <a:pt x="246" y="0"/>
                </a:cubicBezTo>
                <a:cubicBezTo>
                  <a:pt x="246" y="58"/>
                  <a:pt x="246" y="58"/>
                  <a:pt x="246" y="58"/>
                </a:cubicBezTo>
                <a:cubicBezTo>
                  <a:pt x="246" y="58"/>
                  <a:pt x="247" y="58"/>
                  <a:pt x="247" y="58"/>
                </a:cubicBezTo>
                <a:cubicBezTo>
                  <a:pt x="252" y="53"/>
                  <a:pt x="259" y="50"/>
                  <a:pt x="267" y="50"/>
                </a:cubicBezTo>
                <a:cubicBezTo>
                  <a:pt x="275" y="50"/>
                  <a:pt x="282" y="53"/>
                  <a:pt x="288" y="58"/>
                </a:cubicBezTo>
                <a:cubicBezTo>
                  <a:pt x="293" y="64"/>
                  <a:pt x="296" y="71"/>
                  <a:pt x="296" y="79"/>
                </a:cubicBezTo>
                <a:cubicBezTo>
                  <a:pt x="296" y="87"/>
                  <a:pt x="293" y="94"/>
                  <a:pt x="288" y="99"/>
                </a:cubicBezTo>
                <a:cubicBezTo>
                  <a:pt x="286" y="101"/>
                  <a:pt x="285" y="102"/>
                  <a:pt x="284" y="103"/>
                </a:cubicBezTo>
                <a:cubicBezTo>
                  <a:pt x="279" y="106"/>
                  <a:pt x="273" y="108"/>
                  <a:pt x="267" y="108"/>
                </a:cubicBezTo>
                <a:cubicBezTo>
                  <a:pt x="261" y="108"/>
                  <a:pt x="255" y="106"/>
                  <a:pt x="251" y="103"/>
                </a:cubicBezTo>
                <a:cubicBezTo>
                  <a:pt x="249" y="102"/>
                  <a:pt x="248" y="101"/>
                  <a:pt x="247" y="99"/>
                </a:cubicBezTo>
                <a:cubicBezTo>
                  <a:pt x="247" y="99"/>
                  <a:pt x="246" y="99"/>
                  <a:pt x="246" y="99"/>
                </a:cubicBezTo>
                <a:cubicBezTo>
                  <a:pt x="246" y="103"/>
                  <a:pt x="246" y="103"/>
                  <a:pt x="246" y="103"/>
                </a:cubicBezTo>
                <a:cubicBezTo>
                  <a:pt x="246" y="155"/>
                  <a:pt x="246" y="155"/>
                  <a:pt x="246" y="155"/>
                </a:cubicBezTo>
                <a:cubicBezTo>
                  <a:pt x="246" y="196"/>
                  <a:pt x="246" y="196"/>
                  <a:pt x="246" y="196"/>
                </a:cubicBezTo>
                <a:cubicBezTo>
                  <a:pt x="246" y="228"/>
                  <a:pt x="230" y="244"/>
                  <a:pt x="198" y="244"/>
                </a:cubicBezTo>
                <a:cubicBezTo>
                  <a:pt x="48" y="244"/>
                  <a:pt x="48" y="244"/>
                  <a:pt x="48" y="244"/>
                </a:cubicBezTo>
                <a:cubicBezTo>
                  <a:pt x="16" y="244"/>
                  <a:pt x="0" y="228"/>
                  <a:pt x="0" y="196"/>
                </a:cubicBezTo>
                <a:cubicBezTo>
                  <a:pt x="0" y="0"/>
                  <a:pt x="0" y="0"/>
                  <a:pt x="0" y="0"/>
                </a:cubicBezTo>
                <a:lnTo>
                  <a:pt x="103" y="0"/>
                </a:lnTo>
                <a:close/>
              </a:path>
            </a:pathLst>
          </a:custGeom>
          <a:solidFill>
            <a:schemeClr val="accent2"/>
          </a:solidFill>
          <a:ln w="19050">
            <a:solidFill>
              <a:schemeClr val="bg1"/>
            </a:solidFill>
            <a:round/>
          </a:ln>
        </p:spPr>
        <p:txBody>
          <a:bodyPr vert="horz" wrap="square" lIns="121904" tIns="60952" rIns="121904" bIns="60952" numCol="1" anchor="t" anchorCtr="0" compatLnSpc="1"/>
          <a:lstStyle/>
          <a:p>
            <a:endParaRPr lang="en-US" sz="3600">
              <a:cs typeface="+mn-ea"/>
              <a:sym typeface="+mn-lt"/>
            </a:endParaRPr>
          </a:p>
        </p:txBody>
      </p:sp>
      <p:sp>
        <p:nvSpPr>
          <p:cNvPr id="105" name="Freeform 10"/>
          <p:cNvSpPr/>
          <p:nvPr/>
        </p:nvSpPr>
        <p:spPr bwMode="auto">
          <a:xfrm>
            <a:off x="1903042" y="3678300"/>
            <a:ext cx="749975" cy="1851835"/>
          </a:xfrm>
          <a:custGeom>
            <a:avLst/>
            <a:gdLst/>
            <a:ahLst/>
            <a:cxnLst>
              <a:cxn ang="0">
                <a:pos x="162" y="400"/>
              </a:cxn>
              <a:cxn ang="0">
                <a:pos x="78" y="324"/>
              </a:cxn>
              <a:cxn ang="0">
                <a:pos x="3" y="318"/>
              </a:cxn>
              <a:cxn ang="0">
                <a:pos x="0" y="318"/>
              </a:cxn>
              <a:cxn ang="0">
                <a:pos x="0" y="266"/>
              </a:cxn>
              <a:cxn ang="0">
                <a:pos x="5" y="266"/>
              </a:cxn>
              <a:cxn ang="0">
                <a:pos x="21" y="271"/>
              </a:cxn>
              <a:cxn ang="0">
                <a:pos x="38" y="266"/>
              </a:cxn>
              <a:cxn ang="0">
                <a:pos x="42" y="262"/>
              </a:cxn>
              <a:cxn ang="0">
                <a:pos x="50" y="242"/>
              </a:cxn>
              <a:cxn ang="0">
                <a:pos x="42" y="221"/>
              </a:cxn>
              <a:cxn ang="0">
                <a:pos x="21" y="213"/>
              </a:cxn>
              <a:cxn ang="0">
                <a:pos x="1" y="221"/>
              </a:cxn>
              <a:cxn ang="0">
                <a:pos x="0" y="221"/>
              </a:cxn>
              <a:cxn ang="0">
                <a:pos x="0" y="163"/>
              </a:cxn>
              <a:cxn ang="0">
                <a:pos x="0" y="140"/>
              </a:cxn>
              <a:cxn ang="0">
                <a:pos x="1" y="140"/>
              </a:cxn>
              <a:cxn ang="0">
                <a:pos x="5" y="143"/>
              </a:cxn>
              <a:cxn ang="0">
                <a:pos x="21" y="149"/>
              </a:cxn>
              <a:cxn ang="0">
                <a:pos x="38" y="143"/>
              </a:cxn>
              <a:cxn ang="0">
                <a:pos x="42" y="140"/>
              </a:cxn>
              <a:cxn ang="0">
                <a:pos x="50" y="120"/>
              </a:cxn>
              <a:cxn ang="0">
                <a:pos x="42" y="99"/>
              </a:cxn>
              <a:cxn ang="0">
                <a:pos x="21" y="91"/>
              </a:cxn>
              <a:cxn ang="0">
                <a:pos x="1" y="99"/>
              </a:cxn>
              <a:cxn ang="0">
                <a:pos x="0" y="99"/>
              </a:cxn>
              <a:cxn ang="0">
                <a:pos x="0" y="53"/>
              </a:cxn>
              <a:cxn ang="0">
                <a:pos x="67" y="53"/>
              </a:cxn>
              <a:cxn ang="0">
                <a:pos x="63" y="50"/>
              </a:cxn>
              <a:cxn ang="0">
                <a:pos x="54" y="29"/>
              </a:cxn>
              <a:cxn ang="0">
                <a:pos x="63" y="9"/>
              </a:cxn>
              <a:cxn ang="0">
                <a:pos x="83" y="0"/>
              </a:cxn>
              <a:cxn ang="0">
                <a:pos x="104" y="9"/>
              </a:cxn>
              <a:cxn ang="0">
                <a:pos x="112" y="29"/>
              </a:cxn>
              <a:cxn ang="0">
                <a:pos x="104" y="50"/>
              </a:cxn>
              <a:cxn ang="0">
                <a:pos x="100" y="53"/>
              </a:cxn>
              <a:cxn ang="0">
                <a:pos x="162" y="53"/>
              </a:cxn>
              <a:cxn ang="0">
                <a:pos x="162" y="195"/>
              </a:cxn>
              <a:cxn ang="0">
                <a:pos x="147" y="190"/>
              </a:cxn>
              <a:cxn ang="0">
                <a:pos x="127" y="199"/>
              </a:cxn>
              <a:cxn ang="0">
                <a:pos x="127" y="199"/>
              </a:cxn>
              <a:cxn ang="0">
                <a:pos x="118" y="219"/>
              </a:cxn>
              <a:cxn ang="0">
                <a:pos x="127" y="240"/>
              </a:cxn>
              <a:cxn ang="0">
                <a:pos x="127" y="240"/>
              </a:cxn>
              <a:cxn ang="0">
                <a:pos x="131" y="243"/>
              </a:cxn>
              <a:cxn ang="0">
                <a:pos x="147" y="248"/>
              </a:cxn>
              <a:cxn ang="0">
                <a:pos x="162" y="244"/>
              </a:cxn>
              <a:cxn ang="0">
                <a:pos x="162" y="400"/>
              </a:cxn>
            </a:cxnLst>
            <a:rect l="0" t="0" r="r" b="b"/>
            <a:pathLst>
              <a:path w="162" h="400">
                <a:moveTo>
                  <a:pt x="162" y="400"/>
                </a:moveTo>
                <a:cubicBezTo>
                  <a:pt x="142" y="371"/>
                  <a:pt x="114" y="346"/>
                  <a:pt x="78" y="324"/>
                </a:cubicBezTo>
                <a:cubicBezTo>
                  <a:pt x="53" y="314"/>
                  <a:pt x="28" y="312"/>
                  <a:pt x="3" y="318"/>
                </a:cubicBezTo>
                <a:cubicBezTo>
                  <a:pt x="0" y="318"/>
                  <a:pt x="0" y="318"/>
                  <a:pt x="0" y="318"/>
                </a:cubicBezTo>
                <a:cubicBezTo>
                  <a:pt x="0" y="266"/>
                  <a:pt x="0" y="266"/>
                  <a:pt x="0" y="266"/>
                </a:cubicBezTo>
                <a:cubicBezTo>
                  <a:pt x="5" y="266"/>
                  <a:pt x="5" y="266"/>
                  <a:pt x="5" y="266"/>
                </a:cubicBezTo>
                <a:cubicBezTo>
                  <a:pt x="9" y="269"/>
                  <a:pt x="15" y="271"/>
                  <a:pt x="21" y="271"/>
                </a:cubicBezTo>
                <a:cubicBezTo>
                  <a:pt x="27" y="271"/>
                  <a:pt x="33" y="269"/>
                  <a:pt x="38" y="266"/>
                </a:cubicBezTo>
                <a:cubicBezTo>
                  <a:pt x="39" y="265"/>
                  <a:pt x="40" y="264"/>
                  <a:pt x="42" y="262"/>
                </a:cubicBezTo>
                <a:cubicBezTo>
                  <a:pt x="47" y="257"/>
                  <a:pt x="50" y="250"/>
                  <a:pt x="50" y="242"/>
                </a:cubicBezTo>
                <a:cubicBezTo>
                  <a:pt x="50" y="234"/>
                  <a:pt x="47" y="227"/>
                  <a:pt x="42" y="221"/>
                </a:cubicBezTo>
                <a:cubicBezTo>
                  <a:pt x="36" y="216"/>
                  <a:pt x="29" y="213"/>
                  <a:pt x="21" y="213"/>
                </a:cubicBezTo>
                <a:cubicBezTo>
                  <a:pt x="13" y="213"/>
                  <a:pt x="6" y="216"/>
                  <a:pt x="1" y="221"/>
                </a:cubicBezTo>
                <a:cubicBezTo>
                  <a:pt x="1" y="221"/>
                  <a:pt x="0" y="221"/>
                  <a:pt x="0" y="221"/>
                </a:cubicBezTo>
                <a:cubicBezTo>
                  <a:pt x="0" y="163"/>
                  <a:pt x="0" y="163"/>
                  <a:pt x="0" y="163"/>
                </a:cubicBezTo>
                <a:cubicBezTo>
                  <a:pt x="0" y="140"/>
                  <a:pt x="0" y="140"/>
                  <a:pt x="0" y="140"/>
                </a:cubicBezTo>
                <a:cubicBezTo>
                  <a:pt x="0" y="140"/>
                  <a:pt x="1" y="140"/>
                  <a:pt x="1" y="140"/>
                </a:cubicBezTo>
                <a:cubicBezTo>
                  <a:pt x="2" y="141"/>
                  <a:pt x="3" y="142"/>
                  <a:pt x="5" y="143"/>
                </a:cubicBezTo>
                <a:cubicBezTo>
                  <a:pt x="9" y="147"/>
                  <a:pt x="15" y="149"/>
                  <a:pt x="21" y="149"/>
                </a:cubicBezTo>
                <a:cubicBezTo>
                  <a:pt x="27" y="149"/>
                  <a:pt x="33" y="147"/>
                  <a:pt x="38" y="143"/>
                </a:cubicBezTo>
                <a:cubicBezTo>
                  <a:pt x="39" y="142"/>
                  <a:pt x="40" y="141"/>
                  <a:pt x="42" y="140"/>
                </a:cubicBezTo>
                <a:cubicBezTo>
                  <a:pt x="47" y="134"/>
                  <a:pt x="50" y="128"/>
                  <a:pt x="50" y="120"/>
                </a:cubicBezTo>
                <a:cubicBezTo>
                  <a:pt x="50" y="112"/>
                  <a:pt x="47" y="105"/>
                  <a:pt x="42" y="99"/>
                </a:cubicBezTo>
                <a:cubicBezTo>
                  <a:pt x="36" y="93"/>
                  <a:pt x="29" y="91"/>
                  <a:pt x="21" y="91"/>
                </a:cubicBezTo>
                <a:cubicBezTo>
                  <a:pt x="13" y="91"/>
                  <a:pt x="6" y="93"/>
                  <a:pt x="1" y="99"/>
                </a:cubicBezTo>
                <a:cubicBezTo>
                  <a:pt x="1" y="99"/>
                  <a:pt x="0" y="99"/>
                  <a:pt x="0" y="99"/>
                </a:cubicBezTo>
                <a:cubicBezTo>
                  <a:pt x="0" y="53"/>
                  <a:pt x="0" y="53"/>
                  <a:pt x="0" y="53"/>
                </a:cubicBezTo>
                <a:cubicBezTo>
                  <a:pt x="67" y="53"/>
                  <a:pt x="67" y="53"/>
                  <a:pt x="67" y="53"/>
                </a:cubicBezTo>
                <a:cubicBezTo>
                  <a:pt x="65" y="52"/>
                  <a:pt x="64" y="51"/>
                  <a:pt x="63" y="50"/>
                </a:cubicBezTo>
                <a:cubicBezTo>
                  <a:pt x="57" y="44"/>
                  <a:pt x="54" y="37"/>
                  <a:pt x="54" y="29"/>
                </a:cubicBezTo>
                <a:cubicBezTo>
                  <a:pt x="54" y="21"/>
                  <a:pt x="57" y="15"/>
                  <a:pt x="63" y="9"/>
                </a:cubicBezTo>
                <a:cubicBezTo>
                  <a:pt x="69" y="3"/>
                  <a:pt x="75" y="0"/>
                  <a:pt x="83" y="0"/>
                </a:cubicBezTo>
                <a:cubicBezTo>
                  <a:pt x="91" y="0"/>
                  <a:pt x="98" y="3"/>
                  <a:pt x="104" y="9"/>
                </a:cubicBezTo>
                <a:cubicBezTo>
                  <a:pt x="110" y="15"/>
                  <a:pt x="112" y="21"/>
                  <a:pt x="112" y="29"/>
                </a:cubicBezTo>
                <a:cubicBezTo>
                  <a:pt x="112" y="37"/>
                  <a:pt x="110" y="44"/>
                  <a:pt x="104" y="50"/>
                </a:cubicBezTo>
                <a:cubicBezTo>
                  <a:pt x="103" y="51"/>
                  <a:pt x="101" y="52"/>
                  <a:pt x="100" y="53"/>
                </a:cubicBezTo>
                <a:cubicBezTo>
                  <a:pt x="162" y="53"/>
                  <a:pt x="162" y="53"/>
                  <a:pt x="162" y="53"/>
                </a:cubicBezTo>
                <a:cubicBezTo>
                  <a:pt x="162" y="195"/>
                  <a:pt x="162" y="195"/>
                  <a:pt x="162" y="195"/>
                </a:cubicBezTo>
                <a:cubicBezTo>
                  <a:pt x="158" y="192"/>
                  <a:pt x="153" y="190"/>
                  <a:pt x="147" y="190"/>
                </a:cubicBezTo>
                <a:cubicBezTo>
                  <a:pt x="139" y="190"/>
                  <a:pt x="133" y="193"/>
                  <a:pt x="127" y="199"/>
                </a:cubicBezTo>
                <a:cubicBezTo>
                  <a:pt x="127" y="199"/>
                  <a:pt x="127" y="199"/>
                  <a:pt x="127" y="199"/>
                </a:cubicBezTo>
                <a:cubicBezTo>
                  <a:pt x="121" y="205"/>
                  <a:pt x="118" y="212"/>
                  <a:pt x="118" y="219"/>
                </a:cubicBezTo>
                <a:cubicBezTo>
                  <a:pt x="118" y="227"/>
                  <a:pt x="121" y="234"/>
                  <a:pt x="127" y="240"/>
                </a:cubicBezTo>
                <a:cubicBezTo>
                  <a:pt x="127" y="240"/>
                  <a:pt x="127" y="240"/>
                  <a:pt x="127" y="240"/>
                </a:cubicBezTo>
                <a:cubicBezTo>
                  <a:pt x="128" y="241"/>
                  <a:pt x="129" y="242"/>
                  <a:pt x="131" y="243"/>
                </a:cubicBezTo>
                <a:cubicBezTo>
                  <a:pt x="136" y="247"/>
                  <a:pt x="141" y="248"/>
                  <a:pt x="147" y="248"/>
                </a:cubicBezTo>
                <a:cubicBezTo>
                  <a:pt x="153" y="248"/>
                  <a:pt x="158" y="247"/>
                  <a:pt x="162" y="244"/>
                </a:cubicBezTo>
                <a:lnTo>
                  <a:pt x="162" y="400"/>
                </a:lnTo>
                <a:close/>
              </a:path>
            </a:pathLst>
          </a:custGeom>
          <a:solidFill>
            <a:schemeClr val="accent1"/>
          </a:solidFill>
          <a:ln w="19050">
            <a:solidFill>
              <a:schemeClr val="bg1"/>
            </a:solidFill>
            <a:round/>
          </a:ln>
        </p:spPr>
        <p:txBody>
          <a:bodyPr vert="horz" wrap="square" lIns="121904" tIns="60952" rIns="121904" bIns="60952" numCol="1" anchor="t" anchorCtr="0" compatLnSpc="1"/>
          <a:lstStyle/>
          <a:p>
            <a:endParaRPr lang="en-US" sz="3600">
              <a:cs typeface="+mn-ea"/>
              <a:sym typeface="+mn-lt"/>
            </a:endParaRPr>
          </a:p>
        </p:txBody>
      </p:sp>
      <p:sp>
        <p:nvSpPr>
          <p:cNvPr id="106" name="Freeform 11"/>
          <p:cNvSpPr/>
          <p:nvPr/>
        </p:nvSpPr>
        <p:spPr bwMode="auto">
          <a:xfrm>
            <a:off x="2450643" y="3678300"/>
            <a:ext cx="1309479" cy="1851835"/>
          </a:xfrm>
          <a:custGeom>
            <a:avLst/>
            <a:gdLst/>
            <a:ahLst/>
            <a:cxnLst>
              <a:cxn ang="0">
                <a:pos x="235" y="400"/>
              </a:cxn>
              <a:cxn ang="0">
                <a:pos x="44" y="400"/>
              </a:cxn>
              <a:cxn ang="0">
                <a:pos x="44" y="244"/>
              </a:cxn>
              <a:cxn ang="0">
                <a:pos x="29" y="248"/>
              </a:cxn>
              <a:cxn ang="0">
                <a:pos x="13" y="243"/>
              </a:cxn>
              <a:cxn ang="0">
                <a:pos x="9" y="240"/>
              </a:cxn>
              <a:cxn ang="0">
                <a:pos x="9" y="240"/>
              </a:cxn>
              <a:cxn ang="0">
                <a:pos x="0" y="219"/>
              </a:cxn>
              <a:cxn ang="0">
                <a:pos x="9" y="199"/>
              </a:cxn>
              <a:cxn ang="0">
                <a:pos x="9" y="199"/>
              </a:cxn>
              <a:cxn ang="0">
                <a:pos x="29" y="190"/>
              </a:cxn>
              <a:cxn ang="0">
                <a:pos x="44" y="195"/>
              </a:cxn>
              <a:cxn ang="0">
                <a:pos x="44" y="53"/>
              </a:cxn>
              <a:cxn ang="0">
                <a:pos x="129" y="53"/>
              </a:cxn>
              <a:cxn ang="0">
                <a:pos x="125" y="50"/>
              </a:cxn>
              <a:cxn ang="0">
                <a:pos x="117" y="29"/>
              </a:cxn>
              <a:cxn ang="0">
                <a:pos x="125" y="9"/>
              </a:cxn>
              <a:cxn ang="0">
                <a:pos x="146" y="0"/>
              </a:cxn>
              <a:cxn ang="0">
                <a:pos x="166" y="9"/>
              </a:cxn>
              <a:cxn ang="0">
                <a:pos x="175" y="29"/>
              </a:cxn>
              <a:cxn ang="0">
                <a:pos x="166" y="50"/>
              </a:cxn>
              <a:cxn ang="0">
                <a:pos x="162" y="53"/>
              </a:cxn>
              <a:cxn ang="0">
                <a:pos x="235" y="53"/>
              </a:cxn>
              <a:cxn ang="0">
                <a:pos x="235" y="82"/>
              </a:cxn>
              <a:cxn ang="0">
                <a:pos x="254" y="75"/>
              </a:cxn>
              <a:cxn ang="0">
                <a:pos x="274" y="83"/>
              </a:cxn>
              <a:cxn ang="0">
                <a:pos x="283" y="104"/>
              </a:cxn>
              <a:cxn ang="0">
                <a:pos x="274" y="124"/>
              </a:cxn>
              <a:cxn ang="0">
                <a:pos x="254" y="133"/>
              </a:cxn>
              <a:cxn ang="0">
                <a:pos x="235" y="126"/>
              </a:cxn>
              <a:cxn ang="0">
                <a:pos x="235" y="154"/>
              </a:cxn>
              <a:cxn ang="0">
                <a:pos x="235" y="196"/>
              </a:cxn>
              <a:cxn ang="0">
                <a:pos x="218" y="190"/>
              </a:cxn>
              <a:cxn ang="0">
                <a:pos x="197" y="199"/>
              </a:cxn>
              <a:cxn ang="0">
                <a:pos x="191" y="207"/>
              </a:cxn>
              <a:cxn ang="0">
                <a:pos x="189" y="219"/>
              </a:cxn>
              <a:cxn ang="0">
                <a:pos x="194" y="236"/>
              </a:cxn>
              <a:cxn ang="0">
                <a:pos x="197" y="240"/>
              </a:cxn>
              <a:cxn ang="0">
                <a:pos x="218" y="248"/>
              </a:cxn>
              <a:cxn ang="0">
                <a:pos x="235" y="243"/>
              </a:cxn>
              <a:cxn ang="0">
                <a:pos x="235" y="274"/>
              </a:cxn>
              <a:cxn ang="0">
                <a:pos x="235" y="317"/>
              </a:cxn>
              <a:cxn ang="0">
                <a:pos x="218" y="312"/>
              </a:cxn>
              <a:cxn ang="0">
                <a:pos x="210" y="313"/>
              </a:cxn>
              <a:cxn ang="0">
                <a:pos x="197" y="320"/>
              </a:cxn>
              <a:cxn ang="0">
                <a:pos x="189" y="341"/>
              </a:cxn>
              <a:cxn ang="0">
                <a:pos x="197" y="361"/>
              </a:cxn>
              <a:cxn ang="0">
                <a:pos x="215" y="370"/>
              </a:cxn>
              <a:cxn ang="0">
                <a:pos x="218" y="370"/>
              </a:cxn>
              <a:cxn ang="0">
                <a:pos x="235" y="364"/>
              </a:cxn>
              <a:cxn ang="0">
                <a:pos x="235" y="400"/>
              </a:cxn>
            </a:cxnLst>
            <a:rect l="0" t="0" r="r" b="b"/>
            <a:pathLst>
              <a:path w="283" h="400">
                <a:moveTo>
                  <a:pt x="235" y="400"/>
                </a:moveTo>
                <a:cubicBezTo>
                  <a:pt x="44" y="400"/>
                  <a:pt x="44" y="400"/>
                  <a:pt x="44" y="400"/>
                </a:cubicBezTo>
                <a:cubicBezTo>
                  <a:pt x="44" y="244"/>
                  <a:pt x="44" y="244"/>
                  <a:pt x="44" y="244"/>
                </a:cubicBezTo>
                <a:cubicBezTo>
                  <a:pt x="40" y="247"/>
                  <a:pt x="35" y="248"/>
                  <a:pt x="29" y="248"/>
                </a:cubicBezTo>
                <a:cubicBezTo>
                  <a:pt x="23" y="248"/>
                  <a:pt x="18" y="247"/>
                  <a:pt x="13" y="243"/>
                </a:cubicBezTo>
                <a:cubicBezTo>
                  <a:pt x="11" y="242"/>
                  <a:pt x="10" y="241"/>
                  <a:pt x="9" y="240"/>
                </a:cubicBezTo>
                <a:cubicBezTo>
                  <a:pt x="9" y="240"/>
                  <a:pt x="9" y="240"/>
                  <a:pt x="9" y="240"/>
                </a:cubicBezTo>
                <a:cubicBezTo>
                  <a:pt x="3" y="234"/>
                  <a:pt x="0" y="227"/>
                  <a:pt x="0" y="219"/>
                </a:cubicBezTo>
                <a:cubicBezTo>
                  <a:pt x="0" y="212"/>
                  <a:pt x="3" y="205"/>
                  <a:pt x="9" y="199"/>
                </a:cubicBezTo>
                <a:cubicBezTo>
                  <a:pt x="9" y="199"/>
                  <a:pt x="9" y="199"/>
                  <a:pt x="9" y="199"/>
                </a:cubicBezTo>
                <a:cubicBezTo>
                  <a:pt x="15" y="193"/>
                  <a:pt x="21" y="190"/>
                  <a:pt x="29" y="190"/>
                </a:cubicBezTo>
                <a:cubicBezTo>
                  <a:pt x="35" y="190"/>
                  <a:pt x="40" y="192"/>
                  <a:pt x="44" y="195"/>
                </a:cubicBezTo>
                <a:cubicBezTo>
                  <a:pt x="44" y="53"/>
                  <a:pt x="44" y="53"/>
                  <a:pt x="44" y="53"/>
                </a:cubicBezTo>
                <a:cubicBezTo>
                  <a:pt x="129" y="53"/>
                  <a:pt x="129" y="53"/>
                  <a:pt x="129" y="53"/>
                </a:cubicBezTo>
                <a:cubicBezTo>
                  <a:pt x="128" y="52"/>
                  <a:pt x="126" y="51"/>
                  <a:pt x="125" y="50"/>
                </a:cubicBezTo>
                <a:cubicBezTo>
                  <a:pt x="119" y="44"/>
                  <a:pt x="117" y="37"/>
                  <a:pt x="117" y="29"/>
                </a:cubicBezTo>
                <a:cubicBezTo>
                  <a:pt x="117" y="21"/>
                  <a:pt x="119" y="15"/>
                  <a:pt x="125" y="9"/>
                </a:cubicBezTo>
                <a:cubicBezTo>
                  <a:pt x="131" y="3"/>
                  <a:pt x="138" y="0"/>
                  <a:pt x="146" y="0"/>
                </a:cubicBezTo>
                <a:cubicBezTo>
                  <a:pt x="154" y="0"/>
                  <a:pt x="160" y="3"/>
                  <a:pt x="166" y="9"/>
                </a:cubicBezTo>
                <a:cubicBezTo>
                  <a:pt x="172" y="15"/>
                  <a:pt x="175" y="21"/>
                  <a:pt x="175" y="29"/>
                </a:cubicBezTo>
                <a:cubicBezTo>
                  <a:pt x="175" y="37"/>
                  <a:pt x="172" y="44"/>
                  <a:pt x="166" y="50"/>
                </a:cubicBezTo>
                <a:cubicBezTo>
                  <a:pt x="165" y="51"/>
                  <a:pt x="163" y="52"/>
                  <a:pt x="162" y="53"/>
                </a:cubicBezTo>
                <a:cubicBezTo>
                  <a:pt x="235" y="53"/>
                  <a:pt x="235" y="53"/>
                  <a:pt x="235" y="53"/>
                </a:cubicBezTo>
                <a:cubicBezTo>
                  <a:pt x="235" y="82"/>
                  <a:pt x="235" y="82"/>
                  <a:pt x="235" y="82"/>
                </a:cubicBezTo>
                <a:cubicBezTo>
                  <a:pt x="240" y="77"/>
                  <a:pt x="247" y="75"/>
                  <a:pt x="254" y="75"/>
                </a:cubicBezTo>
                <a:cubicBezTo>
                  <a:pt x="262" y="75"/>
                  <a:pt x="269" y="78"/>
                  <a:pt x="274" y="83"/>
                </a:cubicBezTo>
                <a:cubicBezTo>
                  <a:pt x="280" y="89"/>
                  <a:pt x="283" y="96"/>
                  <a:pt x="283" y="104"/>
                </a:cubicBezTo>
                <a:cubicBezTo>
                  <a:pt x="283" y="112"/>
                  <a:pt x="280" y="119"/>
                  <a:pt x="274" y="124"/>
                </a:cubicBezTo>
                <a:cubicBezTo>
                  <a:pt x="269" y="130"/>
                  <a:pt x="262" y="133"/>
                  <a:pt x="254" y="133"/>
                </a:cubicBezTo>
                <a:cubicBezTo>
                  <a:pt x="247" y="133"/>
                  <a:pt x="240" y="130"/>
                  <a:pt x="235" y="126"/>
                </a:cubicBezTo>
                <a:cubicBezTo>
                  <a:pt x="235" y="154"/>
                  <a:pt x="235" y="154"/>
                  <a:pt x="235" y="154"/>
                </a:cubicBezTo>
                <a:cubicBezTo>
                  <a:pt x="235" y="196"/>
                  <a:pt x="235" y="196"/>
                  <a:pt x="235" y="196"/>
                </a:cubicBezTo>
                <a:cubicBezTo>
                  <a:pt x="230" y="192"/>
                  <a:pt x="224" y="190"/>
                  <a:pt x="218" y="190"/>
                </a:cubicBezTo>
                <a:cubicBezTo>
                  <a:pt x="210" y="190"/>
                  <a:pt x="203" y="193"/>
                  <a:pt x="197" y="199"/>
                </a:cubicBezTo>
                <a:cubicBezTo>
                  <a:pt x="195" y="201"/>
                  <a:pt x="193" y="204"/>
                  <a:pt x="191" y="207"/>
                </a:cubicBezTo>
                <a:cubicBezTo>
                  <a:pt x="190" y="211"/>
                  <a:pt x="189" y="215"/>
                  <a:pt x="189" y="219"/>
                </a:cubicBezTo>
                <a:cubicBezTo>
                  <a:pt x="189" y="226"/>
                  <a:pt x="191" y="231"/>
                  <a:pt x="194" y="236"/>
                </a:cubicBezTo>
                <a:cubicBezTo>
                  <a:pt x="195" y="237"/>
                  <a:pt x="196" y="239"/>
                  <a:pt x="197" y="240"/>
                </a:cubicBezTo>
                <a:cubicBezTo>
                  <a:pt x="203" y="246"/>
                  <a:pt x="210" y="248"/>
                  <a:pt x="218" y="248"/>
                </a:cubicBezTo>
                <a:cubicBezTo>
                  <a:pt x="224" y="248"/>
                  <a:pt x="230" y="247"/>
                  <a:pt x="235" y="243"/>
                </a:cubicBezTo>
                <a:cubicBezTo>
                  <a:pt x="235" y="274"/>
                  <a:pt x="235" y="274"/>
                  <a:pt x="235" y="274"/>
                </a:cubicBezTo>
                <a:cubicBezTo>
                  <a:pt x="235" y="317"/>
                  <a:pt x="235" y="317"/>
                  <a:pt x="235" y="317"/>
                </a:cubicBezTo>
                <a:cubicBezTo>
                  <a:pt x="230" y="313"/>
                  <a:pt x="224" y="312"/>
                  <a:pt x="218" y="312"/>
                </a:cubicBezTo>
                <a:cubicBezTo>
                  <a:pt x="215" y="312"/>
                  <a:pt x="213" y="312"/>
                  <a:pt x="210" y="313"/>
                </a:cubicBezTo>
                <a:cubicBezTo>
                  <a:pt x="205" y="314"/>
                  <a:pt x="201" y="316"/>
                  <a:pt x="197" y="320"/>
                </a:cubicBezTo>
                <a:cubicBezTo>
                  <a:pt x="192" y="326"/>
                  <a:pt x="189" y="333"/>
                  <a:pt x="189" y="341"/>
                </a:cubicBezTo>
                <a:cubicBezTo>
                  <a:pt x="189" y="349"/>
                  <a:pt x="192" y="355"/>
                  <a:pt x="197" y="361"/>
                </a:cubicBezTo>
                <a:cubicBezTo>
                  <a:pt x="202" y="366"/>
                  <a:pt x="208" y="369"/>
                  <a:pt x="215" y="370"/>
                </a:cubicBezTo>
                <a:cubicBezTo>
                  <a:pt x="216" y="370"/>
                  <a:pt x="217" y="370"/>
                  <a:pt x="218" y="370"/>
                </a:cubicBezTo>
                <a:cubicBezTo>
                  <a:pt x="224" y="370"/>
                  <a:pt x="230" y="368"/>
                  <a:pt x="235" y="364"/>
                </a:cubicBezTo>
                <a:lnTo>
                  <a:pt x="235" y="400"/>
                </a:lnTo>
                <a:close/>
              </a:path>
            </a:pathLst>
          </a:custGeom>
          <a:solidFill>
            <a:schemeClr val="accent2"/>
          </a:solidFill>
          <a:ln w="19050">
            <a:solidFill>
              <a:schemeClr val="bg1"/>
            </a:solidFill>
            <a:round/>
          </a:ln>
        </p:spPr>
        <p:txBody>
          <a:bodyPr vert="horz" wrap="square" lIns="121904" tIns="60952" rIns="121904" bIns="60952" numCol="1" anchor="t" anchorCtr="0" compatLnSpc="1"/>
          <a:lstStyle/>
          <a:p>
            <a:endParaRPr lang="en-US" sz="3600">
              <a:cs typeface="+mn-ea"/>
              <a:sym typeface="+mn-lt"/>
            </a:endParaRPr>
          </a:p>
        </p:txBody>
      </p:sp>
      <p:sp>
        <p:nvSpPr>
          <p:cNvPr id="107" name="Freeform 12"/>
          <p:cNvSpPr/>
          <p:nvPr/>
        </p:nvSpPr>
        <p:spPr bwMode="auto">
          <a:xfrm>
            <a:off x="3324424" y="4392377"/>
            <a:ext cx="1561852" cy="573641"/>
          </a:xfrm>
          <a:custGeom>
            <a:avLst/>
            <a:gdLst/>
            <a:ahLst/>
            <a:cxnLst>
              <a:cxn ang="0">
                <a:pos x="292" y="2"/>
              </a:cxn>
              <a:cxn ang="0">
                <a:pos x="319" y="18"/>
              </a:cxn>
              <a:cxn ang="0">
                <a:pos x="337" y="62"/>
              </a:cxn>
              <a:cxn ang="0">
                <a:pos x="319" y="105"/>
              </a:cxn>
              <a:cxn ang="0">
                <a:pos x="276" y="124"/>
              </a:cxn>
              <a:cxn ang="0">
                <a:pos x="260" y="124"/>
              </a:cxn>
              <a:cxn ang="0">
                <a:pos x="237" y="120"/>
              </a:cxn>
              <a:cxn ang="0">
                <a:pos x="145" y="120"/>
              </a:cxn>
              <a:cxn ang="0">
                <a:pos x="150" y="103"/>
              </a:cxn>
              <a:cxn ang="0">
                <a:pos x="141" y="83"/>
              </a:cxn>
              <a:cxn ang="0">
                <a:pos x="121" y="74"/>
              </a:cxn>
              <a:cxn ang="0">
                <a:pos x="100" y="83"/>
              </a:cxn>
              <a:cxn ang="0">
                <a:pos x="92" y="103"/>
              </a:cxn>
              <a:cxn ang="0">
                <a:pos x="97" y="120"/>
              </a:cxn>
              <a:cxn ang="0">
                <a:pos x="46" y="120"/>
              </a:cxn>
              <a:cxn ang="0">
                <a:pos x="46" y="89"/>
              </a:cxn>
              <a:cxn ang="0">
                <a:pos x="29" y="94"/>
              </a:cxn>
              <a:cxn ang="0">
                <a:pos x="8" y="86"/>
              </a:cxn>
              <a:cxn ang="0">
                <a:pos x="5" y="82"/>
              </a:cxn>
              <a:cxn ang="0">
                <a:pos x="0" y="65"/>
              </a:cxn>
              <a:cxn ang="0">
                <a:pos x="2" y="53"/>
              </a:cxn>
              <a:cxn ang="0">
                <a:pos x="8" y="45"/>
              </a:cxn>
              <a:cxn ang="0">
                <a:pos x="29" y="36"/>
              </a:cxn>
              <a:cxn ang="0">
                <a:pos x="46" y="42"/>
              </a:cxn>
              <a:cxn ang="0">
                <a:pos x="46" y="0"/>
              </a:cxn>
              <a:cxn ang="0">
                <a:pos x="52" y="0"/>
              </a:cxn>
              <a:cxn ang="0">
                <a:pos x="52" y="1"/>
              </a:cxn>
              <a:cxn ang="0">
                <a:pos x="54" y="1"/>
              </a:cxn>
              <a:cxn ang="0">
                <a:pos x="62" y="0"/>
              </a:cxn>
              <a:cxn ang="0">
                <a:pos x="189" y="0"/>
              </a:cxn>
              <a:cxn ang="0">
                <a:pos x="181" y="20"/>
              </a:cxn>
              <a:cxn ang="0">
                <a:pos x="189" y="40"/>
              </a:cxn>
              <a:cxn ang="0">
                <a:pos x="210" y="49"/>
              </a:cxn>
              <a:cxn ang="0">
                <a:pos x="230" y="40"/>
              </a:cxn>
              <a:cxn ang="0">
                <a:pos x="239" y="20"/>
              </a:cxn>
              <a:cxn ang="0">
                <a:pos x="231" y="0"/>
              </a:cxn>
              <a:cxn ang="0">
                <a:pos x="276" y="0"/>
              </a:cxn>
              <a:cxn ang="0">
                <a:pos x="292" y="2"/>
              </a:cxn>
            </a:cxnLst>
            <a:rect l="0" t="0" r="r" b="b"/>
            <a:pathLst>
              <a:path w="337" h="124">
                <a:moveTo>
                  <a:pt x="292" y="2"/>
                </a:moveTo>
                <a:cubicBezTo>
                  <a:pt x="302" y="5"/>
                  <a:pt x="311" y="10"/>
                  <a:pt x="319" y="18"/>
                </a:cubicBezTo>
                <a:cubicBezTo>
                  <a:pt x="331" y="31"/>
                  <a:pt x="337" y="45"/>
                  <a:pt x="337" y="62"/>
                </a:cubicBezTo>
                <a:cubicBezTo>
                  <a:pt x="337" y="79"/>
                  <a:pt x="331" y="93"/>
                  <a:pt x="319" y="105"/>
                </a:cubicBezTo>
                <a:cubicBezTo>
                  <a:pt x="307" y="118"/>
                  <a:pt x="293" y="124"/>
                  <a:pt x="276" y="124"/>
                </a:cubicBezTo>
                <a:cubicBezTo>
                  <a:pt x="260" y="124"/>
                  <a:pt x="260" y="124"/>
                  <a:pt x="260" y="124"/>
                </a:cubicBezTo>
                <a:cubicBezTo>
                  <a:pt x="253" y="121"/>
                  <a:pt x="245" y="120"/>
                  <a:pt x="237" y="120"/>
                </a:cubicBezTo>
                <a:cubicBezTo>
                  <a:pt x="145" y="120"/>
                  <a:pt x="145" y="120"/>
                  <a:pt x="145" y="120"/>
                </a:cubicBezTo>
                <a:cubicBezTo>
                  <a:pt x="148" y="115"/>
                  <a:pt x="150" y="109"/>
                  <a:pt x="150" y="103"/>
                </a:cubicBezTo>
                <a:cubicBezTo>
                  <a:pt x="150" y="95"/>
                  <a:pt x="147" y="89"/>
                  <a:pt x="141" y="83"/>
                </a:cubicBezTo>
                <a:cubicBezTo>
                  <a:pt x="136" y="77"/>
                  <a:pt x="129" y="74"/>
                  <a:pt x="121" y="74"/>
                </a:cubicBezTo>
                <a:cubicBezTo>
                  <a:pt x="113" y="74"/>
                  <a:pt x="106" y="77"/>
                  <a:pt x="100" y="83"/>
                </a:cubicBezTo>
                <a:cubicBezTo>
                  <a:pt x="95" y="89"/>
                  <a:pt x="92" y="95"/>
                  <a:pt x="92" y="103"/>
                </a:cubicBezTo>
                <a:cubicBezTo>
                  <a:pt x="92" y="109"/>
                  <a:pt x="94" y="115"/>
                  <a:pt x="97" y="120"/>
                </a:cubicBezTo>
                <a:cubicBezTo>
                  <a:pt x="46" y="120"/>
                  <a:pt x="46" y="120"/>
                  <a:pt x="46" y="120"/>
                </a:cubicBezTo>
                <a:cubicBezTo>
                  <a:pt x="46" y="89"/>
                  <a:pt x="46" y="89"/>
                  <a:pt x="46" y="89"/>
                </a:cubicBezTo>
                <a:cubicBezTo>
                  <a:pt x="41" y="93"/>
                  <a:pt x="35" y="94"/>
                  <a:pt x="29" y="94"/>
                </a:cubicBezTo>
                <a:cubicBezTo>
                  <a:pt x="21" y="94"/>
                  <a:pt x="14" y="92"/>
                  <a:pt x="8" y="86"/>
                </a:cubicBezTo>
                <a:cubicBezTo>
                  <a:pt x="7" y="85"/>
                  <a:pt x="6" y="83"/>
                  <a:pt x="5" y="82"/>
                </a:cubicBezTo>
                <a:cubicBezTo>
                  <a:pt x="2" y="77"/>
                  <a:pt x="0" y="72"/>
                  <a:pt x="0" y="65"/>
                </a:cubicBezTo>
                <a:cubicBezTo>
                  <a:pt x="0" y="61"/>
                  <a:pt x="1" y="57"/>
                  <a:pt x="2" y="53"/>
                </a:cubicBezTo>
                <a:cubicBezTo>
                  <a:pt x="4" y="50"/>
                  <a:pt x="6" y="47"/>
                  <a:pt x="8" y="45"/>
                </a:cubicBezTo>
                <a:cubicBezTo>
                  <a:pt x="14" y="39"/>
                  <a:pt x="21" y="36"/>
                  <a:pt x="29" y="36"/>
                </a:cubicBezTo>
                <a:cubicBezTo>
                  <a:pt x="35" y="36"/>
                  <a:pt x="41" y="38"/>
                  <a:pt x="46" y="42"/>
                </a:cubicBezTo>
                <a:cubicBezTo>
                  <a:pt x="46" y="0"/>
                  <a:pt x="46" y="0"/>
                  <a:pt x="46" y="0"/>
                </a:cubicBezTo>
                <a:cubicBezTo>
                  <a:pt x="52" y="0"/>
                  <a:pt x="52" y="0"/>
                  <a:pt x="52" y="0"/>
                </a:cubicBezTo>
                <a:cubicBezTo>
                  <a:pt x="52" y="1"/>
                  <a:pt x="52" y="1"/>
                  <a:pt x="52" y="1"/>
                </a:cubicBezTo>
                <a:cubicBezTo>
                  <a:pt x="53" y="1"/>
                  <a:pt x="54" y="1"/>
                  <a:pt x="54" y="1"/>
                </a:cubicBezTo>
                <a:cubicBezTo>
                  <a:pt x="57" y="1"/>
                  <a:pt x="60" y="0"/>
                  <a:pt x="62" y="0"/>
                </a:cubicBezTo>
                <a:cubicBezTo>
                  <a:pt x="189" y="0"/>
                  <a:pt x="189" y="0"/>
                  <a:pt x="189" y="0"/>
                </a:cubicBezTo>
                <a:cubicBezTo>
                  <a:pt x="184" y="6"/>
                  <a:pt x="181" y="12"/>
                  <a:pt x="181" y="20"/>
                </a:cubicBezTo>
                <a:cubicBezTo>
                  <a:pt x="181" y="28"/>
                  <a:pt x="184" y="35"/>
                  <a:pt x="189" y="40"/>
                </a:cubicBezTo>
                <a:cubicBezTo>
                  <a:pt x="195" y="46"/>
                  <a:pt x="202" y="49"/>
                  <a:pt x="210" y="49"/>
                </a:cubicBezTo>
                <a:cubicBezTo>
                  <a:pt x="218" y="49"/>
                  <a:pt x="225" y="46"/>
                  <a:pt x="230" y="40"/>
                </a:cubicBezTo>
                <a:cubicBezTo>
                  <a:pt x="236" y="35"/>
                  <a:pt x="239" y="28"/>
                  <a:pt x="239" y="20"/>
                </a:cubicBezTo>
                <a:cubicBezTo>
                  <a:pt x="239" y="12"/>
                  <a:pt x="236" y="6"/>
                  <a:pt x="231" y="0"/>
                </a:cubicBezTo>
                <a:cubicBezTo>
                  <a:pt x="276" y="0"/>
                  <a:pt x="276" y="0"/>
                  <a:pt x="276" y="0"/>
                </a:cubicBezTo>
                <a:cubicBezTo>
                  <a:pt x="281" y="0"/>
                  <a:pt x="287" y="1"/>
                  <a:pt x="292" y="2"/>
                </a:cubicBezTo>
                <a:close/>
              </a:path>
            </a:pathLst>
          </a:custGeom>
          <a:solidFill>
            <a:schemeClr val="bg1"/>
          </a:solidFill>
          <a:ln w="19050">
            <a:solidFill>
              <a:schemeClr val="bg1"/>
            </a:solidFill>
            <a:round/>
          </a:ln>
        </p:spPr>
        <p:txBody>
          <a:bodyPr vert="horz" wrap="square" lIns="121904" tIns="60952" rIns="121904" bIns="60952" numCol="1" anchor="t" anchorCtr="0" compatLnSpc="1"/>
          <a:lstStyle/>
          <a:p>
            <a:endParaRPr lang="en-US" sz="3600">
              <a:cs typeface="+mn-ea"/>
              <a:sym typeface="+mn-lt"/>
            </a:endParaRPr>
          </a:p>
        </p:txBody>
      </p:sp>
      <p:sp>
        <p:nvSpPr>
          <p:cNvPr id="108" name="Freeform 13"/>
          <p:cNvSpPr/>
          <p:nvPr/>
        </p:nvSpPr>
        <p:spPr bwMode="auto">
          <a:xfrm>
            <a:off x="3538701" y="3623554"/>
            <a:ext cx="1416619" cy="994945"/>
          </a:xfrm>
          <a:custGeom>
            <a:avLst/>
            <a:gdLst/>
            <a:ahLst/>
            <a:cxnLst>
              <a:cxn ang="0">
                <a:pos x="0" y="166"/>
              </a:cxn>
              <a:cxn ang="0">
                <a:pos x="0" y="138"/>
              </a:cxn>
              <a:cxn ang="0">
                <a:pos x="19" y="145"/>
              </a:cxn>
              <a:cxn ang="0">
                <a:pos x="39" y="136"/>
              </a:cxn>
              <a:cxn ang="0">
                <a:pos x="48" y="116"/>
              </a:cxn>
              <a:cxn ang="0">
                <a:pos x="39" y="95"/>
              </a:cxn>
              <a:cxn ang="0">
                <a:pos x="19" y="87"/>
              </a:cxn>
              <a:cxn ang="0">
                <a:pos x="0" y="94"/>
              </a:cxn>
              <a:cxn ang="0">
                <a:pos x="0" y="65"/>
              </a:cxn>
              <a:cxn ang="0">
                <a:pos x="19" y="65"/>
              </a:cxn>
              <a:cxn ang="0">
                <a:pos x="19" y="48"/>
              </a:cxn>
              <a:cxn ang="0">
                <a:pos x="22" y="48"/>
              </a:cxn>
              <a:cxn ang="0">
                <a:pos x="182" y="48"/>
              </a:cxn>
              <a:cxn ang="0">
                <a:pos x="175" y="29"/>
              </a:cxn>
              <a:cxn ang="0">
                <a:pos x="184" y="9"/>
              </a:cxn>
              <a:cxn ang="0">
                <a:pos x="204" y="0"/>
              </a:cxn>
              <a:cxn ang="0">
                <a:pos x="225" y="9"/>
              </a:cxn>
              <a:cxn ang="0">
                <a:pos x="233" y="29"/>
              </a:cxn>
              <a:cxn ang="0">
                <a:pos x="226" y="48"/>
              </a:cxn>
              <a:cxn ang="0">
                <a:pos x="246" y="48"/>
              </a:cxn>
              <a:cxn ang="0">
                <a:pos x="262" y="50"/>
              </a:cxn>
              <a:cxn ang="0">
                <a:pos x="288" y="65"/>
              </a:cxn>
              <a:cxn ang="0">
                <a:pos x="289" y="66"/>
              </a:cxn>
              <a:cxn ang="0">
                <a:pos x="306" y="108"/>
              </a:cxn>
              <a:cxn ang="0">
                <a:pos x="306" y="108"/>
              </a:cxn>
              <a:cxn ang="0">
                <a:pos x="289" y="151"/>
              </a:cxn>
              <a:cxn ang="0">
                <a:pos x="246" y="168"/>
              </a:cxn>
              <a:cxn ang="0">
                <a:pos x="246" y="168"/>
              </a:cxn>
              <a:cxn ang="0">
                <a:pos x="230" y="166"/>
              </a:cxn>
              <a:cxn ang="0">
                <a:pos x="185" y="166"/>
              </a:cxn>
              <a:cxn ang="0">
                <a:pos x="193" y="186"/>
              </a:cxn>
              <a:cxn ang="0">
                <a:pos x="184" y="206"/>
              </a:cxn>
              <a:cxn ang="0">
                <a:pos x="164" y="215"/>
              </a:cxn>
              <a:cxn ang="0">
                <a:pos x="143" y="206"/>
              </a:cxn>
              <a:cxn ang="0">
                <a:pos x="135" y="186"/>
              </a:cxn>
              <a:cxn ang="0">
                <a:pos x="143" y="166"/>
              </a:cxn>
              <a:cxn ang="0">
                <a:pos x="16" y="166"/>
              </a:cxn>
              <a:cxn ang="0">
                <a:pos x="8" y="167"/>
              </a:cxn>
              <a:cxn ang="0">
                <a:pos x="6" y="167"/>
              </a:cxn>
              <a:cxn ang="0">
                <a:pos x="6" y="166"/>
              </a:cxn>
              <a:cxn ang="0">
                <a:pos x="0" y="166"/>
              </a:cxn>
            </a:cxnLst>
            <a:rect l="0" t="0" r="r" b="b"/>
            <a:pathLst>
              <a:path w="306" h="215">
                <a:moveTo>
                  <a:pt x="0" y="166"/>
                </a:moveTo>
                <a:cubicBezTo>
                  <a:pt x="0" y="138"/>
                  <a:pt x="0" y="138"/>
                  <a:pt x="0" y="138"/>
                </a:cubicBezTo>
                <a:cubicBezTo>
                  <a:pt x="5" y="142"/>
                  <a:pt x="12" y="145"/>
                  <a:pt x="19" y="145"/>
                </a:cubicBezTo>
                <a:cubicBezTo>
                  <a:pt x="27" y="145"/>
                  <a:pt x="34" y="142"/>
                  <a:pt x="39" y="136"/>
                </a:cubicBezTo>
                <a:cubicBezTo>
                  <a:pt x="45" y="131"/>
                  <a:pt x="48" y="124"/>
                  <a:pt x="48" y="116"/>
                </a:cubicBezTo>
                <a:cubicBezTo>
                  <a:pt x="48" y="108"/>
                  <a:pt x="45" y="101"/>
                  <a:pt x="39" y="95"/>
                </a:cubicBezTo>
                <a:cubicBezTo>
                  <a:pt x="34" y="90"/>
                  <a:pt x="27" y="87"/>
                  <a:pt x="19" y="87"/>
                </a:cubicBezTo>
                <a:cubicBezTo>
                  <a:pt x="12" y="87"/>
                  <a:pt x="5" y="89"/>
                  <a:pt x="0" y="94"/>
                </a:cubicBezTo>
                <a:cubicBezTo>
                  <a:pt x="0" y="65"/>
                  <a:pt x="0" y="65"/>
                  <a:pt x="0" y="65"/>
                </a:cubicBezTo>
                <a:cubicBezTo>
                  <a:pt x="19" y="65"/>
                  <a:pt x="19" y="65"/>
                  <a:pt x="19" y="65"/>
                </a:cubicBezTo>
                <a:cubicBezTo>
                  <a:pt x="19" y="48"/>
                  <a:pt x="19" y="48"/>
                  <a:pt x="19" y="48"/>
                </a:cubicBezTo>
                <a:cubicBezTo>
                  <a:pt x="20" y="48"/>
                  <a:pt x="21" y="48"/>
                  <a:pt x="22" y="48"/>
                </a:cubicBezTo>
                <a:cubicBezTo>
                  <a:pt x="182" y="48"/>
                  <a:pt x="182" y="48"/>
                  <a:pt x="182" y="48"/>
                </a:cubicBezTo>
                <a:cubicBezTo>
                  <a:pt x="178" y="43"/>
                  <a:pt x="175" y="37"/>
                  <a:pt x="175" y="29"/>
                </a:cubicBezTo>
                <a:cubicBezTo>
                  <a:pt x="175" y="21"/>
                  <a:pt x="178" y="15"/>
                  <a:pt x="184" y="9"/>
                </a:cubicBezTo>
                <a:cubicBezTo>
                  <a:pt x="189" y="3"/>
                  <a:pt x="196" y="0"/>
                  <a:pt x="204" y="0"/>
                </a:cubicBezTo>
                <a:cubicBezTo>
                  <a:pt x="212" y="0"/>
                  <a:pt x="219" y="3"/>
                  <a:pt x="225" y="9"/>
                </a:cubicBezTo>
                <a:cubicBezTo>
                  <a:pt x="230" y="15"/>
                  <a:pt x="233" y="21"/>
                  <a:pt x="233" y="29"/>
                </a:cubicBezTo>
                <a:cubicBezTo>
                  <a:pt x="233" y="37"/>
                  <a:pt x="231" y="43"/>
                  <a:pt x="226" y="48"/>
                </a:cubicBezTo>
                <a:cubicBezTo>
                  <a:pt x="246" y="48"/>
                  <a:pt x="246" y="48"/>
                  <a:pt x="246" y="48"/>
                </a:cubicBezTo>
                <a:cubicBezTo>
                  <a:pt x="252" y="48"/>
                  <a:pt x="257" y="49"/>
                  <a:pt x="262" y="50"/>
                </a:cubicBezTo>
                <a:cubicBezTo>
                  <a:pt x="272" y="53"/>
                  <a:pt x="280" y="58"/>
                  <a:pt x="288" y="65"/>
                </a:cubicBezTo>
                <a:cubicBezTo>
                  <a:pt x="288" y="65"/>
                  <a:pt x="289" y="66"/>
                  <a:pt x="289" y="66"/>
                </a:cubicBezTo>
                <a:cubicBezTo>
                  <a:pt x="301" y="78"/>
                  <a:pt x="306" y="92"/>
                  <a:pt x="306" y="108"/>
                </a:cubicBezTo>
                <a:cubicBezTo>
                  <a:pt x="306" y="108"/>
                  <a:pt x="306" y="108"/>
                  <a:pt x="306" y="108"/>
                </a:cubicBezTo>
                <a:cubicBezTo>
                  <a:pt x="306" y="125"/>
                  <a:pt x="301" y="139"/>
                  <a:pt x="289" y="151"/>
                </a:cubicBezTo>
                <a:cubicBezTo>
                  <a:pt x="277" y="163"/>
                  <a:pt x="263" y="168"/>
                  <a:pt x="246" y="168"/>
                </a:cubicBezTo>
                <a:cubicBezTo>
                  <a:pt x="246" y="168"/>
                  <a:pt x="246" y="168"/>
                  <a:pt x="246" y="168"/>
                </a:cubicBezTo>
                <a:cubicBezTo>
                  <a:pt x="241" y="167"/>
                  <a:pt x="235" y="166"/>
                  <a:pt x="230" y="166"/>
                </a:cubicBezTo>
                <a:cubicBezTo>
                  <a:pt x="185" y="166"/>
                  <a:pt x="185" y="166"/>
                  <a:pt x="185" y="166"/>
                </a:cubicBezTo>
                <a:cubicBezTo>
                  <a:pt x="190" y="172"/>
                  <a:pt x="193" y="178"/>
                  <a:pt x="193" y="186"/>
                </a:cubicBezTo>
                <a:cubicBezTo>
                  <a:pt x="193" y="194"/>
                  <a:pt x="190" y="201"/>
                  <a:pt x="184" y="206"/>
                </a:cubicBezTo>
                <a:cubicBezTo>
                  <a:pt x="179" y="212"/>
                  <a:pt x="172" y="215"/>
                  <a:pt x="164" y="215"/>
                </a:cubicBezTo>
                <a:cubicBezTo>
                  <a:pt x="156" y="215"/>
                  <a:pt x="149" y="212"/>
                  <a:pt x="143" y="206"/>
                </a:cubicBezTo>
                <a:cubicBezTo>
                  <a:pt x="138" y="201"/>
                  <a:pt x="135" y="194"/>
                  <a:pt x="135" y="186"/>
                </a:cubicBezTo>
                <a:cubicBezTo>
                  <a:pt x="135" y="178"/>
                  <a:pt x="138" y="172"/>
                  <a:pt x="143" y="166"/>
                </a:cubicBezTo>
                <a:cubicBezTo>
                  <a:pt x="16" y="166"/>
                  <a:pt x="16" y="166"/>
                  <a:pt x="16" y="166"/>
                </a:cubicBezTo>
                <a:cubicBezTo>
                  <a:pt x="14" y="166"/>
                  <a:pt x="11" y="167"/>
                  <a:pt x="8" y="167"/>
                </a:cubicBezTo>
                <a:cubicBezTo>
                  <a:pt x="8" y="167"/>
                  <a:pt x="7" y="167"/>
                  <a:pt x="6" y="167"/>
                </a:cubicBezTo>
                <a:cubicBezTo>
                  <a:pt x="6" y="166"/>
                  <a:pt x="6" y="166"/>
                  <a:pt x="6" y="166"/>
                </a:cubicBezTo>
                <a:lnTo>
                  <a:pt x="0" y="166"/>
                </a:lnTo>
                <a:close/>
              </a:path>
            </a:pathLst>
          </a:custGeom>
          <a:solidFill>
            <a:schemeClr val="accent2"/>
          </a:solidFill>
          <a:ln w="19050">
            <a:solidFill>
              <a:schemeClr val="bg1"/>
            </a:solidFill>
            <a:round/>
          </a:ln>
        </p:spPr>
        <p:txBody>
          <a:bodyPr vert="horz" wrap="square" lIns="121904" tIns="60952" rIns="121904" bIns="60952" numCol="1" anchor="t" anchorCtr="0" compatLnSpc="1"/>
          <a:lstStyle/>
          <a:p>
            <a:endParaRPr lang="en-US" sz="3600">
              <a:cs typeface="+mn-ea"/>
              <a:sym typeface="+mn-lt"/>
            </a:endParaRPr>
          </a:p>
        </p:txBody>
      </p:sp>
      <p:sp>
        <p:nvSpPr>
          <p:cNvPr id="109" name="Freeform 14"/>
          <p:cNvSpPr/>
          <p:nvPr/>
        </p:nvSpPr>
        <p:spPr bwMode="auto">
          <a:xfrm>
            <a:off x="3491084" y="3252233"/>
            <a:ext cx="1459475" cy="602204"/>
          </a:xfrm>
          <a:custGeom>
            <a:avLst/>
            <a:gdLst/>
            <a:ahLst/>
            <a:cxnLst>
              <a:cxn ang="0">
                <a:pos x="272" y="130"/>
              </a:cxn>
              <a:cxn ang="0">
                <a:pos x="256" y="128"/>
              </a:cxn>
              <a:cxn ang="0">
                <a:pos x="236" y="128"/>
              </a:cxn>
              <a:cxn ang="0">
                <a:pos x="243" y="109"/>
              </a:cxn>
              <a:cxn ang="0">
                <a:pos x="235" y="89"/>
              </a:cxn>
              <a:cxn ang="0">
                <a:pos x="214" y="80"/>
              </a:cxn>
              <a:cxn ang="0">
                <a:pos x="194" y="89"/>
              </a:cxn>
              <a:cxn ang="0">
                <a:pos x="185" y="109"/>
              </a:cxn>
              <a:cxn ang="0">
                <a:pos x="192" y="128"/>
              </a:cxn>
              <a:cxn ang="0">
                <a:pos x="32" y="128"/>
              </a:cxn>
              <a:cxn ang="0">
                <a:pos x="29" y="128"/>
              </a:cxn>
              <a:cxn ang="0">
                <a:pos x="29" y="97"/>
              </a:cxn>
              <a:cxn ang="0">
                <a:pos x="10" y="90"/>
              </a:cxn>
              <a:cxn ang="0">
                <a:pos x="8" y="89"/>
              </a:cxn>
              <a:cxn ang="0">
                <a:pos x="0" y="68"/>
              </a:cxn>
              <a:cxn ang="0">
                <a:pos x="8" y="48"/>
              </a:cxn>
              <a:cxn ang="0">
                <a:pos x="10" y="46"/>
              </a:cxn>
              <a:cxn ang="0">
                <a:pos x="29" y="39"/>
              </a:cxn>
              <a:cxn ang="0">
                <a:pos x="29" y="0"/>
              </a:cxn>
              <a:cxn ang="0">
                <a:pos x="248" y="0"/>
              </a:cxn>
              <a:cxn ang="0">
                <a:pos x="296" y="20"/>
              </a:cxn>
              <a:cxn ang="0">
                <a:pos x="315" y="67"/>
              </a:cxn>
              <a:cxn ang="0">
                <a:pos x="315" y="67"/>
              </a:cxn>
              <a:cxn ang="0">
                <a:pos x="296" y="115"/>
              </a:cxn>
              <a:cxn ang="0">
                <a:pos x="272" y="130"/>
              </a:cxn>
            </a:cxnLst>
            <a:rect l="0" t="0" r="r" b="b"/>
            <a:pathLst>
              <a:path w="315" h="130">
                <a:moveTo>
                  <a:pt x="272" y="130"/>
                </a:moveTo>
                <a:cubicBezTo>
                  <a:pt x="267" y="129"/>
                  <a:pt x="262" y="128"/>
                  <a:pt x="256" y="128"/>
                </a:cubicBezTo>
                <a:cubicBezTo>
                  <a:pt x="236" y="128"/>
                  <a:pt x="236" y="128"/>
                  <a:pt x="236" y="128"/>
                </a:cubicBezTo>
                <a:cubicBezTo>
                  <a:pt x="241" y="123"/>
                  <a:pt x="243" y="117"/>
                  <a:pt x="243" y="109"/>
                </a:cubicBezTo>
                <a:cubicBezTo>
                  <a:pt x="243" y="101"/>
                  <a:pt x="240" y="95"/>
                  <a:pt x="235" y="89"/>
                </a:cubicBezTo>
                <a:cubicBezTo>
                  <a:pt x="229" y="83"/>
                  <a:pt x="222" y="80"/>
                  <a:pt x="214" y="80"/>
                </a:cubicBezTo>
                <a:cubicBezTo>
                  <a:pt x="206" y="80"/>
                  <a:pt x="199" y="83"/>
                  <a:pt x="194" y="89"/>
                </a:cubicBezTo>
                <a:cubicBezTo>
                  <a:pt x="188" y="95"/>
                  <a:pt x="185" y="101"/>
                  <a:pt x="185" y="109"/>
                </a:cubicBezTo>
                <a:cubicBezTo>
                  <a:pt x="185" y="117"/>
                  <a:pt x="188" y="123"/>
                  <a:pt x="192" y="128"/>
                </a:cubicBezTo>
                <a:cubicBezTo>
                  <a:pt x="32" y="128"/>
                  <a:pt x="32" y="128"/>
                  <a:pt x="32" y="128"/>
                </a:cubicBezTo>
                <a:cubicBezTo>
                  <a:pt x="31" y="128"/>
                  <a:pt x="30" y="128"/>
                  <a:pt x="29" y="128"/>
                </a:cubicBezTo>
                <a:cubicBezTo>
                  <a:pt x="29" y="97"/>
                  <a:pt x="29" y="97"/>
                  <a:pt x="29" y="97"/>
                </a:cubicBezTo>
                <a:cubicBezTo>
                  <a:pt x="22" y="97"/>
                  <a:pt x="15" y="95"/>
                  <a:pt x="10" y="90"/>
                </a:cubicBezTo>
                <a:cubicBezTo>
                  <a:pt x="9" y="90"/>
                  <a:pt x="9" y="89"/>
                  <a:pt x="8" y="89"/>
                </a:cubicBezTo>
                <a:cubicBezTo>
                  <a:pt x="3" y="83"/>
                  <a:pt x="0" y="76"/>
                  <a:pt x="0" y="68"/>
                </a:cubicBezTo>
                <a:cubicBezTo>
                  <a:pt x="0" y="60"/>
                  <a:pt x="3" y="53"/>
                  <a:pt x="8" y="48"/>
                </a:cubicBezTo>
                <a:cubicBezTo>
                  <a:pt x="9" y="47"/>
                  <a:pt x="9" y="47"/>
                  <a:pt x="10" y="46"/>
                </a:cubicBezTo>
                <a:cubicBezTo>
                  <a:pt x="15" y="42"/>
                  <a:pt x="22" y="39"/>
                  <a:pt x="29" y="39"/>
                </a:cubicBezTo>
                <a:cubicBezTo>
                  <a:pt x="29" y="0"/>
                  <a:pt x="29" y="0"/>
                  <a:pt x="29" y="0"/>
                </a:cubicBezTo>
                <a:cubicBezTo>
                  <a:pt x="248" y="0"/>
                  <a:pt x="248" y="0"/>
                  <a:pt x="248" y="0"/>
                </a:cubicBezTo>
                <a:cubicBezTo>
                  <a:pt x="267" y="0"/>
                  <a:pt x="283" y="7"/>
                  <a:pt x="296" y="20"/>
                </a:cubicBezTo>
                <a:cubicBezTo>
                  <a:pt x="309" y="33"/>
                  <a:pt x="315" y="48"/>
                  <a:pt x="315" y="67"/>
                </a:cubicBezTo>
                <a:cubicBezTo>
                  <a:pt x="315" y="67"/>
                  <a:pt x="315" y="67"/>
                  <a:pt x="315" y="67"/>
                </a:cubicBezTo>
                <a:cubicBezTo>
                  <a:pt x="315" y="86"/>
                  <a:pt x="309" y="102"/>
                  <a:pt x="296" y="115"/>
                </a:cubicBezTo>
                <a:cubicBezTo>
                  <a:pt x="289" y="122"/>
                  <a:pt x="281" y="127"/>
                  <a:pt x="272" y="130"/>
                </a:cubicBezTo>
                <a:close/>
              </a:path>
            </a:pathLst>
          </a:custGeom>
          <a:solidFill>
            <a:schemeClr val="accent2"/>
          </a:solidFill>
          <a:ln w="19050">
            <a:solidFill>
              <a:schemeClr val="bg1"/>
            </a:solidFill>
            <a:round/>
          </a:ln>
        </p:spPr>
        <p:txBody>
          <a:bodyPr vert="horz" wrap="square" lIns="121904" tIns="60952" rIns="121904" bIns="60952" numCol="1" anchor="t" anchorCtr="0" compatLnSpc="1"/>
          <a:lstStyle/>
          <a:p>
            <a:endParaRPr lang="en-US" sz="3600">
              <a:cs typeface="+mn-ea"/>
              <a:sym typeface="+mn-lt"/>
            </a:endParaRPr>
          </a:p>
        </p:txBody>
      </p:sp>
      <p:sp>
        <p:nvSpPr>
          <p:cNvPr id="110" name="Freeform 15"/>
          <p:cNvSpPr/>
          <p:nvPr/>
        </p:nvSpPr>
        <p:spPr bwMode="auto">
          <a:xfrm>
            <a:off x="3324423" y="4735130"/>
            <a:ext cx="1390429" cy="795004"/>
          </a:xfrm>
          <a:custGeom>
            <a:avLst/>
            <a:gdLst/>
            <a:ahLst/>
            <a:cxnLst>
              <a:cxn ang="0">
                <a:pos x="46" y="172"/>
              </a:cxn>
              <a:cxn ang="0">
                <a:pos x="46" y="136"/>
              </a:cxn>
              <a:cxn ang="0">
                <a:pos x="29" y="142"/>
              </a:cxn>
              <a:cxn ang="0">
                <a:pos x="26" y="142"/>
              </a:cxn>
              <a:cxn ang="0">
                <a:pos x="8" y="133"/>
              </a:cxn>
              <a:cxn ang="0">
                <a:pos x="0" y="113"/>
              </a:cxn>
              <a:cxn ang="0">
                <a:pos x="8" y="92"/>
              </a:cxn>
              <a:cxn ang="0">
                <a:pos x="21" y="85"/>
              </a:cxn>
              <a:cxn ang="0">
                <a:pos x="29" y="84"/>
              </a:cxn>
              <a:cxn ang="0">
                <a:pos x="46" y="89"/>
              </a:cxn>
              <a:cxn ang="0">
                <a:pos x="46" y="46"/>
              </a:cxn>
              <a:cxn ang="0">
                <a:pos x="97" y="46"/>
              </a:cxn>
              <a:cxn ang="0">
                <a:pos x="92" y="29"/>
              </a:cxn>
              <a:cxn ang="0">
                <a:pos x="100" y="9"/>
              </a:cxn>
              <a:cxn ang="0">
                <a:pos x="121" y="0"/>
              </a:cxn>
              <a:cxn ang="0">
                <a:pos x="141" y="9"/>
              </a:cxn>
              <a:cxn ang="0">
                <a:pos x="150" y="29"/>
              </a:cxn>
              <a:cxn ang="0">
                <a:pos x="145" y="46"/>
              </a:cxn>
              <a:cxn ang="0">
                <a:pos x="237" y="46"/>
              </a:cxn>
              <a:cxn ang="0">
                <a:pos x="260" y="50"/>
              </a:cxn>
              <a:cxn ang="0">
                <a:pos x="282" y="64"/>
              </a:cxn>
              <a:cxn ang="0">
                <a:pos x="300" y="109"/>
              </a:cxn>
              <a:cxn ang="0">
                <a:pos x="300" y="109"/>
              </a:cxn>
              <a:cxn ang="0">
                <a:pos x="282" y="153"/>
              </a:cxn>
              <a:cxn ang="0">
                <a:pos x="239" y="172"/>
              </a:cxn>
              <a:cxn ang="0">
                <a:pos x="46" y="172"/>
              </a:cxn>
            </a:cxnLst>
            <a:rect l="0" t="0" r="r" b="b"/>
            <a:pathLst>
              <a:path w="300" h="172">
                <a:moveTo>
                  <a:pt x="46" y="172"/>
                </a:moveTo>
                <a:cubicBezTo>
                  <a:pt x="46" y="136"/>
                  <a:pt x="46" y="136"/>
                  <a:pt x="46" y="136"/>
                </a:cubicBezTo>
                <a:cubicBezTo>
                  <a:pt x="41" y="140"/>
                  <a:pt x="35" y="142"/>
                  <a:pt x="29" y="142"/>
                </a:cubicBezTo>
                <a:cubicBezTo>
                  <a:pt x="28" y="142"/>
                  <a:pt x="27" y="142"/>
                  <a:pt x="26" y="142"/>
                </a:cubicBezTo>
                <a:cubicBezTo>
                  <a:pt x="19" y="141"/>
                  <a:pt x="13" y="138"/>
                  <a:pt x="8" y="133"/>
                </a:cubicBezTo>
                <a:cubicBezTo>
                  <a:pt x="3" y="127"/>
                  <a:pt x="0" y="121"/>
                  <a:pt x="0" y="113"/>
                </a:cubicBezTo>
                <a:cubicBezTo>
                  <a:pt x="0" y="105"/>
                  <a:pt x="3" y="98"/>
                  <a:pt x="8" y="92"/>
                </a:cubicBezTo>
                <a:cubicBezTo>
                  <a:pt x="12" y="88"/>
                  <a:pt x="16" y="86"/>
                  <a:pt x="21" y="85"/>
                </a:cubicBezTo>
                <a:cubicBezTo>
                  <a:pt x="24" y="84"/>
                  <a:pt x="26" y="84"/>
                  <a:pt x="29" y="84"/>
                </a:cubicBezTo>
                <a:cubicBezTo>
                  <a:pt x="35" y="84"/>
                  <a:pt x="41" y="85"/>
                  <a:pt x="46" y="89"/>
                </a:cubicBezTo>
                <a:cubicBezTo>
                  <a:pt x="46" y="46"/>
                  <a:pt x="46" y="46"/>
                  <a:pt x="46" y="46"/>
                </a:cubicBezTo>
                <a:cubicBezTo>
                  <a:pt x="97" y="46"/>
                  <a:pt x="97" y="46"/>
                  <a:pt x="97" y="46"/>
                </a:cubicBezTo>
                <a:cubicBezTo>
                  <a:pt x="94" y="41"/>
                  <a:pt x="92" y="35"/>
                  <a:pt x="92" y="29"/>
                </a:cubicBezTo>
                <a:cubicBezTo>
                  <a:pt x="92" y="21"/>
                  <a:pt x="95" y="15"/>
                  <a:pt x="100" y="9"/>
                </a:cubicBezTo>
                <a:cubicBezTo>
                  <a:pt x="106" y="3"/>
                  <a:pt x="113" y="0"/>
                  <a:pt x="121" y="0"/>
                </a:cubicBezTo>
                <a:cubicBezTo>
                  <a:pt x="129" y="0"/>
                  <a:pt x="136" y="3"/>
                  <a:pt x="141" y="9"/>
                </a:cubicBezTo>
                <a:cubicBezTo>
                  <a:pt x="147" y="15"/>
                  <a:pt x="150" y="21"/>
                  <a:pt x="150" y="29"/>
                </a:cubicBezTo>
                <a:cubicBezTo>
                  <a:pt x="150" y="35"/>
                  <a:pt x="148" y="41"/>
                  <a:pt x="145" y="46"/>
                </a:cubicBezTo>
                <a:cubicBezTo>
                  <a:pt x="237" y="46"/>
                  <a:pt x="237" y="46"/>
                  <a:pt x="237" y="46"/>
                </a:cubicBezTo>
                <a:cubicBezTo>
                  <a:pt x="245" y="46"/>
                  <a:pt x="253" y="47"/>
                  <a:pt x="260" y="50"/>
                </a:cubicBezTo>
                <a:cubicBezTo>
                  <a:pt x="268" y="53"/>
                  <a:pt x="275" y="57"/>
                  <a:pt x="282" y="64"/>
                </a:cubicBezTo>
                <a:cubicBezTo>
                  <a:pt x="294" y="76"/>
                  <a:pt x="300" y="91"/>
                  <a:pt x="300" y="109"/>
                </a:cubicBezTo>
                <a:cubicBezTo>
                  <a:pt x="300" y="109"/>
                  <a:pt x="300" y="109"/>
                  <a:pt x="300" y="109"/>
                </a:cubicBezTo>
                <a:cubicBezTo>
                  <a:pt x="300" y="126"/>
                  <a:pt x="294" y="141"/>
                  <a:pt x="282" y="153"/>
                </a:cubicBezTo>
                <a:cubicBezTo>
                  <a:pt x="270" y="165"/>
                  <a:pt x="255" y="171"/>
                  <a:pt x="239" y="172"/>
                </a:cubicBezTo>
                <a:lnTo>
                  <a:pt x="46" y="172"/>
                </a:lnTo>
                <a:close/>
              </a:path>
            </a:pathLst>
          </a:custGeom>
          <a:solidFill>
            <a:schemeClr val="accent3"/>
          </a:solidFill>
          <a:ln w="19050">
            <a:solidFill>
              <a:schemeClr val="bg1"/>
            </a:solidFill>
            <a:round/>
          </a:ln>
        </p:spPr>
        <p:txBody>
          <a:bodyPr vert="horz" wrap="square" lIns="121904" tIns="60952" rIns="121904" bIns="60952" numCol="1" anchor="t" anchorCtr="0" compatLnSpc="1"/>
          <a:lstStyle/>
          <a:p>
            <a:endParaRPr lang="en-US" sz="3600">
              <a:cs typeface="+mn-ea"/>
              <a:sym typeface="+mn-lt"/>
            </a:endParaRPr>
          </a:p>
        </p:txBody>
      </p:sp>
      <p:sp>
        <p:nvSpPr>
          <p:cNvPr id="111" name="Rectangle 18"/>
          <p:cNvSpPr/>
          <p:nvPr/>
        </p:nvSpPr>
        <p:spPr>
          <a:xfrm>
            <a:off x="5296734" y="1739638"/>
            <a:ext cx="820738" cy="246221"/>
          </a:xfrm>
          <a:prstGeom prst="rect">
            <a:avLst/>
          </a:prstGeom>
        </p:spPr>
        <p:txBody>
          <a:bodyPr wrap="none" lIns="0" tIns="0" rIns="0" bIns="0">
            <a:spAutoFit/>
          </a:bodyPr>
          <a:lstStyle/>
          <a:p>
            <a:r>
              <a:rPr lang="zh-CN" altLang="en-US" sz="1600" b="1" dirty="0">
                <a:solidFill>
                  <a:schemeClr val="accent2"/>
                </a:solidFill>
                <a:cs typeface="+mn-ea"/>
                <a:sym typeface="+mn-lt"/>
              </a:rPr>
              <a:t>添加标题</a:t>
            </a:r>
            <a:endParaRPr lang="zh-CN" altLang="en-US" sz="1600" b="1" dirty="0">
              <a:solidFill>
                <a:schemeClr val="accent2"/>
              </a:solidFill>
              <a:cs typeface="+mn-ea"/>
              <a:sym typeface="+mn-lt"/>
            </a:endParaRPr>
          </a:p>
        </p:txBody>
      </p:sp>
      <p:sp>
        <p:nvSpPr>
          <p:cNvPr id="112" name="TextBox 19"/>
          <p:cNvSpPr txBox="1"/>
          <p:nvPr/>
        </p:nvSpPr>
        <p:spPr>
          <a:xfrm>
            <a:off x="5296737" y="2035215"/>
            <a:ext cx="5914319" cy="615361"/>
          </a:xfrm>
          <a:prstGeom prst="rect">
            <a:avLst/>
          </a:prstGeom>
          <a:noFill/>
        </p:spPr>
        <p:txBody>
          <a:bodyPr wrap="square" lIns="0" tIns="0" rIns="0" bIns="0" rtlCol="0">
            <a:spAutoFit/>
          </a:bodyPr>
          <a:lstStyle/>
          <a:p>
            <a:pPr algn="just"/>
            <a:r>
              <a:rPr lang="zh-CN" altLang="en-US" sz="1335" dirty="0">
                <a:solidFill>
                  <a:schemeClr val="tx2"/>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sz="1335" dirty="0">
              <a:solidFill>
                <a:schemeClr val="tx2"/>
              </a:solidFill>
              <a:cs typeface="+mn-ea"/>
              <a:sym typeface="+mn-lt"/>
            </a:endParaRPr>
          </a:p>
        </p:txBody>
      </p:sp>
      <p:grpSp>
        <p:nvGrpSpPr>
          <p:cNvPr id="113" name="Group 25"/>
          <p:cNvGrpSpPr/>
          <p:nvPr/>
        </p:nvGrpSpPr>
        <p:grpSpPr>
          <a:xfrm>
            <a:off x="5296737" y="4643538"/>
            <a:ext cx="1972137" cy="1089593"/>
            <a:chOff x="764014" y="1586025"/>
            <a:chExt cx="1544637" cy="817407"/>
          </a:xfrm>
        </p:grpSpPr>
        <p:sp>
          <p:nvSpPr>
            <p:cNvPr id="114" name="Text Placeholder 3"/>
            <p:cNvSpPr txBox="1"/>
            <p:nvPr/>
          </p:nvSpPr>
          <p:spPr>
            <a:xfrm>
              <a:off x="1214919" y="1586025"/>
              <a:ext cx="642827" cy="18471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b="1" dirty="0">
                  <a:solidFill>
                    <a:schemeClr val="accent2"/>
                  </a:solidFill>
                  <a:cs typeface="+mn-ea"/>
                  <a:sym typeface="+mn-lt"/>
                </a:rPr>
                <a:t>添加标题</a:t>
              </a:r>
              <a:endParaRPr lang="zh-CN" altLang="en-US" sz="1600" b="1" dirty="0">
                <a:solidFill>
                  <a:schemeClr val="accent2"/>
                </a:solidFill>
                <a:cs typeface="+mn-ea"/>
                <a:sym typeface="+mn-lt"/>
              </a:endParaRPr>
            </a:p>
          </p:txBody>
        </p:sp>
        <p:sp>
          <p:nvSpPr>
            <p:cNvPr id="115" name="Text Placeholder 3"/>
            <p:cNvSpPr txBox="1"/>
            <p:nvPr/>
          </p:nvSpPr>
          <p:spPr>
            <a:xfrm>
              <a:off x="764014" y="1787911"/>
              <a:ext cx="1544637" cy="61552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35" dirty="0">
                  <a:solidFill>
                    <a:schemeClr val="tx2"/>
                  </a:solidFill>
                  <a:cs typeface="+mn-ea"/>
                  <a:sym typeface="+mn-lt"/>
                </a:rPr>
                <a:t>您的内容打在这里，或者通过复制您的文本后，在此框中选择粘贴，并选择只保留文字。</a:t>
              </a:r>
              <a:endParaRPr lang="en-US" sz="1335" dirty="0">
                <a:solidFill>
                  <a:schemeClr val="tx2"/>
                </a:solidFill>
                <a:cs typeface="+mn-ea"/>
                <a:sym typeface="+mn-lt"/>
              </a:endParaRPr>
            </a:p>
          </p:txBody>
        </p:sp>
      </p:grpSp>
      <p:grpSp>
        <p:nvGrpSpPr>
          <p:cNvPr id="116" name="Group 25"/>
          <p:cNvGrpSpPr/>
          <p:nvPr/>
        </p:nvGrpSpPr>
        <p:grpSpPr>
          <a:xfrm>
            <a:off x="7447398" y="4643538"/>
            <a:ext cx="1972137" cy="1089593"/>
            <a:chOff x="764014" y="1586025"/>
            <a:chExt cx="1544637" cy="817407"/>
          </a:xfrm>
        </p:grpSpPr>
        <p:sp>
          <p:nvSpPr>
            <p:cNvPr id="117" name="Text Placeholder 3"/>
            <p:cNvSpPr txBox="1"/>
            <p:nvPr/>
          </p:nvSpPr>
          <p:spPr>
            <a:xfrm>
              <a:off x="1214919" y="1586025"/>
              <a:ext cx="642827" cy="18471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b="1" dirty="0">
                  <a:solidFill>
                    <a:schemeClr val="accent2"/>
                  </a:solidFill>
                  <a:cs typeface="+mn-ea"/>
                  <a:sym typeface="+mn-lt"/>
                </a:rPr>
                <a:t>添加标题</a:t>
              </a:r>
              <a:endParaRPr lang="zh-CN" altLang="en-US" sz="1600" b="1" dirty="0">
                <a:solidFill>
                  <a:schemeClr val="accent2"/>
                </a:solidFill>
                <a:cs typeface="+mn-ea"/>
                <a:sym typeface="+mn-lt"/>
              </a:endParaRPr>
            </a:p>
          </p:txBody>
        </p:sp>
        <p:sp>
          <p:nvSpPr>
            <p:cNvPr id="118" name="Text Placeholder 3"/>
            <p:cNvSpPr txBox="1"/>
            <p:nvPr/>
          </p:nvSpPr>
          <p:spPr>
            <a:xfrm>
              <a:off x="764014" y="1787911"/>
              <a:ext cx="1544637" cy="61552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35" dirty="0">
                  <a:solidFill>
                    <a:schemeClr val="tx2"/>
                  </a:solidFill>
                  <a:cs typeface="+mn-ea"/>
                  <a:sym typeface="+mn-lt"/>
                </a:rPr>
                <a:t>您的内容打在这里，或者通过复制您的文本后，在此框中选择粘贴，并选择只保留文字。</a:t>
              </a:r>
              <a:endParaRPr lang="en-US" sz="1335" dirty="0">
                <a:solidFill>
                  <a:schemeClr val="tx2"/>
                </a:solidFill>
                <a:cs typeface="+mn-ea"/>
                <a:sym typeface="+mn-lt"/>
              </a:endParaRPr>
            </a:p>
          </p:txBody>
        </p:sp>
      </p:grpSp>
      <p:grpSp>
        <p:nvGrpSpPr>
          <p:cNvPr id="119" name="Group 25"/>
          <p:cNvGrpSpPr/>
          <p:nvPr/>
        </p:nvGrpSpPr>
        <p:grpSpPr>
          <a:xfrm>
            <a:off x="9598060" y="4643538"/>
            <a:ext cx="1972137" cy="1089593"/>
            <a:chOff x="764014" y="1586025"/>
            <a:chExt cx="1544637" cy="817407"/>
          </a:xfrm>
        </p:grpSpPr>
        <p:sp>
          <p:nvSpPr>
            <p:cNvPr id="120" name="Text Placeholder 3"/>
            <p:cNvSpPr txBox="1"/>
            <p:nvPr/>
          </p:nvSpPr>
          <p:spPr>
            <a:xfrm>
              <a:off x="1214919" y="1586025"/>
              <a:ext cx="642827" cy="18471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b="1" dirty="0">
                  <a:solidFill>
                    <a:schemeClr val="accent2"/>
                  </a:solidFill>
                  <a:cs typeface="+mn-ea"/>
                  <a:sym typeface="+mn-lt"/>
                </a:rPr>
                <a:t>添加标题</a:t>
              </a:r>
              <a:endParaRPr lang="zh-CN" altLang="en-US" sz="1600" b="1" dirty="0">
                <a:solidFill>
                  <a:schemeClr val="accent2"/>
                </a:solidFill>
                <a:cs typeface="+mn-ea"/>
                <a:sym typeface="+mn-lt"/>
              </a:endParaRPr>
            </a:p>
          </p:txBody>
        </p:sp>
        <p:sp>
          <p:nvSpPr>
            <p:cNvPr id="121" name="Text Placeholder 3"/>
            <p:cNvSpPr txBox="1"/>
            <p:nvPr/>
          </p:nvSpPr>
          <p:spPr>
            <a:xfrm>
              <a:off x="764014" y="1787911"/>
              <a:ext cx="1544637" cy="61552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35" dirty="0">
                  <a:solidFill>
                    <a:schemeClr val="tx2"/>
                  </a:solidFill>
                  <a:cs typeface="+mn-ea"/>
                  <a:sym typeface="+mn-lt"/>
                </a:rPr>
                <a:t>您的内容打在这里，或者通过复制您的文本后，在此框中选择粘贴，并选择只保留文字。</a:t>
              </a:r>
              <a:endParaRPr lang="en-US" sz="1335" dirty="0">
                <a:solidFill>
                  <a:schemeClr val="tx2"/>
                </a:solidFill>
                <a:cs typeface="+mn-ea"/>
                <a:sym typeface="+mn-lt"/>
              </a:endParaRPr>
            </a:p>
          </p:txBody>
        </p:sp>
      </p:grpSp>
      <p:grpSp>
        <p:nvGrpSpPr>
          <p:cNvPr id="122" name="Group 34"/>
          <p:cNvGrpSpPr/>
          <p:nvPr/>
        </p:nvGrpSpPr>
        <p:grpSpPr>
          <a:xfrm>
            <a:off x="7876479" y="3285854"/>
            <a:ext cx="1113973" cy="1113681"/>
            <a:chOff x="5988344" y="2508483"/>
            <a:chExt cx="835480" cy="835478"/>
          </a:xfrm>
        </p:grpSpPr>
        <p:sp>
          <p:nvSpPr>
            <p:cNvPr id="123" name="Oval 31"/>
            <p:cNvSpPr/>
            <p:nvPr/>
          </p:nvSpPr>
          <p:spPr>
            <a:xfrm>
              <a:off x="5988344" y="2508483"/>
              <a:ext cx="835480" cy="8354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4">
                    <a:lumMod val="75000"/>
                    <a:lumOff val="25000"/>
                  </a:schemeClr>
                </a:solidFill>
                <a:cs typeface="+mn-ea"/>
                <a:sym typeface="+mn-lt"/>
              </a:endParaRPr>
            </a:p>
          </p:txBody>
        </p:sp>
        <p:sp>
          <p:nvSpPr>
            <p:cNvPr id="124" name="Freeform 154"/>
            <p:cNvSpPr/>
            <p:nvPr/>
          </p:nvSpPr>
          <p:spPr bwMode="auto">
            <a:xfrm>
              <a:off x="6211120" y="2770816"/>
              <a:ext cx="389929" cy="310813"/>
            </a:xfrm>
            <a:custGeom>
              <a:avLst/>
              <a:gdLst/>
              <a:ahLst/>
              <a:cxnLst>
                <a:cxn ang="0">
                  <a:pos x="57" y="12"/>
                </a:cxn>
                <a:cxn ang="0">
                  <a:pos x="57" y="14"/>
                </a:cxn>
                <a:cxn ang="0">
                  <a:pos x="20" y="51"/>
                </a:cxn>
                <a:cxn ang="0">
                  <a:pos x="0" y="45"/>
                </a:cxn>
                <a:cxn ang="0">
                  <a:pos x="3" y="45"/>
                </a:cxn>
                <a:cxn ang="0">
                  <a:pos x="19" y="40"/>
                </a:cxn>
                <a:cxn ang="0">
                  <a:pos x="7" y="31"/>
                </a:cxn>
                <a:cxn ang="0">
                  <a:pos x="10" y="31"/>
                </a:cxn>
                <a:cxn ang="0">
                  <a:pos x="13" y="31"/>
                </a:cxn>
                <a:cxn ang="0">
                  <a:pos x="3" y="18"/>
                </a:cxn>
                <a:cxn ang="0">
                  <a:pos x="3" y="18"/>
                </a:cxn>
                <a:cxn ang="0">
                  <a:pos x="9" y="19"/>
                </a:cxn>
                <a:cxn ang="0">
                  <a:pos x="3" y="9"/>
                </a:cxn>
                <a:cxn ang="0">
                  <a:pos x="5" y="2"/>
                </a:cxn>
                <a:cxn ang="0">
                  <a:pos x="31" y="16"/>
                </a:cxn>
                <a:cxn ang="0">
                  <a:pos x="31" y="13"/>
                </a:cxn>
                <a:cxn ang="0">
                  <a:pos x="44" y="0"/>
                </a:cxn>
                <a:cxn ang="0">
                  <a:pos x="54" y="4"/>
                </a:cxn>
                <a:cxn ang="0">
                  <a:pos x="62" y="1"/>
                </a:cxn>
                <a:cxn ang="0">
                  <a:pos x="56" y="8"/>
                </a:cxn>
                <a:cxn ang="0">
                  <a:pos x="64" y="6"/>
                </a:cxn>
                <a:cxn ang="0">
                  <a:pos x="57" y="12"/>
                </a:cxn>
              </a:cxnLst>
              <a:rect l="0" t="0" r="r" b="b"/>
              <a:pathLst>
                <a:path w="64" h="51">
                  <a:moveTo>
                    <a:pt x="57" y="12"/>
                  </a:moveTo>
                  <a:cubicBezTo>
                    <a:pt x="57" y="13"/>
                    <a:pt x="57" y="14"/>
                    <a:pt x="57" y="14"/>
                  </a:cubicBezTo>
                  <a:cubicBezTo>
                    <a:pt x="57" y="31"/>
                    <a:pt x="44" y="51"/>
                    <a:pt x="20" y="51"/>
                  </a:cubicBezTo>
                  <a:cubicBezTo>
                    <a:pt x="13" y="51"/>
                    <a:pt x="6" y="49"/>
                    <a:pt x="0" y="45"/>
                  </a:cubicBezTo>
                  <a:cubicBezTo>
                    <a:pt x="1" y="45"/>
                    <a:pt x="2" y="45"/>
                    <a:pt x="3" y="45"/>
                  </a:cubicBezTo>
                  <a:cubicBezTo>
                    <a:pt x="9" y="45"/>
                    <a:pt x="15" y="43"/>
                    <a:pt x="19" y="40"/>
                  </a:cubicBezTo>
                  <a:cubicBezTo>
                    <a:pt x="14" y="40"/>
                    <a:pt x="9" y="36"/>
                    <a:pt x="7" y="31"/>
                  </a:cubicBezTo>
                  <a:cubicBezTo>
                    <a:pt x="8" y="31"/>
                    <a:pt x="9" y="31"/>
                    <a:pt x="10" y="31"/>
                  </a:cubicBezTo>
                  <a:cubicBezTo>
                    <a:pt x="11" y="31"/>
                    <a:pt x="12" y="31"/>
                    <a:pt x="13" y="31"/>
                  </a:cubicBezTo>
                  <a:cubicBezTo>
                    <a:pt x="7" y="29"/>
                    <a:pt x="3" y="24"/>
                    <a:pt x="3" y="18"/>
                  </a:cubicBezTo>
                  <a:cubicBezTo>
                    <a:pt x="3" y="18"/>
                    <a:pt x="3" y="18"/>
                    <a:pt x="3" y="18"/>
                  </a:cubicBezTo>
                  <a:cubicBezTo>
                    <a:pt x="5" y="19"/>
                    <a:pt x="7" y="19"/>
                    <a:pt x="9" y="19"/>
                  </a:cubicBezTo>
                  <a:cubicBezTo>
                    <a:pt x="5" y="17"/>
                    <a:pt x="3" y="13"/>
                    <a:pt x="3" y="9"/>
                  </a:cubicBezTo>
                  <a:cubicBezTo>
                    <a:pt x="3" y="6"/>
                    <a:pt x="4" y="4"/>
                    <a:pt x="5" y="2"/>
                  </a:cubicBezTo>
                  <a:cubicBezTo>
                    <a:pt x="11" y="10"/>
                    <a:pt x="21" y="15"/>
                    <a:pt x="31" y="16"/>
                  </a:cubicBezTo>
                  <a:cubicBezTo>
                    <a:pt x="31" y="15"/>
                    <a:pt x="31" y="14"/>
                    <a:pt x="31" y="13"/>
                  </a:cubicBezTo>
                  <a:cubicBezTo>
                    <a:pt x="31" y="5"/>
                    <a:pt x="37" y="0"/>
                    <a:pt x="44" y="0"/>
                  </a:cubicBezTo>
                  <a:cubicBezTo>
                    <a:pt x="48" y="0"/>
                    <a:pt x="51" y="1"/>
                    <a:pt x="54" y="4"/>
                  </a:cubicBezTo>
                  <a:cubicBezTo>
                    <a:pt x="56" y="3"/>
                    <a:pt x="59" y="2"/>
                    <a:pt x="62" y="1"/>
                  </a:cubicBezTo>
                  <a:cubicBezTo>
                    <a:pt x="61" y="4"/>
                    <a:pt x="59" y="6"/>
                    <a:pt x="56" y="8"/>
                  </a:cubicBezTo>
                  <a:cubicBezTo>
                    <a:pt x="59" y="7"/>
                    <a:pt x="61" y="7"/>
                    <a:pt x="64" y="6"/>
                  </a:cubicBezTo>
                  <a:cubicBezTo>
                    <a:pt x="62" y="8"/>
                    <a:pt x="60" y="11"/>
                    <a:pt x="57" y="12"/>
                  </a:cubicBezTo>
                  <a:close/>
                </a:path>
              </a:pathLst>
            </a:custGeom>
            <a:solidFill>
              <a:schemeClr val="bg1"/>
            </a:solidFill>
            <a:ln w="9525">
              <a:noFill/>
              <a:round/>
            </a:ln>
          </p:spPr>
          <p:txBody>
            <a:bodyPr vert="horz" wrap="square" lIns="162517" tIns="81259" rIns="162517" bIns="81259" numCol="1" anchor="t" anchorCtr="0" compatLnSpc="1"/>
            <a:lstStyle/>
            <a:p>
              <a:endParaRPr lang="en-US" sz="3600">
                <a:solidFill>
                  <a:schemeClr val="accent4">
                    <a:lumMod val="75000"/>
                    <a:lumOff val="25000"/>
                  </a:schemeClr>
                </a:solidFill>
                <a:cs typeface="+mn-ea"/>
                <a:sym typeface="+mn-lt"/>
              </a:endParaRPr>
            </a:p>
          </p:txBody>
        </p:sp>
      </p:grpSp>
      <p:grpSp>
        <p:nvGrpSpPr>
          <p:cNvPr id="125" name="Group 36"/>
          <p:cNvGrpSpPr/>
          <p:nvPr/>
        </p:nvGrpSpPr>
        <p:grpSpPr>
          <a:xfrm>
            <a:off x="10027140" y="3285854"/>
            <a:ext cx="1113973" cy="1113681"/>
            <a:chOff x="7601340" y="2508483"/>
            <a:chExt cx="835480" cy="835478"/>
          </a:xfrm>
        </p:grpSpPr>
        <p:sp>
          <p:nvSpPr>
            <p:cNvPr id="126" name="Oval 32"/>
            <p:cNvSpPr/>
            <p:nvPr/>
          </p:nvSpPr>
          <p:spPr>
            <a:xfrm>
              <a:off x="7601340" y="2508483"/>
              <a:ext cx="835480" cy="8354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4">
                    <a:lumMod val="75000"/>
                    <a:lumOff val="25000"/>
                  </a:schemeClr>
                </a:solidFill>
                <a:cs typeface="+mn-ea"/>
                <a:sym typeface="+mn-lt"/>
              </a:endParaRPr>
            </a:p>
          </p:txBody>
        </p:sp>
        <p:sp>
          <p:nvSpPr>
            <p:cNvPr id="127" name="Freeform 141"/>
            <p:cNvSpPr>
              <a:spLocks noEditPoints="1"/>
            </p:cNvSpPr>
            <p:nvPr/>
          </p:nvSpPr>
          <p:spPr bwMode="auto">
            <a:xfrm>
              <a:off x="7839705" y="2796877"/>
              <a:ext cx="358751" cy="258691"/>
            </a:xfrm>
            <a:custGeom>
              <a:avLst/>
              <a:gdLst/>
              <a:ahLst/>
              <a:cxnLst>
                <a:cxn ang="0">
                  <a:pos x="67" y="41"/>
                </a:cxn>
                <a:cxn ang="0">
                  <a:pos x="59" y="48"/>
                </a:cxn>
                <a:cxn ang="0">
                  <a:pos x="34" y="49"/>
                </a:cxn>
                <a:cxn ang="0">
                  <a:pos x="8" y="48"/>
                </a:cxn>
                <a:cxn ang="0">
                  <a:pos x="1" y="41"/>
                </a:cxn>
                <a:cxn ang="0">
                  <a:pos x="0" y="25"/>
                </a:cxn>
                <a:cxn ang="0">
                  <a:pos x="1" y="8"/>
                </a:cxn>
                <a:cxn ang="0">
                  <a:pos x="8" y="1"/>
                </a:cxn>
                <a:cxn ang="0">
                  <a:pos x="34" y="0"/>
                </a:cxn>
                <a:cxn ang="0">
                  <a:pos x="59" y="1"/>
                </a:cxn>
                <a:cxn ang="0">
                  <a:pos x="67" y="8"/>
                </a:cxn>
                <a:cxn ang="0">
                  <a:pos x="68" y="25"/>
                </a:cxn>
                <a:cxn ang="0">
                  <a:pos x="67" y="41"/>
                </a:cxn>
                <a:cxn ang="0">
                  <a:pos x="47" y="23"/>
                </a:cxn>
                <a:cxn ang="0">
                  <a:pos x="28" y="11"/>
                </a:cxn>
                <a:cxn ang="0">
                  <a:pos x="25" y="10"/>
                </a:cxn>
                <a:cxn ang="0">
                  <a:pos x="24" y="13"/>
                </a:cxn>
                <a:cxn ang="0">
                  <a:pos x="24" y="37"/>
                </a:cxn>
                <a:cxn ang="0">
                  <a:pos x="25" y="39"/>
                </a:cxn>
                <a:cxn ang="0">
                  <a:pos x="26" y="39"/>
                </a:cxn>
                <a:cxn ang="0">
                  <a:pos x="28" y="39"/>
                </a:cxn>
                <a:cxn ang="0">
                  <a:pos x="47" y="27"/>
                </a:cxn>
                <a:cxn ang="0">
                  <a:pos x="48" y="25"/>
                </a:cxn>
                <a:cxn ang="0">
                  <a:pos x="47" y="23"/>
                </a:cxn>
              </a:cxnLst>
              <a:rect l="0" t="0" r="r" b="b"/>
              <a:pathLst>
                <a:path w="68" h="49">
                  <a:moveTo>
                    <a:pt x="67" y="41"/>
                  </a:moveTo>
                  <a:cubicBezTo>
                    <a:pt x="66" y="45"/>
                    <a:pt x="63" y="48"/>
                    <a:pt x="59" y="48"/>
                  </a:cubicBezTo>
                  <a:cubicBezTo>
                    <a:pt x="51" y="49"/>
                    <a:pt x="42" y="49"/>
                    <a:pt x="34" y="49"/>
                  </a:cubicBezTo>
                  <a:cubicBezTo>
                    <a:pt x="25" y="49"/>
                    <a:pt x="17" y="49"/>
                    <a:pt x="8" y="48"/>
                  </a:cubicBezTo>
                  <a:cubicBezTo>
                    <a:pt x="5" y="48"/>
                    <a:pt x="2" y="45"/>
                    <a:pt x="1" y="41"/>
                  </a:cubicBezTo>
                  <a:cubicBezTo>
                    <a:pt x="0" y="36"/>
                    <a:pt x="0" y="30"/>
                    <a:pt x="0" y="25"/>
                  </a:cubicBezTo>
                  <a:cubicBezTo>
                    <a:pt x="0" y="19"/>
                    <a:pt x="0" y="14"/>
                    <a:pt x="1" y="8"/>
                  </a:cubicBezTo>
                  <a:cubicBezTo>
                    <a:pt x="2" y="5"/>
                    <a:pt x="5" y="2"/>
                    <a:pt x="8" y="1"/>
                  </a:cubicBezTo>
                  <a:cubicBezTo>
                    <a:pt x="17" y="0"/>
                    <a:pt x="25" y="0"/>
                    <a:pt x="34" y="0"/>
                  </a:cubicBezTo>
                  <a:cubicBezTo>
                    <a:pt x="42" y="0"/>
                    <a:pt x="51" y="0"/>
                    <a:pt x="59" y="1"/>
                  </a:cubicBezTo>
                  <a:cubicBezTo>
                    <a:pt x="63" y="2"/>
                    <a:pt x="66" y="5"/>
                    <a:pt x="67" y="8"/>
                  </a:cubicBezTo>
                  <a:cubicBezTo>
                    <a:pt x="68" y="14"/>
                    <a:pt x="68" y="19"/>
                    <a:pt x="68" y="25"/>
                  </a:cubicBezTo>
                  <a:cubicBezTo>
                    <a:pt x="68" y="30"/>
                    <a:pt x="68" y="36"/>
                    <a:pt x="67" y="41"/>
                  </a:cubicBezTo>
                  <a:close/>
                  <a:moveTo>
                    <a:pt x="47" y="23"/>
                  </a:moveTo>
                  <a:cubicBezTo>
                    <a:pt x="28" y="11"/>
                    <a:pt x="28" y="11"/>
                    <a:pt x="28" y="11"/>
                  </a:cubicBezTo>
                  <a:cubicBezTo>
                    <a:pt x="27" y="10"/>
                    <a:pt x="26" y="10"/>
                    <a:pt x="25" y="10"/>
                  </a:cubicBezTo>
                  <a:cubicBezTo>
                    <a:pt x="25" y="11"/>
                    <a:pt x="24" y="12"/>
                    <a:pt x="24" y="13"/>
                  </a:cubicBezTo>
                  <a:cubicBezTo>
                    <a:pt x="24" y="37"/>
                    <a:pt x="24" y="37"/>
                    <a:pt x="24" y="37"/>
                  </a:cubicBezTo>
                  <a:cubicBezTo>
                    <a:pt x="24" y="38"/>
                    <a:pt x="25" y="39"/>
                    <a:pt x="25" y="39"/>
                  </a:cubicBezTo>
                  <a:cubicBezTo>
                    <a:pt x="26" y="39"/>
                    <a:pt x="26" y="39"/>
                    <a:pt x="26" y="39"/>
                  </a:cubicBezTo>
                  <a:cubicBezTo>
                    <a:pt x="27" y="39"/>
                    <a:pt x="27" y="39"/>
                    <a:pt x="28" y="39"/>
                  </a:cubicBezTo>
                  <a:cubicBezTo>
                    <a:pt x="47" y="27"/>
                    <a:pt x="47" y="27"/>
                    <a:pt x="47" y="27"/>
                  </a:cubicBezTo>
                  <a:cubicBezTo>
                    <a:pt x="48" y="26"/>
                    <a:pt x="48" y="26"/>
                    <a:pt x="48" y="25"/>
                  </a:cubicBezTo>
                  <a:cubicBezTo>
                    <a:pt x="48" y="24"/>
                    <a:pt x="48" y="23"/>
                    <a:pt x="47" y="23"/>
                  </a:cubicBezTo>
                  <a:close/>
                </a:path>
              </a:pathLst>
            </a:custGeom>
            <a:solidFill>
              <a:schemeClr val="bg1"/>
            </a:solidFill>
            <a:ln w="9525">
              <a:noFill/>
              <a:round/>
            </a:ln>
          </p:spPr>
          <p:txBody>
            <a:bodyPr vert="horz" wrap="square" lIns="162517" tIns="81259" rIns="162517" bIns="81259" numCol="1" anchor="t" anchorCtr="0" compatLnSpc="1"/>
            <a:lstStyle/>
            <a:p>
              <a:endParaRPr lang="en-US" sz="3600">
                <a:solidFill>
                  <a:schemeClr val="accent4">
                    <a:lumMod val="75000"/>
                    <a:lumOff val="25000"/>
                  </a:schemeClr>
                </a:solidFill>
                <a:cs typeface="+mn-ea"/>
                <a:sym typeface="+mn-lt"/>
              </a:endParaRPr>
            </a:p>
          </p:txBody>
        </p:sp>
      </p:grpSp>
      <p:grpSp>
        <p:nvGrpSpPr>
          <p:cNvPr id="128" name="Group 38"/>
          <p:cNvGrpSpPr/>
          <p:nvPr/>
        </p:nvGrpSpPr>
        <p:grpSpPr>
          <a:xfrm>
            <a:off x="5680783" y="3285854"/>
            <a:ext cx="1113973" cy="1113681"/>
            <a:chOff x="4341572" y="2398929"/>
            <a:chExt cx="835480" cy="835478"/>
          </a:xfrm>
          <a:solidFill>
            <a:schemeClr val="bg2"/>
          </a:solidFill>
        </p:grpSpPr>
        <p:sp>
          <p:nvSpPr>
            <p:cNvPr id="129" name="Oval 30"/>
            <p:cNvSpPr/>
            <p:nvPr/>
          </p:nvSpPr>
          <p:spPr>
            <a:xfrm>
              <a:off x="4341572" y="2398929"/>
              <a:ext cx="835480" cy="8354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4">
                    <a:lumMod val="75000"/>
                    <a:lumOff val="25000"/>
                  </a:schemeClr>
                </a:solidFill>
                <a:cs typeface="+mn-ea"/>
                <a:sym typeface="+mn-lt"/>
              </a:endParaRPr>
            </a:p>
          </p:txBody>
        </p:sp>
        <p:sp>
          <p:nvSpPr>
            <p:cNvPr id="130" name="Freeform 83"/>
            <p:cNvSpPr/>
            <p:nvPr/>
          </p:nvSpPr>
          <p:spPr bwMode="auto">
            <a:xfrm>
              <a:off x="4616392" y="2673748"/>
              <a:ext cx="285841" cy="285841"/>
            </a:xfrm>
            <a:custGeom>
              <a:avLst/>
              <a:gdLst/>
              <a:ahLst/>
              <a:cxnLst>
                <a:cxn ang="0">
                  <a:pos x="44" y="55"/>
                </a:cxn>
                <a:cxn ang="0">
                  <a:pos x="37" y="55"/>
                </a:cxn>
                <a:cxn ang="0">
                  <a:pos x="37" y="33"/>
                </a:cxn>
                <a:cxn ang="0">
                  <a:pos x="45" y="33"/>
                </a:cxn>
                <a:cxn ang="0">
                  <a:pos x="46" y="25"/>
                </a:cxn>
                <a:cxn ang="0">
                  <a:pos x="37" y="25"/>
                </a:cxn>
                <a:cxn ang="0">
                  <a:pos x="37" y="20"/>
                </a:cxn>
                <a:cxn ang="0">
                  <a:pos x="42" y="16"/>
                </a:cxn>
                <a:cxn ang="0">
                  <a:pos x="47" y="16"/>
                </a:cxn>
                <a:cxn ang="0">
                  <a:pos x="47" y="9"/>
                </a:cxn>
                <a:cxn ang="0">
                  <a:pos x="40" y="8"/>
                </a:cxn>
                <a:cxn ang="0">
                  <a:pos x="29" y="19"/>
                </a:cxn>
                <a:cxn ang="0">
                  <a:pos x="29" y="25"/>
                </a:cxn>
                <a:cxn ang="0">
                  <a:pos x="21" y="25"/>
                </a:cxn>
                <a:cxn ang="0">
                  <a:pos x="21" y="33"/>
                </a:cxn>
                <a:cxn ang="0">
                  <a:pos x="29" y="33"/>
                </a:cxn>
                <a:cxn ang="0">
                  <a:pos x="29" y="55"/>
                </a:cxn>
                <a:cxn ang="0">
                  <a:pos x="10" y="55"/>
                </a:cxn>
                <a:cxn ang="0">
                  <a:pos x="0" y="45"/>
                </a:cxn>
                <a:cxn ang="0">
                  <a:pos x="0" y="10"/>
                </a:cxn>
                <a:cxn ang="0">
                  <a:pos x="10" y="0"/>
                </a:cxn>
                <a:cxn ang="0">
                  <a:pos x="44" y="0"/>
                </a:cxn>
                <a:cxn ang="0">
                  <a:pos x="55" y="10"/>
                </a:cxn>
                <a:cxn ang="0">
                  <a:pos x="55" y="45"/>
                </a:cxn>
                <a:cxn ang="0">
                  <a:pos x="44" y="55"/>
                </a:cxn>
              </a:cxnLst>
              <a:rect l="0" t="0" r="r" b="b"/>
              <a:pathLst>
                <a:path w="55" h="55">
                  <a:moveTo>
                    <a:pt x="44" y="55"/>
                  </a:moveTo>
                  <a:cubicBezTo>
                    <a:pt x="37" y="55"/>
                    <a:pt x="37" y="55"/>
                    <a:pt x="37" y="55"/>
                  </a:cubicBezTo>
                  <a:cubicBezTo>
                    <a:pt x="37" y="33"/>
                    <a:pt x="37" y="33"/>
                    <a:pt x="37" y="33"/>
                  </a:cubicBezTo>
                  <a:cubicBezTo>
                    <a:pt x="45" y="33"/>
                    <a:pt x="45" y="33"/>
                    <a:pt x="45" y="33"/>
                  </a:cubicBezTo>
                  <a:cubicBezTo>
                    <a:pt x="46" y="25"/>
                    <a:pt x="46" y="25"/>
                    <a:pt x="46" y="25"/>
                  </a:cubicBezTo>
                  <a:cubicBezTo>
                    <a:pt x="37" y="25"/>
                    <a:pt x="37" y="25"/>
                    <a:pt x="37" y="25"/>
                  </a:cubicBezTo>
                  <a:cubicBezTo>
                    <a:pt x="37" y="20"/>
                    <a:pt x="37" y="20"/>
                    <a:pt x="37" y="20"/>
                  </a:cubicBezTo>
                  <a:cubicBezTo>
                    <a:pt x="37" y="18"/>
                    <a:pt x="38" y="16"/>
                    <a:pt x="42" y="16"/>
                  </a:cubicBezTo>
                  <a:cubicBezTo>
                    <a:pt x="47" y="16"/>
                    <a:pt x="47" y="16"/>
                    <a:pt x="47" y="16"/>
                  </a:cubicBezTo>
                  <a:cubicBezTo>
                    <a:pt x="47" y="9"/>
                    <a:pt x="47" y="9"/>
                    <a:pt x="47" y="9"/>
                  </a:cubicBezTo>
                  <a:cubicBezTo>
                    <a:pt x="45" y="9"/>
                    <a:pt x="43" y="8"/>
                    <a:pt x="40" y="8"/>
                  </a:cubicBezTo>
                  <a:cubicBezTo>
                    <a:pt x="34" y="8"/>
                    <a:pt x="29" y="12"/>
                    <a:pt x="29" y="19"/>
                  </a:cubicBezTo>
                  <a:cubicBezTo>
                    <a:pt x="29" y="25"/>
                    <a:pt x="29" y="25"/>
                    <a:pt x="29" y="25"/>
                  </a:cubicBezTo>
                  <a:cubicBezTo>
                    <a:pt x="21" y="25"/>
                    <a:pt x="21" y="25"/>
                    <a:pt x="21" y="25"/>
                  </a:cubicBezTo>
                  <a:cubicBezTo>
                    <a:pt x="21" y="33"/>
                    <a:pt x="21" y="33"/>
                    <a:pt x="21" y="33"/>
                  </a:cubicBezTo>
                  <a:cubicBezTo>
                    <a:pt x="29" y="33"/>
                    <a:pt x="29" y="33"/>
                    <a:pt x="29" y="33"/>
                  </a:cubicBezTo>
                  <a:cubicBezTo>
                    <a:pt x="29" y="55"/>
                    <a:pt x="29" y="55"/>
                    <a:pt x="29" y="55"/>
                  </a:cubicBezTo>
                  <a:cubicBezTo>
                    <a:pt x="10" y="55"/>
                    <a:pt x="10" y="55"/>
                    <a:pt x="10" y="55"/>
                  </a:cubicBezTo>
                  <a:cubicBezTo>
                    <a:pt x="4" y="55"/>
                    <a:pt x="0" y="50"/>
                    <a:pt x="0" y="45"/>
                  </a:cubicBezTo>
                  <a:cubicBezTo>
                    <a:pt x="0" y="10"/>
                    <a:pt x="0" y="10"/>
                    <a:pt x="0" y="10"/>
                  </a:cubicBezTo>
                  <a:cubicBezTo>
                    <a:pt x="0" y="5"/>
                    <a:pt x="4" y="0"/>
                    <a:pt x="10" y="0"/>
                  </a:cubicBezTo>
                  <a:cubicBezTo>
                    <a:pt x="44" y="0"/>
                    <a:pt x="44" y="0"/>
                    <a:pt x="44" y="0"/>
                  </a:cubicBezTo>
                  <a:cubicBezTo>
                    <a:pt x="50" y="0"/>
                    <a:pt x="55" y="5"/>
                    <a:pt x="55" y="10"/>
                  </a:cubicBezTo>
                  <a:cubicBezTo>
                    <a:pt x="55" y="45"/>
                    <a:pt x="55" y="45"/>
                    <a:pt x="55" y="45"/>
                  </a:cubicBezTo>
                  <a:cubicBezTo>
                    <a:pt x="55" y="50"/>
                    <a:pt x="50" y="55"/>
                    <a:pt x="44" y="55"/>
                  </a:cubicBezTo>
                  <a:close/>
                </a:path>
              </a:pathLst>
            </a:custGeom>
            <a:solidFill>
              <a:schemeClr val="bg1"/>
            </a:solidFill>
            <a:ln w="9525">
              <a:noFill/>
              <a:round/>
            </a:ln>
          </p:spPr>
          <p:txBody>
            <a:bodyPr vert="horz" wrap="square" lIns="162517" tIns="81259" rIns="162517" bIns="81259" numCol="1" anchor="t" anchorCtr="0" compatLnSpc="1"/>
            <a:lstStyle/>
            <a:p>
              <a:endParaRPr lang="en-US" sz="3600">
                <a:solidFill>
                  <a:schemeClr val="accent4">
                    <a:lumMod val="75000"/>
                    <a:lumOff val="25000"/>
                  </a:schemeClr>
                </a:solidFill>
                <a:cs typeface="+mn-ea"/>
                <a:sym typeface="+mn-lt"/>
              </a:endParaRPr>
            </a:p>
          </p:txBody>
        </p:sp>
      </p:grpSp>
      <p:sp>
        <p:nvSpPr>
          <p:cNvPr id="33" name="标题 1"/>
          <p:cNvSpPr txBox="1"/>
          <p:nvPr/>
        </p:nvSpPr>
        <p:spPr>
          <a:xfrm>
            <a:off x="820737" y="310176"/>
            <a:ext cx="2106931" cy="44644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2400" dirty="0">
                <a:solidFill>
                  <a:schemeClr val="tx1">
                    <a:lumMod val="75000"/>
                    <a:lumOff val="25000"/>
                  </a:schemeClr>
                </a:solidFill>
                <a:latin typeface="+mn-lt"/>
                <a:ea typeface="+mn-ea"/>
                <a:cs typeface="+mn-ea"/>
                <a:sym typeface="+mn-lt"/>
              </a:rPr>
              <a:t>添加标题</a:t>
            </a:r>
            <a:endParaRPr lang="zh-CN" altLang="en-US" sz="2400" dirty="0">
              <a:solidFill>
                <a:schemeClr val="tx1">
                  <a:lumMod val="75000"/>
                  <a:lumOff val="25000"/>
                </a:schemeClr>
              </a:solidFill>
              <a:latin typeface="+mn-lt"/>
              <a:ea typeface="+mn-ea"/>
              <a:cs typeface="+mn-ea"/>
              <a:sym typeface="+mn-lt"/>
            </a:endParaRPr>
          </a:p>
        </p:txBody>
      </p:sp>
      <p:sp>
        <p:nvSpPr>
          <p:cNvPr id="34" name="剪去对角的矩形 33"/>
          <p:cNvSpPr/>
          <p:nvPr/>
        </p:nvSpPr>
        <p:spPr>
          <a:xfrm flipH="1">
            <a:off x="-527149" y="404664"/>
            <a:ext cx="1261505" cy="288032"/>
          </a:xfrm>
          <a:prstGeom prst="snip2DiagRect">
            <a:avLst>
              <a:gd name="adj1" fmla="val 0"/>
              <a:gd name="adj2" fmla="val 5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3"/>
                                        </p:tgtEl>
                                        <p:attrNameLst>
                                          <p:attrName>style.visibility</p:attrName>
                                        </p:attrNameLst>
                                      </p:cBhvr>
                                      <p:to>
                                        <p:strVal val="visible"/>
                                      </p:to>
                                    </p:set>
                                    <p:anim calcmode="lin" valueType="num">
                                      <p:cBhvr>
                                        <p:cTn id="7" dur="500" fill="hold"/>
                                        <p:tgtEl>
                                          <p:spTgt spid="103"/>
                                        </p:tgtEl>
                                        <p:attrNameLst>
                                          <p:attrName>ppt_w</p:attrName>
                                        </p:attrNameLst>
                                      </p:cBhvr>
                                      <p:tavLst>
                                        <p:tav tm="0">
                                          <p:val>
                                            <p:fltVal val="0"/>
                                          </p:val>
                                        </p:tav>
                                        <p:tav tm="100000">
                                          <p:val>
                                            <p:strVal val="#ppt_w"/>
                                          </p:val>
                                        </p:tav>
                                      </p:tavLst>
                                    </p:anim>
                                    <p:anim calcmode="lin" valueType="num">
                                      <p:cBhvr>
                                        <p:cTn id="8" dur="500" fill="hold"/>
                                        <p:tgtEl>
                                          <p:spTgt spid="103"/>
                                        </p:tgtEl>
                                        <p:attrNameLst>
                                          <p:attrName>ppt_h</p:attrName>
                                        </p:attrNameLst>
                                      </p:cBhvr>
                                      <p:tavLst>
                                        <p:tav tm="0">
                                          <p:val>
                                            <p:fltVal val="0"/>
                                          </p:val>
                                        </p:tav>
                                        <p:tav tm="100000">
                                          <p:val>
                                            <p:strVal val="#ppt_h"/>
                                          </p:val>
                                        </p:tav>
                                      </p:tavLst>
                                    </p:anim>
                                    <p:animEffect transition="in" filter="fade">
                                      <p:cBhvr>
                                        <p:cTn id="9" dur="500"/>
                                        <p:tgtEl>
                                          <p:spTgt spid="10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04"/>
                                        </p:tgtEl>
                                        <p:attrNameLst>
                                          <p:attrName>style.visibility</p:attrName>
                                        </p:attrNameLst>
                                      </p:cBhvr>
                                      <p:to>
                                        <p:strVal val="visible"/>
                                      </p:to>
                                    </p:set>
                                    <p:anim calcmode="lin" valueType="num">
                                      <p:cBhvr>
                                        <p:cTn id="13" dur="500" fill="hold"/>
                                        <p:tgtEl>
                                          <p:spTgt spid="104"/>
                                        </p:tgtEl>
                                        <p:attrNameLst>
                                          <p:attrName>ppt_w</p:attrName>
                                        </p:attrNameLst>
                                      </p:cBhvr>
                                      <p:tavLst>
                                        <p:tav tm="0">
                                          <p:val>
                                            <p:fltVal val="0"/>
                                          </p:val>
                                        </p:tav>
                                        <p:tav tm="100000">
                                          <p:val>
                                            <p:strVal val="#ppt_w"/>
                                          </p:val>
                                        </p:tav>
                                      </p:tavLst>
                                    </p:anim>
                                    <p:anim calcmode="lin" valueType="num">
                                      <p:cBhvr>
                                        <p:cTn id="14" dur="500" fill="hold"/>
                                        <p:tgtEl>
                                          <p:spTgt spid="104"/>
                                        </p:tgtEl>
                                        <p:attrNameLst>
                                          <p:attrName>ppt_h</p:attrName>
                                        </p:attrNameLst>
                                      </p:cBhvr>
                                      <p:tavLst>
                                        <p:tav tm="0">
                                          <p:val>
                                            <p:fltVal val="0"/>
                                          </p:val>
                                        </p:tav>
                                        <p:tav tm="100000">
                                          <p:val>
                                            <p:strVal val="#ppt_h"/>
                                          </p:val>
                                        </p:tav>
                                      </p:tavLst>
                                    </p:anim>
                                    <p:animEffect transition="in" filter="fade">
                                      <p:cBhvr>
                                        <p:cTn id="15" dur="500"/>
                                        <p:tgtEl>
                                          <p:spTgt spid="10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05"/>
                                        </p:tgtEl>
                                        <p:attrNameLst>
                                          <p:attrName>style.visibility</p:attrName>
                                        </p:attrNameLst>
                                      </p:cBhvr>
                                      <p:to>
                                        <p:strVal val="visible"/>
                                      </p:to>
                                    </p:set>
                                    <p:anim calcmode="lin" valueType="num">
                                      <p:cBhvr>
                                        <p:cTn id="19" dur="500" fill="hold"/>
                                        <p:tgtEl>
                                          <p:spTgt spid="105"/>
                                        </p:tgtEl>
                                        <p:attrNameLst>
                                          <p:attrName>ppt_w</p:attrName>
                                        </p:attrNameLst>
                                      </p:cBhvr>
                                      <p:tavLst>
                                        <p:tav tm="0">
                                          <p:val>
                                            <p:fltVal val="0"/>
                                          </p:val>
                                        </p:tav>
                                        <p:tav tm="100000">
                                          <p:val>
                                            <p:strVal val="#ppt_w"/>
                                          </p:val>
                                        </p:tav>
                                      </p:tavLst>
                                    </p:anim>
                                    <p:anim calcmode="lin" valueType="num">
                                      <p:cBhvr>
                                        <p:cTn id="20" dur="500" fill="hold"/>
                                        <p:tgtEl>
                                          <p:spTgt spid="105"/>
                                        </p:tgtEl>
                                        <p:attrNameLst>
                                          <p:attrName>ppt_h</p:attrName>
                                        </p:attrNameLst>
                                      </p:cBhvr>
                                      <p:tavLst>
                                        <p:tav tm="0">
                                          <p:val>
                                            <p:fltVal val="0"/>
                                          </p:val>
                                        </p:tav>
                                        <p:tav tm="100000">
                                          <p:val>
                                            <p:strVal val="#ppt_h"/>
                                          </p:val>
                                        </p:tav>
                                      </p:tavLst>
                                    </p:anim>
                                    <p:animEffect transition="in" filter="fade">
                                      <p:cBhvr>
                                        <p:cTn id="21" dur="500"/>
                                        <p:tgtEl>
                                          <p:spTgt spid="10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02"/>
                                        </p:tgtEl>
                                        <p:attrNameLst>
                                          <p:attrName>style.visibility</p:attrName>
                                        </p:attrNameLst>
                                      </p:cBhvr>
                                      <p:to>
                                        <p:strVal val="visible"/>
                                      </p:to>
                                    </p:set>
                                    <p:anim calcmode="lin" valueType="num">
                                      <p:cBhvr>
                                        <p:cTn id="25" dur="500" fill="hold"/>
                                        <p:tgtEl>
                                          <p:spTgt spid="102"/>
                                        </p:tgtEl>
                                        <p:attrNameLst>
                                          <p:attrName>ppt_w</p:attrName>
                                        </p:attrNameLst>
                                      </p:cBhvr>
                                      <p:tavLst>
                                        <p:tav tm="0">
                                          <p:val>
                                            <p:fltVal val="0"/>
                                          </p:val>
                                        </p:tav>
                                        <p:tav tm="100000">
                                          <p:val>
                                            <p:strVal val="#ppt_w"/>
                                          </p:val>
                                        </p:tav>
                                      </p:tavLst>
                                    </p:anim>
                                    <p:anim calcmode="lin" valueType="num">
                                      <p:cBhvr>
                                        <p:cTn id="26" dur="500" fill="hold"/>
                                        <p:tgtEl>
                                          <p:spTgt spid="102"/>
                                        </p:tgtEl>
                                        <p:attrNameLst>
                                          <p:attrName>ppt_h</p:attrName>
                                        </p:attrNameLst>
                                      </p:cBhvr>
                                      <p:tavLst>
                                        <p:tav tm="0">
                                          <p:val>
                                            <p:fltVal val="0"/>
                                          </p:val>
                                        </p:tav>
                                        <p:tav tm="100000">
                                          <p:val>
                                            <p:strVal val="#ppt_h"/>
                                          </p:val>
                                        </p:tav>
                                      </p:tavLst>
                                    </p:anim>
                                    <p:animEffect transition="in" filter="fade">
                                      <p:cBhvr>
                                        <p:cTn id="27" dur="500"/>
                                        <p:tgtEl>
                                          <p:spTgt spid="10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01"/>
                                        </p:tgtEl>
                                        <p:attrNameLst>
                                          <p:attrName>style.visibility</p:attrName>
                                        </p:attrNameLst>
                                      </p:cBhvr>
                                      <p:to>
                                        <p:strVal val="visible"/>
                                      </p:to>
                                    </p:set>
                                    <p:anim calcmode="lin" valueType="num">
                                      <p:cBhvr>
                                        <p:cTn id="31" dur="500" fill="hold"/>
                                        <p:tgtEl>
                                          <p:spTgt spid="101"/>
                                        </p:tgtEl>
                                        <p:attrNameLst>
                                          <p:attrName>ppt_w</p:attrName>
                                        </p:attrNameLst>
                                      </p:cBhvr>
                                      <p:tavLst>
                                        <p:tav tm="0">
                                          <p:val>
                                            <p:fltVal val="0"/>
                                          </p:val>
                                        </p:tav>
                                        <p:tav tm="100000">
                                          <p:val>
                                            <p:strVal val="#ppt_w"/>
                                          </p:val>
                                        </p:tav>
                                      </p:tavLst>
                                    </p:anim>
                                    <p:anim calcmode="lin" valueType="num">
                                      <p:cBhvr>
                                        <p:cTn id="32" dur="500" fill="hold"/>
                                        <p:tgtEl>
                                          <p:spTgt spid="101"/>
                                        </p:tgtEl>
                                        <p:attrNameLst>
                                          <p:attrName>ppt_h</p:attrName>
                                        </p:attrNameLst>
                                      </p:cBhvr>
                                      <p:tavLst>
                                        <p:tav tm="0">
                                          <p:val>
                                            <p:fltVal val="0"/>
                                          </p:val>
                                        </p:tav>
                                        <p:tav tm="100000">
                                          <p:val>
                                            <p:strVal val="#ppt_h"/>
                                          </p:val>
                                        </p:tav>
                                      </p:tavLst>
                                    </p:anim>
                                    <p:animEffect transition="in" filter="fade">
                                      <p:cBhvr>
                                        <p:cTn id="33" dur="500"/>
                                        <p:tgtEl>
                                          <p:spTgt spid="101"/>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06"/>
                                        </p:tgtEl>
                                        <p:attrNameLst>
                                          <p:attrName>style.visibility</p:attrName>
                                        </p:attrNameLst>
                                      </p:cBhvr>
                                      <p:to>
                                        <p:strVal val="visible"/>
                                      </p:to>
                                    </p:set>
                                    <p:anim calcmode="lin" valueType="num">
                                      <p:cBhvr>
                                        <p:cTn id="37" dur="500" fill="hold"/>
                                        <p:tgtEl>
                                          <p:spTgt spid="106"/>
                                        </p:tgtEl>
                                        <p:attrNameLst>
                                          <p:attrName>ppt_w</p:attrName>
                                        </p:attrNameLst>
                                      </p:cBhvr>
                                      <p:tavLst>
                                        <p:tav tm="0">
                                          <p:val>
                                            <p:fltVal val="0"/>
                                          </p:val>
                                        </p:tav>
                                        <p:tav tm="100000">
                                          <p:val>
                                            <p:strVal val="#ppt_w"/>
                                          </p:val>
                                        </p:tav>
                                      </p:tavLst>
                                    </p:anim>
                                    <p:anim calcmode="lin" valueType="num">
                                      <p:cBhvr>
                                        <p:cTn id="38" dur="500" fill="hold"/>
                                        <p:tgtEl>
                                          <p:spTgt spid="106"/>
                                        </p:tgtEl>
                                        <p:attrNameLst>
                                          <p:attrName>ppt_h</p:attrName>
                                        </p:attrNameLst>
                                      </p:cBhvr>
                                      <p:tavLst>
                                        <p:tav tm="0">
                                          <p:val>
                                            <p:fltVal val="0"/>
                                          </p:val>
                                        </p:tav>
                                        <p:tav tm="100000">
                                          <p:val>
                                            <p:strVal val="#ppt_h"/>
                                          </p:val>
                                        </p:tav>
                                      </p:tavLst>
                                    </p:anim>
                                    <p:animEffect transition="in" filter="fade">
                                      <p:cBhvr>
                                        <p:cTn id="39" dur="500"/>
                                        <p:tgtEl>
                                          <p:spTgt spid="10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09"/>
                                        </p:tgtEl>
                                        <p:attrNameLst>
                                          <p:attrName>style.visibility</p:attrName>
                                        </p:attrNameLst>
                                      </p:cBhvr>
                                      <p:to>
                                        <p:strVal val="visible"/>
                                      </p:to>
                                    </p:set>
                                    <p:anim calcmode="lin" valueType="num">
                                      <p:cBhvr>
                                        <p:cTn id="43" dur="500" fill="hold"/>
                                        <p:tgtEl>
                                          <p:spTgt spid="109"/>
                                        </p:tgtEl>
                                        <p:attrNameLst>
                                          <p:attrName>ppt_w</p:attrName>
                                        </p:attrNameLst>
                                      </p:cBhvr>
                                      <p:tavLst>
                                        <p:tav tm="0">
                                          <p:val>
                                            <p:fltVal val="0"/>
                                          </p:val>
                                        </p:tav>
                                        <p:tav tm="100000">
                                          <p:val>
                                            <p:strVal val="#ppt_w"/>
                                          </p:val>
                                        </p:tav>
                                      </p:tavLst>
                                    </p:anim>
                                    <p:anim calcmode="lin" valueType="num">
                                      <p:cBhvr>
                                        <p:cTn id="44" dur="500" fill="hold"/>
                                        <p:tgtEl>
                                          <p:spTgt spid="109"/>
                                        </p:tgtEl>
                                        <p:attrNameLst>
                                          <p:attrName>ppt_h</p:attrName>
                                        </p:attrNameLst>
                                      </p:cBhvr>
                                      <p:tavLst>
                                        <p:tav tm="0">
                                          <p:val>
                                            <p:fltVal val="0"/>
                                          </p:val>
                                        </p:tav>
                                        <p:tav tm="100000">
                                          <p:val>
                                            <p:strVal val="#ppt_h"/>
                                          </p:val>
                                        </p:tav>
                                      </p:tavLst>
                                    </p:anim>
                                    <p:animEffect transition="in" filter="fade">
                                      <p:cBhvr>
                                        <p:cTn id="45" dur="500"/>
                                        <p:tgtEl>
                                          <p:spTgt spid="109"/>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08"/>
                                        </p:tgtEl>
                                        <p:attrNameLst>
                                          <p:attrName>style.visibility</p:attrName>
                                        </p:attrNameLst>
                                      </p:cBhvr>
                                      <p:to>
                                        <p:strVal val="visible"/>
                                      </p:to>
                                    </p:set>
                                    <p:anim calcmode="lin" valueType="num">
                                      <p:cBhvr>
                                        <p:cTn id="49" dur="500" fill="hold"/>
                                        <p:tgtEl>
                                          <p:spTgt spid="108"/>
                                        </p:tgtEl>
                                        <p:attrNameLst>
                                          <p:attrName>ppt_w</p:attrName>
                                        </p:attrNameLst>
                                      </p:cBhvr>
                                      <p:tavLst>
                                        <p:tav tm="0">
                                          <p:val>
                                            <p:fltVal val="0"/>
                                          </p:val>
                                        </p:tav>
                                        <p:tav tm="100000">
                                          <p:val>
                                            <p:strVal val="#ppt_w"/>
                                          </p:val>
                                        </p:tav>
                                      </p:tavLst>
                                    </p:anim>
                                    <p:anim calcmode="lin" valueType="num">
                                      <p:cBhvr>
                                        <p:cTn id="50" dur="500" fill="hold"/>
                                        <p:tgtEl>
                                          <p:spTgt spid="108"/>
                                        </p:tgtEl>
                                        <p:attrNameLst>
                                          <p:attrName>ppt_h</p:attrName>
                                        </p:attrNameLst>
                                      </p:cBhvr>
                                      <p:tavLst>
                                        <p:tav tm="0">
                                          <p:val>
                                            <p:fltVal val="0"/>
                                          </p:val>
                                        </p:tav>
                                        <p:tav tm="100000">
                                          <p:val>
                                            <p:strVal val="#ppt_h"/>
                                          </p:val>
                                        </p:tav>
                                      </p:tavLst>
                                    </p:anim>
                                    <p:animEffect transition="in" filter="fade">
                                      <p:cBhvr>
                                        <p:cTn id="51" dur="500"/>
                                        <p:tgtEl>
                                          <p:spTgt spid="108"/>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07"/>
                                        </p:tgtEl>
                                        <p:attrNameLst>
                                          <p:attrName>style.visibility</p:attrName>
                                        </p:attrNameLst>
                                      </p:cBhvr>
                                      <p:to>
                                        <p:strVal val="visible"/>
                                      </p:to>
                                    </p:set>
                                    <p:anim calcmode="lin" valueType="num">
                                      <p:cBhvr>
                                        <p:cTn id="55" dur="500" fill="hold"/>
                                        <p:tgtEl>
                                          <p:spTgt spid="107"/>
                                        </p:tgtEl>
                                        <p:attrNameLst>
                                          <p:attrName>ppt_w</p:attrName>
                                        </p:attrNameLst>
                                      </p:cBhvr>
                                      <p:tavLst>
                                        <p:tav tm="0">
                                          <p:val>
                                            <p:fltVal val="0"/>
                                          </p:val>
                                        </p:tav>
                                        <p:tav tm="100000">
                                          <p:val>
                                            <p:strVal val="#ppt_w"/>
                                          </p:val>
                                        </p:tav>
                                      </p:tavLst>
                                    </p:anim>
                                    <p:anim calcmode="lin" valueType="num">
                                      <p:cBhvr>
                                        <p:cTn id="56" dur="500" fill="hold"/>
                                        <p:tgtEl>
                                          <p:spTgt spid="107"/>
                                        </p:tgtEl>
                                        <p:attrNameLst>
                                          <p:attrName>ppt_h</p:attrName>
                                        </p:attrNameLst>
                                      </p:cBhvr>
                                      <p:tavLst>
                                        <p:tav tm="0">
                                          <p:val>
                                            <p:fltVal val="0"/>
                                          </p:val>
                                        </p:tav>
                                        <p:tav tm="100000">
                                          <p:val>
                                            <p:strVal val="#ppt_h"/>
                                          </p:val>
                                        </p:tav>
                                      </p:tavLst>
                                    </p:anim>
                                    <p:animEffect transition="in" filter="fade">
                                      <p:cBhvr>
                                        <p:cTn id="57" dur="500"/>
                                        <p:tgtEl>
                                          <p:spTgt spid="107"/>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10"/>
                                        </p:tgtEl>
                                        <p:attrNameLst>
                                          <p:attrName>style.visibility</p:attrName>
                                        </p:attrNameLst>
                                      </p:cBhvr>
                                      <p:to>
                                        <p:strVal val="visible"/>
                                      </p:to>
                                    </p:set>
                                    <p:anim calcmode="lin" valueType="num">
                                      <p:cBhvr>
                                        <p:cTn id="61" dur="500" fill="hold"/>
                                        <p:tgtEl>
                                          <p:spTgt spid="110"/>
                                        </p:tgtEl>
                                        <p:attrNameLst>
                                          <p:attrName>ppt_w</p:attrName>
                                        </p:attrNameLst>
                                      </p:cBhvr>
                                      <p:tavLst>
                                        <p:tav tm="0">
                                          <p:val>
                                            <p:fltVal val="0"/>
                                          </p:val>
                                        </p:tav>
                                        <p:tav tm="100000">
                                          <p:val>
                                            <p:strVal val="#ppt_w"/>
                                          </p:val>
                                        </p:tav>
                                      </p:tavLst>
                                    </p:anim>
                                    <p:anim calcmode="lin" valueType="num">
                                      <p:cBhvr>
                                        <p:cTn id="62" dur="500" fill="hold"/>
                                        <p:tgtEl>
                                          <p:spTgt spid="110"/>
                                        </p:tgtEl>
                                        <p:attrNameLst>
                                          <p:attrName>ppt_h</p:attrName>
                                        </p:attrNameLst>
                                      </p:cBhvr>
                                      <p:tavLst>
                                        <p:tav tm="0">
                                          <p:val>
                                            <p:fltVal val="0"/>
                                          </p:val>
                                        </p:tav>
                                        <p:tav tm="100000">
                                          <p:val>
                                            <p:strVal val="#ppt_h"/>
                                          </p:val>
                                        </p:tav>
                                      </p:tavLst>
                                    </p:anim>
                                    <p:animEffect transition="in" filter="fade">
                                      <p:cBhvr>
                                        <p:cTn id="63" dur="500"/>
                                        <p:tgtEl>
                                          <p:spTgt spid="110"/>
                                        </p:tgtEl>
                                      </p:cBhvr>
                                    </p:animEffect>
                                  </p:childTnLst>
                                </p:cTn>
                              </p:par>
                            </p:childTnLst>
                          </p:cTn>
                        </p:par>
                        <p:par>
                          <p:cTn id="64" fill="hold">
                            <p:stCondLst>
                              <p:cond delay="50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111"/>
                                        </p:tgtEl>
                                        <p:attrNameLst>
                                          <p:attrName>style.visibility</p:attrName>
                                        </p:attrNameLst>
                                      </p:cBhvr>
                                      <p:to>
                                        <p:strVal val="visible"/>
                                      </p:to>
                                    </p:set>
                                    <p:anim calcmode="lin" valueType="num">
                                      <p:cBhvr additive="base">
                                        <p:cTn id="67" dur="1000" fill="hold"/>
                                        <p:tgtEl>
                                          <p:spTgt spid="111"/>
                                        </p:tgtEl>
                                        <p:attrNameLst>
                                          <p:attrName>ppt_x</p:attrName>
                                        </p:attrNameLst>
                                      </p:cBhvr>
                                      <p:tavLst>
                                        <p:tav tm="0">
                                          <p:val>
                                            <p:strVal val="#ppt_x"/>
                                          </p:val>
                                        </p:tav>
                                        <p:tav tm="100000">
                                          <p:val>
                                            <p:strVal val="#ppt_x"/>
                                          </p:val>
                                        </p:tav>
                                      </p:tavLst>
                                    </p:anim>
                                    <p:anim calcmode="lin" valueType="num">
                                      <p:cBhvr additive="base">
                                        <p:cTn id="68" dur="1000" fill="hold"/>
                                        <p:tgtEl>
                                          <p:spTgt spid="111"/>
                                        </p:tgtEl>
                                        <p:attrNameLst>
                                          <p:attrName>ppt_y</p:attrName>
                                        </p:attrNameLst>
                                      </p:cBhvr>
                                      <p:tavLst>
                                        <p:tav tm="0">
                                          <p:val>
                                            <p:strVal val="1+#ppt_h/2"/>
                                          </p:val>
                                        </p:tav>
                                        <p:tav tm="100000">
                                          <p:val>
                                            <p:strVal val="#ppt_y"/>
                                          </p:val>
                                        </p:tav>
                                      </p:tavLst>
                                    </p:anim>
                                  </p:childTnLst>
                                </p:cTn>
                              </p:par>
                            </p:childTnLst>
                          </p:cTn>
                        </p:par>
                        <p:par>
                          <p:cTn id="69" fill="hold">
                            <p:stCondLst>
                              <p:cond delay="6000"/>
                            </p:stCondLst>
                            <p:childTnLst>
                              <p:par>
                                <p:cTn id="70" presetID="2" presetClass="entr" presetSubtype="2" accel="50000" decel="50000" fill="hold" grpId="0" nodeType="afterEffect">
                                  <p:stCondLst>
                                    <p:cond delay="0"/>
                                  </p:stCondLst>
                                  <p:childTnLst>
                                    <p:set>
                                      <p:cBhvr>
                                        <p:cTn id="71" dur="1" fill="hold">
                                          <p:stCondLst>
                                            <p:cond delay="0"/>
                                          </p:stCondLst>
                                        </p:cTn>
                                        <p:tgtEl>
                                          <p:spTgt spid="112"/>
                                        </p:tgtEl>
                                        <p:attrNameLst>
                                          <p:attrName>style.visibility</p:attrName>
                                        </p:attrNameLst>
                                      </p:cBhvr>
                                      <p:to>
                                        <p:strVal val="visible"/>
                                      </p:to>
                                    </p:set>
                                    <p:anim calcmode="lin" valueType="num">
                                      <p:cBhvr additive="base">
                                        <p:cTn id="72" dur="500" fill="hold"/>
                                        <p:tgtEl>
                                          <p:spTgt spid="112"/>
                                        </p:tgtEl>
                                        <p:attrNameLst>
                                          <p:attrName>ppt_x</p:attrName>
                                        </p:attrNameLst>
                                      </p:cBhvr>
                                      <p:tavLst>
                                        <p:tav tm="0">
                                          <p:val>
                                            <p:strVal val="1+#ppt_w/2"/>
                                          </p:val>
                                        </p:tav>
                                        <p:tav tm="100000">
                                          <p:val>
                                            <p:strVal val="#ppt_x"/>
                                          </p:val>
                                        </p:tav>
                                      </p:tavLst>
                                    </p:anim>
                                    <p:anim calcmode="lin" valueType="num">
                                      <p:cBhvr additive="base">
                                        <p:cTn id="73" dur="500" fill="hold"/>
                                        <p:tgtEl>
                                          <p:spTgt spid="112"/>
                                        </p:tgtEl>
                                        <p:attrNameLst>
                                          <p:attrName>ppt_y</p:attrName>
                                        </p:attrNameLst>
                                      </p:cBhvr>
                                      <p:tavLst>
                                        <p:tav tm="0">
                                          <p:val>
                                            <p:strVal val="#ppt_y"/>
                                          </p:val>
                                        </p:tav>
                                        <p:tav tm="100000">
                                          <p:val>
                                            <p:strVal val="#ppt_y"/>
                                          </p:val>
                                        </p:tav>
                                      </p:tavLst>
                                    </p:anim>
                                  </p:childTnLst>
                                </p:cTn>
                              </p:par>
                            </p:childTnLst>
                          </p:cTn>
                        </p:par>
                        <p:par>
                          <p:cTn id="74" fill="hold">
                            <p:stCondLst>
                              <p:cond delay="6500"/>
                            </p:stCondLst>
                            <p:childTnLst>
                              <p:par>
                                <p:cTn id="75" presetID="53" presetClass="entr" presetSubtype="16" fill="hold" nodeType="afterEffect">
                                  <p:stCondLst>
                                    <p:cond delay="0"/>
                                  </p:stCondLst>
                                  <p:childTnLst>
                                    <p:set>
                                      <p:cBhvr>
                                        <p:cTn id="76" dur="1" fill="hold">
                                          <p:stCondLst>
                                            <p:cond delay="0"/>
                                          </p:stCondLst>
                                        </p:cTn>
                                        <p:tgtEl>
                                          <p:spTgt spid="128"/>
                                        </p:tgtEl>
                                        <p:attrNameLst>
                                          <p:attrName>style.visibility</p:attrName>
                                        </p:attrNameLst>
                                      </p:cBhvr>
                                      <p:to>
                                        <p:strVal val="visible"/>
                                      </p:to>
                                    </p:set>
                                    <p:anim calcmode="lin" valueType="num">
                                      <p:cBhvr>
                                        <p:cTn id="77" dur="500" fill="hold"/>
                                        <p:tgtEl>
                                          <p:spTgt spid="128"/>
                                        </p:tgtEl>
                                        <p:attrNameLst>
                                          <p:attrName>ppt_w</p:attrName>
                                        </p:attrNameLst>
                                      </p:cBhvr>
                                      <p:tavLst>
                                        <p:tav tm="0">
                                          <p:val>
                                            <p:fltVal val="0"/>
                                          </p:val>
                                        </p:tav>
                                        <p:tav tm="100000">
                                          <p:val>
                                            <p:strVal val="#ppt_w"/>
                                          </p:val>
                                        </p:tav>
                                      </p:tavLst>
                                    </p:anim>
                                    <p:anim calcmode="lin" valueType="num">
                                      <p:cBhvr>
                                        <p:cTn id="78" dur="500" fill="hold"/>
                                        <p:tgtEl>
                                          <p:spTgt spid="128"/>
                                        </p:tgtEl>
                                        <p:attrNameLst>
                                          <p:attrName>ppt_h</p:attrName>
                                        </p:attrNameLst>
                                      </p:cBhvr>
                                      <p:tavLst>
                                        <p:tav tm="0">
                                          <p:val>
                                            <p:fltVal val="0"/>
                                          </p:val>
                                        </p:tav>
                                        <p:tav tm="100000">
                                          <p:val>
                                            <p:strVal val="#ppt_h"/>
                                          </p:val>
                                        </p:tav>
                                      </p:tavLst>
                                    </p:anim>
                                    <p:animEffect transition="in" filter="fade">
                                      <p:cBhvr>
                                        <p:cTn id="79" dur="500"/>
                                        <p:tgtEl>
                                          <p:spTgt spid="128"/>
                                        </p:tgtEl>
                                      </p:cBhvr>
                                    </p:animEffect>
                                  </p:childTnLst>
                                </p:cTn>
                              </p:par>
                              <p:par>
                                <p:cTn id="80" presetID="2" presetClass="entr" presetSubtype="4" accel="50000" decel="50000" fill="hold" nodeType="withEffect">
                                  <p:stCondLst>
                                    <p:cond delay="0"/>
                                  </p:stCondLst>
                                  <p:childTnLst>
                                    <p:set>
                                      <p:cBhvr>
                                        <p:cTn id="81" dur="1" fill="hold">
                                          <p:stCondLst>
                                            <p:cond delay="0"/>
                                          </p:stCondLst>
                                        </p:cTn>
                                        <p:tgtEl>
                                          <p:spTgt spid="113"/>
                                        </p:tgtEl>
                                        <p:attrNameLst>
                                          <p:attrName>style.visibility</p:attrName>
                                        </p:attrNameLst>
                                      </p:cBhvr>
                                      <p:to>
                                        <p:strVal val="visible"/>
                                      </p:to>
                                    </p:set>
                                    <p:anim calcmode="lin" valueType="num">
                                      <p:cBhvr additive="base">
                                        <p:cTn id="82" dur="1000" fill="hold"/>
                                        <p:tgtEl>
                                          <p:spTgt spid="113"/>
                                        </p:tgtEl>
                                        <p:attrNameLst>
                                          <p:attrName>ppt_x</p:attrName>
                                        </p:attrNameLst>
                                      </p:cBhvr>
                                      <p:tavLst>
                                        <p:tav tm="0">
                                          <p:val>
                                            <p:strVal val="#ppt_x"/>
                                          </p:val>
                                        </p:tav>
                                        <p:tav tm="100000">
                                          <p:val>
                                            <p:strVal val="#ppt_x"/>
                                          </p:val>
                                        </p:tav>
                                      </p:tavLst>
                                    </p:anim>
                                    <p:anim calcmode="lin" valueType="num">
                                      <p:cBhvr additive="base">
                                        <p:cTn id="83" dur="1000" fill="hold"/>
                                        <p:tgtEl>
                                          <p:spTgt spid="113"/>
                                        </p:tgtEl>
                                        <p:attrNameLst>
                                          <p:attrName>ppt_y</p:attrName>
                                        </p:attrNameLst>
                                      </p:cBhvr>
                                      <p:tavLst>
                                        <p:tav tm="0">
                                          <p:val>
                                            <p:strVal val="1+#ppt_h/2"/>
                                          </p:val>
                                        </p:tav>
                                        <p:tav tm="100000">
                                          <p:val>
                                            <p:strVal val="#ppt_y"/>
                                          </p:val>
                                        </p:tav>
                                      </p:tavLst>
                                    </p:anim>
                                  </p:childTnLst>
                                </p:cTn>
                              </p:par>
                            </p:childTnLst>
                          </p:cTn>
                        </p:par>
                        <p:par>
                          <p:cTn id="84" fill="hold">
                            <p:stCondLst>
                              <p:cond delay="7000"/>
                            </p:stCondLst>
                            <p:childTnLst>
                              <p:par>
                                <p:cTn id="85" presetID="53" presetClass="entr" presetSubtype="16" fill="hold" nodeType="afterEffect">
                                  <p:stCondLst>
                                    <p:cond delay="0"/>
                                  </p:stCondLst>
                                  <p:childTnLst>
                                    <p:set>
                                      <p:cBhvr>
                                        <p:cTn id="86" dur="1" fill="hold">
                                          <p:stCondLst>
                                            <p:cond delay="0"/>
                                          </p:stCondLst>
                                        </p:cTn>
                                        <p:tgtEl>
                                          <p:spTgt spid="122"/>
                                        </p:tgtEl>
                                        <p:attrNameLst>
                                          <p:attrName>style.visibility</p:attrName>
                                        </p:attrNameLst>
                                      </p:cBhvr>
                                      <p:to>
                                        <p:strVal val="visible"/>
                                      </p:to>
                                    </p:set>
                                    <p:anim calcmode="lin" valueType="num">
                                      <p:cBhvr>
                                        <p:cTn id="87" dur="500" fill="hold"/>
                                        <p:tgtEl>
                                          <p:spTgt spid="122"/>
                                        </p:tgtEl>
                                        <p:attrNameLst>
                                          <p:attrName>ppt_w</p:attrName>
                                        </p:attrNameLst>
                                      </p:cBhvr>
                                      <p:tavLst>
                                        <p:tav tm="0">
                                          <p:val>
                                            <p:fltVal val="0"/>
                                          </p:val>
                                        </p:tav>
                                        <p:tav tm="100000">
                                          <p:val>
                                            <p:strVal val="#ppt_w"/>
                                          </p:val>
                                        </p:tav>
                                      </p:tavLst>
                                    </p:anim>
                                    <p:anim calcmode="lin" valueType="num">
                                      <p:cBhvr>
                                        <p:cTn id="88" dur="500" fill="hold"/>
                                        <p:tgtEl>
                                          <p:spTgt spid="122"/>
                                        </p:tgtEl>
                                        <p:attrNameLst>
                                          <p:attrName>ppt_h</p:attrName>
                                        </p:attrNameLst>
                                      </p:cBhvr>
                                      <p:tavLst>
                                        <p:tav tm="0">
                                          <p:val>
                                            <p:fltVal val="0"/>
                                          </p:val>
                                        </p:tav>
                                        <p:tav tm="100000">
                                          <p:val>
                                            <p:strVal val="#ppt_h"/>
                                          </p:val>
                                        </p:tav>
                                      </p:tavLst>
                                    </p:anim>
                                    <p:animEffect transition="in" filter="fade">
                                      <p:cBhvr>
                                        <p:cTn id="89" dur="500"/>
                                        <p:tgtEl>
                                          <p:spTgt spid="122"/>
                                        </p:tgtEl>
                                      </p:cBhvr>
                                    </p:animEffect>
                                  </p:childTnLst>
                                </p:cTn>
                              </p:par>
                              <p:par>
                                <p:cTn id="90" presetID="2" presetClass="entr" presetSubtype="4" accel="50000" decel="50000" fill="hold" nodeType="withEffect">
                                  <p:stCondLst>
                                    <p:cond delay="0"/>
                                  </p:stCondLst>
                                  <p:childTnLst>
                                    <p:set>
                                      <p:cBhvr>
                                        <p:cTn id="91" dur="1" fill="hold">
                                          <p:stCondLst>
                                            <p:cond delay="0"/>
                                          </p:stCondLst>
                                        </p:cTn>
                                        <p:tgtEl>
                                          <p:spTgt spid="116"/>
                                        </p:tgtEl>
                                        <p:attrNameLst>
                                          <p:attrName>style.visibility</p:attrName>
                                        </p:attrNameLst>
                                      </p:cBhvr>
                                      <p:to>
                                        <p:strVal val="visible"/>
                                      </p:to>
                                    </p:set>
                                    <p:anim calcmode="lin" valueType="num">
                                      <p:cBhvr additive="base">
                                        <p:cTn id="92" dur="1000" fill="hold"/>
                                        <p:tgtEl>
                                          <p:spTgt spid="116"/>
                                        </p:tgtEl>
                                        <p:attrNameLst>
                                          <p:attrName>ppt_x</p:attrName>
                                        </p:attrNameLst>
                                      </p:cBhvr>
                                      <p:tavLst>
                                        <p:tav tm="0">
                                          <p:val>
                                            <p:strVal val="#ppt_x"/>
                                          </p:val>
                                        </p:tav>
                                        <p:tav tm="100000">
                                          <p:val>
                                            <p:strVal val="#ppt_x"/>
                                          </p:val>
                                        </p:tav>
                                      </p:tavLst>
                                    </p:anim>
                                    <p:anim calcmode="lin" valueType="num">
                                      <p:cBhvr additive="base">
                                        <p:cTn id="93" dur="1000" fill="hold"/>
                                        <p:tgtEl>
                                          <p:spTgt spid="116"/>
                                        </p:tgtEl>
                                        <p:attrNameLst>
                                          <p:attrName>ppt_y</p:attrName>
                                        </p:attrNameLst>
                                      </p:cBhvr>
                                      <p:tavLst>
                                        <p:tav tm="0">
                                          <p:val>
                                            <p:strVal val="1+#ppt_h/2"/>
                                          </p:val>
                                        </p:tav>
                                        <p:tav tm="100000">
                                          <p:val>
                                            <p:strVal val="#ppt_y"/>
                                          </p:val>
                                        </p:tav>
                                      </p:tavLst>
                                    </p:anim>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125"/>
                                        </p:tgtEl>
                                        <p:attrNameLst>
                                          <p:attrName>style.visibility</p:attrName>
                                        </p:attrNameLst>
                                      </p:cBhvr>
                                      <p:to>
                                        <p:strVal val="visible"/>
                                      </p:to>
                                    </p:set>
                                    <p:anim calcmode="lin" valueType="num">
                                      <p:cBhvr>
                                        <p:cTn id="97" dur="500" fill="hold"/>
                                        <p:tgtEl>
                                          <p:spTgt spid="125"/>
                                        </p:tgtEl>
                                        <p:attrNameLst>
                                          <p:attrName>ppt_w</p:attrName>
                                        </p:attrNameLst>
                                      </p:cBhvr>
                                      <p:tavLst>
                                        <p:tav tm="0">
                                          <p:val>
                                            <p:fltVal val="0"/>
                                          </p:val>
                                        </p:tav>
                                        <p:tav tm="100000">
                                          <p:val>
                                            <p:strVal val="#ppt_w"/>
                                          </p:val>
                                        </p:tav>
                                      </p:tavLst>
                                    </p:anim>
                                    <p:anim calcmode="lin" valueType="num">
                                      <p:cBhvr>
                                        <p:cTn id="98" dur="500" fill="hold"/>
                                        <p:tgtEl>
                                          <p:spTgt spid="125"/>
                                        </p:tgtEl>
                                        <p:attrNameLst>
                                          <p:attrName>ppt_h</p:attrName>
                                        </p:attrNameLst>
                                      </p:cBhvr>
                                      <p:tavLst>
                                        <p:tav tm="0">
                                          <p:val>
                                            <p:fltVal val="0"/>
                                          </p:val>
                                        </p:tav>
                                        <p:tav tm="100000">
                                          <p:val>
                                            <p:strVal val="#ppt_h"/>
                                          </p:val>
                                        </p:tav>
                                      </p:tavLst>
                                    </p:anim>
                                    <p:animEffect transition="in" filter="fade">
                                      <p:cBhvr>
                                        <p:cTn id="99" dur="500"/>
                                        <p:tgtEl>
                                          <p:spTgt spid="125"/>
                                        </p:tgtEl>
                                      </p:cBhvr>
                                    </p:animEffect>
                                  </p:childTnLst>
                                </p:cTn>
                              </p:par>
                              <p:par>
                                <p:cTn id="100" presetID="2" presetClass="entr" presetSubtype="4" accel="50000" decel="50000" fill="hold" nodeType="withEffect">
                                  <p:stCondLst>
                                    <p:cond delay="0"/>
                                  </p:stCondLst>
                                  <p:childTnLst>
                                    <p:set>
                                      <p:cBhvr>
                                        <p:cTn id="101" dur="1" fill="hold">
                                          <p:stCondLst>
                                            <p:cond delay="0"/>
                                          </p:stCondLst>
                                        </p:cTn>
                                        <p:tgtEl>
                                          <p:spTgt spid="119"/>
                                        </p:tgtEl>
                                        <p:attrNameLst>
                                          <p:attrName>style.visibility</p:attrName>
                                        </p:attrNameLst>
                                      </p:cBhvr>
                                      <p:to>
                                        <p:strVal val="visible"/>
                                      </p:to>
                                    </p:set>
                                    <p:anim calcmode="lin" valueType="num">
                                      <p:cBhvr additive="base">
                                        <p:cTn id="102" dur="1000" fill="hold"/>
                                        <p:tgtEl>
                                          <p:spTgt spid="119"/>
                                        </p:tgtEl>
                                        <p:attrNameLst>
                                          <p:attrName>ppt_x</p:attrName>
                                        </p:attrNameLst>
                                      </p:cBhvr>
                                      <p:tavLst>
                                        <p:tav tm="0">
                                          <p:val>
                                            <p:strVal val="#ppt_x"/>
                                          </p:val>
                                        </p:tav>
                                        <p:tav tm="100000">
                                          <p:val>
                                            <p:strVal val="#ppt_x"/>
                                          </p:val>
                                        </p:tav>
                                      </p:tavLst>
                                    </p:anim>
                                    <p:anim calcmode="lin" valueType="num">
                                      <p:cBhvr additive="base">
                                        <p:cTn id="103" dur="1000" fill="hold"/>
                                        <p:tgtEl>
                                          <p:spTgt spid="1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p:bldP spid="11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五边形 2"/>
          <p:cNvSpPr/>
          <p:nvPr/>
        </p:nvSpPr>
        <p:spPr>
          <a:xfrm>
            <a:off x="817005" y="1842175"/>
            <a:ext cx="10525631" cy="420047"/>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135">
                <a:solidFill>
                  <a:schemeClr val="bg1"/>
                </a:solidFill>
                <a:cs typeface="+mn-ea"/>
                <a:sym typeface="+mn-lt"/>
              </a:rPr>
              <a:t>01</a:t>
            </a:r>
            <a:endParaRPr lang="zh-CN" altLang="en-US" sz="2135">
              <a:solidFill>
                <a:schemeClr val="bg1"/>
              </a:solidFill>
              <a:cs typeface="+mn-ea"/>
              <a:sym typeface="+mn-lt"/>
            </a:endParaRPr>
          </a:p>
        </p:txBody>
      </p:sp>
      <p:sp>
        <p:nvSpPr>
          <p:cNvPr id="4" name="五边形 3"/>
          <p:cNvSpPr/>
          <p:nvPr/>
        </p:nvSpPr>
        <p:spPr>
          <a:xfrm>
            <a:off x="3448410" y="2356706"/>
            <a:ext cx="7894224" cy="420047"/>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135">
                <a:solidFill>
                  <a:schemeClr val="bg1"/>
                </a:solidFill>
                <a:cs typeface="+mn-ea"/>
                <a:sym typeface="+mn-lt"/>
              </a:rPr>
              <a:t>02</a:t>
            </a:r>
            <a:endParaRPr lang="zh-CN" altLang="en-US" sz="2135">
              <a:solidFill>
                <a:schemeClr val="bg1"/>
              </a:solidFill>
              <a:cs typeface="+mn-ea"/>
              <a:sym typeface="+mn-lt"/>
            </a:endParaRPr>
          </a:p>
        </p:txBody>
      </p:sp>
      <p:sp>
        <p:nvSpPr>
          <p:cNvPr id="5" name="五边形 4"/>
          <p:cNvSpPr/>
          <p:nvPr/>
        </p:nvSpPr>
        <p:spPr>
          <a:xfrm>
            <a:off x="6079818" y="2871236"/>
            <a:ext cx="5262815" cy="420047"/>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135">
                <a:solidFill>
                  <a:schemeClr val="bg1"/>
                </a:solidFill>
                <a:cs typeface="+mn-ea"/>
                <a:sym typeface="+mn-lt"/>
              </a:rPr>
              <a:t>03</a:t>
            </a:r>
            <a:endParaRPr lang="zh-CN" altLang="en-US" sz="2135">
              <a:solidFill>
                <a:schemeClr val="bg1"/>
              </a:solidFill>
              <a:cs typeface="+mn-ea"/>
              <a:sym typeface="+mn-lt"/>
            </a:endParaRPr>
          </a:p>
        </p:txBody>
      </p:sp>
      <p:sp>
        <p:nvSpPr>
          <p:cNvPr id="6" name="五边形 5"/>
          <p:cNvSpPr/>
          <p:nvPr/>
        </p:nvSpPr>
        <p:spPr>
          <a:xfrm>
            <a:off x="8711226" y="3385767"/>
            <a:ext cx="2631407" cy="420047"/>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135" dirty="0">
                <a:solidFill>
                  <a:schemeClr val="bg1"/>
                </a:solidFill>
                <a:cs typeface="+mn-ea"/>
                <a:sym typeface="+mn-lt"/>
              </a:rPr>
              <a:t>04</a:t>
            </a:r>
            <a:endParaRPr lang="zh-CN" altLang="en-US" sz="2135" dirty="0">
              <a:solidFill>
                <a:schemeClr val="bg1"/>
              </a:solidFill>
              <a:cs typeface="+mn-ea"/>
              <a:sym typeface="+mn-lt"/>
            </a:endParaRPr>
          </a:p>
        </p:txBody>
      </p:sp>
      <p:sp>
        <p:nvSpPr>
          <p:cNvPr id="7" name="矩形 6"/>
          <p:cNvSpPr/>
          <p:nvPr/>
        </p:nvSpPr>
        <p:spPr>
          <a:xfrm>
            <a:off x="756996" y="3321566"/>
            <a:ext cx="2520277" cy="1324080"/>
          </a:xfrm>
          <a:prstGeom prst="rect">
            <a:avLst/>
          </a:prstGeom>
        </p:spPr>
        <p:txBody>
          <a:bodyPr wrap="square">
            <a:spAutoFit/>
          </a:bodyPr>
          <a:lstStyle/>
          <a:p>
            <a:pPr>
              <a:lnSpc>
                <a:spcPct val="150000"/>
              </a:lnSpc>
            </a:pPr>
            <a:r>
              <a:rPr lang="zh-CN" altLang="en-US" sz="1065" kern="0" dirty="0">
                <a:solidFill>
                  <a:schemeClr val="tx2"/>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zh-CN" altLang="en-US" sz="1065" kern="0" dirty="0">
              <a:solidFill>
                <a:schemeClr val="tx2"/>
              </a:solidFill>
              <a:cs typeface="+mn-ea"/>
              <a:sym typeface="+mn-lt"/>
            </a:endParaRPr>
          </a:p>
        </p:txBody>
      </p:sp>
      <p:sp>
        <p:nvSpPr>
          <p:cNvPr id="8" name="矩形 7"/>
          <p:cNvSpPr/>
          <p:nvPr/>
        </p:nvSpPr>
        <p:spPr>
          <a:xfrm>
            <a:off x="756995" y="2879649"/>
            <a:ext cx="2520277" cy="338554"/>
          </a:xfrm>
          <a:prstGeom prst="rect">
            <a:avLst/>
          </a:prstGeom>
        </p:spPr>
        <p:txBody>
          <a:bodyPr wrap="square">
            <a:spAutoFit/>
          </a:bodyPr>
          <a:lstStyle/>
          <a:p>
            <a:pPr lvl="0"/>
            <a:r>
              <a:rPr lang="zh-CN" altLang="en-US" sz="1600" dirty="0">
                <a:solidFill>
                  <a:schemeClr val="tx2"/>
                </a:solidFill>
                <a:cs typeface="+mn-ea"/>
                <a:sym typeface="+mn-lt"/>
              </a:rPr>
              <a:t>周边市场</a:t>
            </a:r>
            <a:endParaRPr lang="zh-CN" altLang="en-US" sz="1600" dirty="0">
              <a:solidFill>
                <a:schemeClr val="tx2"/>
              </a:solidFill>
              <a:cs typeface="+mn-ea"/>
              <a:sym typeface="+mn-lt"/>
            </a:endParaRPr>
          </a:p>
        </p:txBody>
      </p:sp>
      <p:sp>
        <p:nvSpPr>
          <p:cNvPr id="9" name="矩形 8"/>
          <p:cNvSpPr/>
          <p:nvPr/>
        </p:nvSpPr>
        <p:spPr>
          <a:xfrm>
            <a:off x="6097591" y="3998675"/>
            <a:ext cx="2520277" cy="1324080"/>
          </a:xfrm>
          <a:prstGeom prst="rect">
            <a:avLst/>
          </a:prstGeom>
        </p:spPr>
        <p:txBody>
          <a:bodyPr wrap="square">
            <a:spAutoFit/>
          </a:bodyPr>
          <a:lstStyle/>
          <a:p>
            <a:pPr>
              <a:lnSpc>
                <a:spcPct val="150000"/>
              </a:lnSpc>
            </a:pPr>
            <a:r>
              <a:rPr lang="zh-CN" altLang="en-US" sz="1065" kern="0" dirty="0">
                <a:solidFill>
                  <a:schemeClr val="tx2"/>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zh-CN" altLang="en-US" sz="1065" kern="0" dirty="0">
              <a:solidFill>
                <a:schemeClr val="tx2"/>
              </a:solidFill>
              <a:cs typeface="+mn-ea"/>
              <a:sym typeface="+mn-lt"/>
            </a:endParaRPr>
          </a:p>
        </p:txBody>
      </p:sp>
      <p:sp>
        <p:nvSpPr>
          <p:cNvPr id="10" name="矩形 9"/>
          <p:cNvSpPr/>
          <p:nvPr/>
        </p:nvSpPr>
        <p:spPr>
          <a:xfrm>
            <a:off x="6097590" y="3650058"/>
            <a:ext cx="2520277" cy="338554"/>
          </a:xfrm>
          <a:prstGeom prst="rect">
            <a:avLst/>
          </a:prstGeom>
        </p:spPr>
        <p:txBody>
          <a:bodyPr wrap="square">
            <a:spAutoFit/>
          </a:bodyPr>
          <a:lstStyle/>
          <a:p>
            <a:pPr lvl="0"/>
            <a:r>
              <a:rPr lang="zh-CN" altLang="en-US" sz="1600" dirty="0">
                <a:solidFill>
                  <a:schemeClr val="tx2"/>
                </a:solidFill>
                <a:cs typeface="+mn-ea"/>
                <a:sym typeface="+mn-lt"/>
              </a:rPr>
              <a:t>高端市场</a:t>
            </a:r>
            <a:endParaRPr lang="zh-CN" altLang="en-US" sz="1600" dirty="0">
              <a:solidFill>
                <a:schemeClr val="tx2"/>
              </a:solidFill>
              <a:cs typeface="+mn-ea"/>
              <a:sym typeface="+mn-lt"/>
            </a:endParaRPr>
          </a:p>
        </p:txBody>
      </p:sp>
      <p:sp>
        <p:nvSpPr>
          <p:cNvPr id="11" name="矩形 10"/>
          <p:cNvSpPr/>
          <p:nvPr/>
        </p:nvSpPr>
        <p:spPr>
          <a:xfrm>
            <a:off x="3397291" y="3660121"/>
            <a:ext cx="2520277" cy="1324080"/>
          </a:xfrm>
          <a:prstGeom prst="rect">
            <a:avLst/>
          </a:prstGeom>
        </p:spPr>
        <p:txBody>
          <a:bodyPr wrap="square">
            <a:spAutoFit/>
          </a:bodyPr>
          <a:lstStyle/>
          <a:p>
            <a:pPr>
              <a:lnSpc>
                <a:spcPct val="150000"/>
              </a:lnSpc>
            </a:pPr>
            <a:r>
              <a:rPr lang="zh-CN" altLang="en-US" sz="1065" kern="0" dirty="0">
                <a:solidFill>
                  <a:schemeClr val="tx2"/>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zh-CN" altLang="en-US" sz="1065" kern="0" dirty="0">
              <a:solidFill>
                <a:schemeClr val="tx2"/>
              </a:solidFill>
              <a:cs typeface="+mn-ea"/>
              <a:sym typeface="+mn-lt"/>
            </a:endParaRPr>
          </a:p>
        </p:txBody>
      </p:sp>
      <p:sp>
        <p:nvSpPr>
          <p:cNvPr id="12" name="矩形 11"/>
          <p:cNvSpPr/>
          <p:nvPr/>
        </p:nvSpPr>
        <p:spPr>
          <a:xfrm>
            <a:off x="3397290" y="3299695"/>
            <a:ext cx="2520277" cy="338554"/>
          </a:xfrm>
          <a:prstGeom prst="rect">
            <a:avLst/>
          </a:prstGeom>
        </p:spPr>
        <p:txBody>
          <a:bodyPr wrap="square">
            <a:spAutoFit/>
          </a:bodyPr>
          <a:lstStyle/>
          <a:p>
            <a:pPr lvl="0"/>
            <a:r>
              <a:rPr lang="zh-CN" altLang="en-US" sz="1600" dirty="0">
                <a:solidFill>
                  <a:schemeClr val="tx2"/>
                </a:solidFill>
                <a:cs typeface="+mn-ea"/>
                <a:sym typeface="+mn-lt"/>
              </a:rPr>
              <a:t>本地市场</a:t>
            </a:r>
            <a:endParaRPr lang="zh-CN" altLang="en-US" sz="1600" dirty="0">
              <a:solidFill>
                <a:schemeClr val="tx2"/>
              </a:solidFill>
              <a:cs typeface="+mn-ea"/>
              <a:sym typeface="+mn-lt"/>
            </a:endParaRPr>
          </a:p>
        </p:txBody>
      </p:sp>
      <p:sp>
        <p:nvSpPr>
          <p:cNvPr id="13" name="矩形 12"/>
          <p:cNvSpPr/>
          <p:nvPr/>
        </p:nvSpPr>
        <p:spPr>
          <a:xfrm>
            <a:off x="8677878" y="4337228"/>
            <a:ext cx="2520277" cy="1324080"/>
          </a:xfrm>
          <a:prstGeom prst="rect">
            <a:avLst/>
          </a:prstGeom>
        </p:spPr>
        <p:txBody>
          <a:bodyPr wrap="square">
            <a:spAutoFit/>
          </a:bodyPr>
          <a:lstStyle/>
          <a:p>
            <a:pPr>
              <a:lnSpc>
                <a:spcPct val="150000"/>
              </a:lnSpc>
            </a:pPr>
            <a:r>
              <a:rPr lang="zh-CN" altLang="en-US" sz="1065" kern="0" dirty="0">
                <a:solidFill>
                  <a:schemeClr val="tx2"/>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zh-CN" altLang="en-US" sz="1065" kern="0" dirty="0">
              <a:solidFill>
                <a:schemeClr val="tx2"/>
              </a:solidFill>
              <a:cs typeface="+mn-ea"/>
              <a:sym typeface="+mn-lt"/>
            </a:endParaRPr>
          </a:p>
        </p:txBody>
      </p:sp>
      <p:sp>
        <p:nvSpPr>
          <p:cNvPr id="14" name="矩形 13"/>
          <p:cNvSpPr/>
          <p:nvPr/>
        </p:nvSpPr>
        <p:spPr>
          <a:xfrm>
            <a:off x="8677876" y="4019775"/>
            <a:ext cx="2520277" cy="338554"/>
          </a:xfrm>
          <a:prstGeom prst="rect">
            <a:avLst/>
          </a:prstGeom>
        </p:spPr>
        <p:txBody>
          <a:bodyPr wrap="square">
            <a:spAutoFit/>
          </a:bodyPr>
          <a:lstStyle/>
          <a:p>
            <a:pPr lvl="0"/>
            <a:r>
              <a:rPr lang="zh-CN" altLang="en-US" sz="1600" dirty="0">
                <a:solidFill>
                  <a:schemeClr val="tx2"/>
                </a:solidFill>
                <a:cs typeface="+mn-ea"/>
                <a:sym typeface="+mn-lt"/>
              </a:rPr>
              <a:t>低端市场</a:t>
            </a:r>
            <a:endParaRPr lang="zh-CN" altLang="en-US" sz="1600" dirty="0">
              <a:solidFill>
                <a:schemeClr val="tx2"/>
              </a:solidFill>
              <a:cs typeface="+mn-ea"/>
              <a:sym typeface="+mn-lt"/>
            </a:endParaRPr>
          </a:p>
        </p:txBody>
      </p:sp>
      <p:cxnSp>
        <p:nvCxnSpPr>
          <p:cNvPr id="15" name="直接连接符 14"/>
          <p:cNvCxnSpPr/>
          <p:nvPr/>
        </p:nvCxnSpPr>
        <p:spPr>
          <a:xfrm>
            <a:off x="3277274" y="3126317"/>
            <a:ext cx="0" cy="1870147"/>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977574" y="3616311"/>
            <a:ext cx="0" cy="138015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8617867" y="4006743"/>
            <a:ext cx="0" cy="989721"/>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8" name="标题 1"/>
          <p:cNvSpPr txBox="1"/>
          <p:nvPr/>
        </p:nvSpPr>
        <p:spPr>
          <a:xfrm>
            <a:off x="820737" y="310176"/>
            <a:ext cx="2106931" cy="44644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sz="2400" dirty="0">
                <a:solidFill>
                  <a:schemeClr val="tx1">
                    <a:lumMod val="75000"/>
                    <a:lumOff val="25000"/>
                  </a:schemeClr>
                </a:solidFill>
                <a:latin typeface="+mn-lt"/>
                <a:ea typeface="+mn-ea"/>
                <a:cs typeface="+mn-ea"/>
                <a:sym typeface="+mn-lt"/>
              </a:rPr>
              <a:t>添加标题</a:t>
            </a:r>
            <a:endParaRPr lang="zh-CN" altLang="en-US" sz="2400" dirty="0">
              <a:solidFill>
                <a:schemeClr val="tx1">
                  <a:lumMod val="75000"/>
                  <a:lumOff val="25000"/>
                </a:schemeClr>
              </a:solidFill>
              <a:latin typeface="+mn-lt"/>
              <a:ea typeface="+mn-ea"/>
              <a:cs typeface="+mn-ea"/>
              <a:sym typeface="+mn-lt"/>
            </a:endParaRPr>
          </a:p>
        </p:txBody>
      </p:sp>
      <p:sp>
        <p:nvSpPr>
          <p:cNvPr id="19" name="剪去对角的矩形 18"/>
          <p:cNvSpPr/>
          <p:nvPr/>
        </p:nvSpPr>
        <p:spPr>
          <a:xfrm flipH="1">
            <a:off x="-527149" y="404664"/>
            <a:ext cx="1261505" cy="288032"/>
          </a:xfrm>
          <a:prstGeom prst="snip2DiagRect">
            <a:avLst>
              <a:gd name="adj1" fmla="val 0"/>
              <a:gd name="adj2" fmla="val 5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left)">
                                      <p:cBhvr>
                                        <p:cTn id="39" dur="500"/>
                                        <p:tgtEl>
                                          <p:spTgt spid="5"/>
                                        </p:tgtEl>
                                      </p:cBhvr>
                                    </p:animEffect>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ipe(left)">
                                      <p:cBhvr>
                                        <p:cTn id="55" dur="500"/>
                                        <p:tgtEl>
                                          <p:spTgt spid="6"/>
                                        </p:tgtEl>
                                      </p:cBhvr>
                                    </p:animEffect>
                                  </p:childTnLst>
                                </p:cTn>
                              </p:par>
                            </p:childTnLst>
                          </p:cTn>
                        </p:par>
                        <p:par>
                          <p:cTn id="56" fill="hold">
                            <p:stCondLst>
                              <p:cond delay="6500"/>
                            </p:stCondLst>
                            <p:childTnLst>
                              <p:par>
                                <p:cTn id="57" presetID="53" presetClass="entr" presetSubtype="16"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Effect transition="in" filter="fade">
                                      <p:cBhvr>
                                        <p:cTn id="61" dur="500"/>
                                        <p:tgtEl>
                                          <p:spTgt spid="14"/>
                                        </p:tgtEl>
                                      </p:cBhvr>
                                    </p:animEffect>
                                  </p:childTnLst>
                                </p:cTn>
                              </p:par>
                            </p:childTnLst>
                          </p:cTn>
                        </p:par>
                        <p:par>
                          <p:cTn id="62" fill="hold">
                            <p:stCondLst>
                              <p:cond delay="7000"/>
                            </p:stCondLst>
                            <p:childTnLst>
                              <p:par>
                                <p:cTn id="63" presetID="42" presetClass="entr" presetSubtype="0"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fade">
                                      <p:cBhvr>
                                        <p:cTn id="65" dur="1000"/>
                                        <p:tgtEl>
                                          <p:spTgt spid="13"/>
                                        </p:tgtEl>
                                      </p:cBhvr>
                                    </p:animEffect>
                                    <p:anim calcmode="lin" valueType="num">
                                      <p:cBhvr>
                                        <p:cTn id="66" dur="1000" fill="hold"/>
                                        <p:tgtEl>
                                          <p:spTgt spid="13"/>
                                        </p:tgtEl>
                                        <p:attrNameLst>
                                          <p:attrName>ppt_x</p:attrName>
                                        </p:attrNameLst>
                                      </p:cBhvr>
                                      <p:tavLst>
                                        <p:tav tm="0">
                                          <p:val>
                                            <p:strVal val="#ppt_x"/>
                                          </p:val>
                                        </p:tav>
                                        <p:tav tm="100000">
                                          <p:val>
                                            <p:strVal val="#ppt_x"/>
                                          </p:val>
                                        </p:tav>
                                      </p:tavLst>
                                    </p:anim>
                                    <p:anim calcmode="lin" valueType="num">
                                      <p:cBhvr>
                                        <p:cTn id="67" dur="1000" fill="hold"/>
                                        <p:tgtEl>
                                          <p:spTgt spid="13"/>
                                        </p:tgtEl>
                                        <p:attrNameLst>
                                          <p:attrName>ppt_y</p:attrName>
                                        </p:attrNameLst>
                                      </p:cBhvr>
                                      <p:tavLst>
                                        <p:tav tm="0">
                                          <p:val>
                                            <p:strVal val="#ppt_y+.1"/>
                                          </p:val>
                                        </p:tav>
                                        <p:tav tm="100000">
                                          <p:val>
                                            <p:strVal val="#ppt_y"/>
                                          </p:val>
                                        </p:tav>
                                      </p:tavLst>
                                    </p:anim>
                                  </p:childTnLst>
                                </p:cTn>
                              </p:par>
                            </p:childTnLst>
                          </p:cTn>
                        </p:par>
                        <p:par>
                          <p:cTn id="68" fill="hold">
                            <p:stCondLst>
                              <p:cond delay="8000"/>
                            </p:stCondLst>
                            <p:childTnLst>
                              <p:par>
                                <p:cTn id="69" presetID="1" presetClass="entr" presetSubtype="0" fill="hold" nodeType="after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childTnLst>
                          </p:cTn>
                        </p:par>
                        <p:par>
                          <p:cTn id="71" fill="hold">
                            <p:stCondLst>
                              <p:cond delay="8000"/>
                            </p:stCondLst>
                            <p:childTnLst>
                              <p:par>
                                <p:cTn id="72" presetID="1" presetClass="entr" presetSubtype="0" fill="hold" nodeType="afterEffect">
                                  <p:stCondLst>
                                    <p:cond delay="0"/>
                                  </p:stCondLst>
                                  <p:childTnLst>
                                    <p:set>
                                      <p:cBhvr>
                                        <p:cTn id="73" dur="1" fill="hold">
                                          <p:stCondLst>
                                            <p:cond delay="0"/>
                                          </p:stCondLst>
                                        </p:cTn>
                                        <p:tgtEl>
                                          <p:spTgt spid="16"/>
                                        </p:tgtEl>
                                        <p:attrNameLst>
                                          <p:attrName>style.visibility</p:attrName>
                                        </p:attrNameLst>
                                      </p:cBhvr>
                                      <p:to>
                                        <p:strVal val="visible"/>
                                      </p:to>
                                    </p:set>
                                  </p:childTnLst>
                                </p:cTn>
                              </p:par>
                            </p:childTnLst>
                          </p:cTn>
                        </p:par>
                        <p:par>
                          <p:cTn id="74" fill="hold">
                            <p:stCondLst>
                              <p:cond delay="8000"/>
                            </p:stCondLst>
                            <p:childTnLst>
                              <p:par>
                                <p:cTn id="75" presetID="1" presetClass="entr" presetSubtype="0" fill="hold" nodeType="afterEffect">
                                  <p:stCondLst>
                                    <p:cond delay="0"/>
                                  </p:stCondLst>
                                  <p:childTnLst>
                                    <p:set>
                                      <p:cBhvr>
                                        <p:cTn id="7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p:bldP spid="11" grpId="0"/>
      <p:bldP spid="12" grpId="0"/>
      <p:bldP spid="13" grpId="0"/>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0" name="矩形 9"/>
          <p:cNvSpPr/>
          <p:nvPr/>
        </p:nvSpPr>
        <p:spPr>
          <a:xfrm>
            <a:off x="1336878" y="2726768"/>
            <a:ext cx="4358886" cy="923330"/>
          </a:xfrm>
          <a:prstGeom prst="rect">
            <a:avLst/>
          </a:prstGeom>
        </p:spPr>
        <p:txBody>
          <a:bodyPr wrap="none" lIns="91440" tIns="45720" rIns="91440" bIns="45720">
            <a:spAutoFit/>
          </a:bodyPr>
          <a:lstStyle/>
          <a:p>
            <a:pPr algn="ctr" fontAlgn="base"/>
            <a:r>
              <a:rPr lang="zh-CN" altLang="en-US" sz="5400" b="1" dirty="0">
                <a:solidFill>
                  <a:schemeClr val="bg1"/>
                </a:solidFill>
                <a:effectLst>
                  <a:outerShdw blurRad="38100" dist="38100" dir="2700000" algn="tl">
                    <a:srgbClr val="000000">
                      <a:alpha val="43137"/>
                    </a:srgbClr>
                  </a:outerShdw>
                </a:effectLst>
                <a:cs typeface="+mn-ea"/>
                <a:sym typeface="+mn-lt"/>
              </a:rPr>
              <a:t>谢谢您的观赏</a:t>
            </a:r>
            <a:endParaRPr lang="zh-CN" altLang="en-US" sz="5400" b="1" dirty="0">
              <a:solidFill>
                <a:schemeClr val="bg1"/>
              </a:solidFill>
              <a:effectLst>
                <a:outerShdw blurRad="38100" dist="38100" dir="2700000" algn="tl">
                  <a:srgbClr val="000000">
                    <a:alpha val="43137"/>
                  </a:srgbClr>
                </a:outerShdw>
              </a:effectLst>
              <a:cs typeface="+mn-ea"/>
              <a:sym typeface="+mn-lt"/>
            </a:endParaRPr>
          </a:p>
        </p:txBody>
      </p:sp>
      <p:sp>
        <p:nvSpPr>
          <p:cNvPr id="18" name="矩形 17"/>
          <p:cNvSpPr/>
          <p:nvPr/>
        </p:nvSpPr>
        <p:spPr>
          <a:xfrm>
            <a:off x="1904690" y="3861048"/>
            <a:ext cx="3223260" cy="398780"/>
          </a:xfrm>
          <a:prstGeom prst="rect">
            <a:avLst/>
          </a:prstGeom>
        </p:spPr>
        <p:txBody>
          <a:bodyPr wrap="none" lIns="91440" tIns="45720" rIns="91440" bIns="45720">
            <a:spAutoFit/>
          </a:bodyPr>
          <a:lstStyle/>
          <a:p>
            <a:pPr algn="ctr" fontAlgn="base"/>
            <a:r>
              <a:rPr lang="zh-CN" altLang="en-US" sz="2000" dirty="0">
                <a:solidFill>
                  <a:schemeClr val="bg1"/>
                </a:solidFill>
                <a:effectLst>
                  <a:outerShdw blurRad="38100" dist="38100" dir="2700000" algn="tl">
                    <a:srgbClr val="000000">
                      <a:alpha val="43137"/>
                    </a:srgbClr>
                  </a:outerShdw>
                </a:effectLst>
                <a:cs typeface="+mn-ea"/>
                <a:sym typeface="+mn-lt"/>
              </a:rPr>
              <a:t>汇报人</a:t>
            </a:r>
            <a:r>
              <a:rPr lang="zh-CN" altLang="en-US" sz="2000" dirty="0" smtClean="0">
                <a:solidFill>
                  <a:schemeClr val="bg1"/>
                </a:solidFill>
                <a:effectLst>
                  <a:outerShdw blurRad="38100" dist="38100" dir="2700000" algn="tl">
                    <a:srgbClr val="000000">
                      <a:alpha val="43137"/>
                    </a:srgbClr>
                  </a:outerShdw>
                </a:effectLst>
                <a:cs typeface="+mn-ea"/>
                <a:sym typeface="+mn-lt"/>
              </a:rPr>
              <a:t>：   </a:t>
            </a:r>
            <a:r>
              <a:rPr lang="zh-CN" altLang="en-US" sz="2000" dirty="0">
                <a:solidFill>
                  <a:schemeClr val="bg1"/>
                </a:solidFill>
                <a:effectLst>
                  <a:outerShdw blurRad="38100" dist="38100" dir="2700000" algn="tl">
                    <a:srgbClr val="000000">
                      <a:alpha val="43137"/>
                    </a:srgbClr>
                  </a:outerShdw>
                </a:effectLst>
                <a:cs typeface="+mn-ea"/>
                <a:sym typeface="+mn-lt"/>
              </a:rPr>
              <a:t>时间：</a:t>
            </a:r>
            <a:r>
              <a:rPr lang="en-US" altLang="zh-CN" sz="2000" dirty="0">
                <a:solidFill>
                  <a:schemeClr val="bg1"/>
                </a:solidFill>
                <a:effectLst>
                  <a:outerShdw blurRad="38100" dist="38100" dir="2700000" algn="tl">
                    <a:srgbClr val="000000">
                      <a:alpha val="43137"/>
                    </a:srgbClr>
                  </a:outerShdw>
                </a:effectLst>
                <a:cs typeface="+mn-ea"/>
                <a:sym typeface="+mn-lt"/>
              </a:rPr>
              <a:t>XX</a:t>
            </a:r>
            <a:r>
              <a:rPr lang="zh-CN" altLang="en-US" sz="2000" dirty="0">
                <a:solidFill>
                  <a:schemeClr val="bg1"/>
                </a:solidFill>
                <a:effectLst>
                  <a:outerShdw blurRad="38100" dist="38100" dir="2700000" algn="tl">
                    <a:srgbClr val="000000">
                      <a:alpha val="43137"/>
                    </a:srgbClr>
                  </a:outerShdw>
                </a:effectLst>
                <a:cs typeface="+mn-ea"/>
                <a:sym typeface="+mn-lt"/>
              </a:rPr>
              <a:t>年</a:t>
            </a:r>
            <a:r>
              <a:rPr lang="en-US" altLang="zh-CN" sz="2000" dirty="0">
                <a:solidFill>
                  <a:schemeClr val="bg1"/>
                </a:solidFill>
                <a:effectLst>
                  <a:outerShdw blurRad="38100" dist="38100" dir="2700000" algn="tl">
                    <a:srgbClr val="000000">
                      <a:alpha val="43137"/>
                    </a:srgbClr>
                  </a:outerShdw>
                </a:effectLst>
                <a:cs typeface="+mn-ea"/>
                <a:sym typeface="+mn-lt"/>
              </a:rPr>
              <a:t>XX</a:t>
            </a:r>
            <a:r>
              <a:rPr lang="zh-CN" altLang="en-US" sz="2000" dirty="0">
                <a:solidFill>
                  <a:schemeClr val="bg1"/>
                </a:solidFill>
                <a:effectLst>
                  <a:outerShdw blurRad="38100" dist="38100" dir="2700000" algn="tl">
                    <a:srgbClr val="000000">
                      <a:alpha val="43137"/>
                    </a:srgbClr>
                  </a:outerShdw>
                </a:effectLst>
                <a:cs typeface="+mn-ea"/>
                <a:sym typeface="+mn-lt"/>
              </a:rPr>
              <a:t>月</a:t>
            </a:r>
            <a:endParaRPr lang="en-US" altLang="zh-CN" sz="2000" dirty="0">
              <a:solidFill>
                <a:schemeClr val="bg1"/>
              </a:solidFill>
              <a:effectLst>
                <a:outerShdw blurRad="38100" dist="38100" dir="2700000" algn="tl">
                  <a:srgbClr val="000000">
                    <a:alpha val="43137"/>
                  </a:srgbClr>
                </a:outerShdw>
              </a:effectLst>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0">
        <p14:vortex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Scale>
                                      <p:cBhvr>
                                        <p:cTn id="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0"/>
                                        </p:tgtEl>
                                        <p:attrNameLst>
                                          <p:attrName>ppt_x</p:attrName>
                                          <p:attrName>ppt_y</p:attrName>
                                        </p:attrNameLst>
                                      </p:cBhvr>
                                    </p:animMotion>
                                    <p:animEffect transition="in" filter="fade">
                                      <p:cBhvr>
                                        <p:cTn id="9" dur="1000"/>
                                        <p:tgtEl>
                                          <p:spTgt spid="10"/>
                                        </p:tgtEl>
                                      </p:cBhvr>
                                    </p:animEffect>
                                  </p:childTnLst>
                                </p:cTn>
                              </p:par>
                            </p:childTnLst>
                          </p:cTn>
                        </p:par>
                        <p:par>
                          <p:cTn id="10" fill="hold">
                            <p:stCondLst>
                              <p:cond delay="1500"/>
                            </p:stCondLst>
                            <p:childTnLst>
                              <p:par>
                                <p:cTn id="11" presetID="37"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900" decel="100000" fill="hold"/>
                                        <p:tgtEl>
                                          <p:spTgt spid="18"/>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p:bldLst>
  </p:timing>
</p:sld>
</file>

<file path=ppt/theme/theme1.xml><?xml version="1.0" encoding="utf-8"?>
<a:theme xmlns:a="http://schemas.openxmlformats.org/drawingml/2006/main" name="Office 主题​​">
  <a:themeElements>
    <a:clrScheme name="自定义 77">
      <a:dk1>
        <a:sysClr val="windowText" lastClr="000000"/>
      </a:dk1>
      <a:lt1>
        <a:sysClr val="window" lastClr="FFFFFF"/>
      </a:lt1>
      <a:dk2>
        <a:srgbClr val="39302A"/>
      </a:dk2>
      <a:lt2>
        <a:srgbClr val="7F7F7F"/>
      </a:lt2>
      <a:accent1>
        <a:srgbClr val="01304C"/>
      </a:accent1>
      <a:accent2>
        <a:srgbClr val="02456E"/>
      </a:accent2>
      <a:accent3>
        <a:srgbClr val="01304C"/>
      </a:accent3>
      <a:accent4>
        <a:srgbClr val="02456E"/>
      </a:accent4>
      <a:accent5>
        <a:srgbClr val="01304C"/>
      </a:accent5>
      <a:accent6>
        <a:srgbClr val="02456E"/>
      </a:accent6>
      <a:hlink>
        <a:srgbClr val="01304C"/>
      </a:hlink>
      <a:folHlink>
        <a:srgbClr val="162C30"/>
      </a:folHlink>
    </a:clrScheme>
    <a:fontScheme name="Temp">
      <a:majorFont>
        <a:latin typeface="方正姚体"/>
        <a:ea typeface="方正姚体"/>
        <a:cs typeface=""/>
      </a:majorFont>
      <a:minorFont>
        <a:latin typeface="方正姚体"/>
        <a:ea typeface="方正姚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4887</Words>
  <Application>WPS 演示</Application>
  <PresentationFormat>自定义</PresentationFormat>
  <Paragraphs>480</Paragraphs>
  <Slides>28</Slides>
  <Notes>28</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28</vt:i4>
      </vt:variant>
    </vt:vector>
  </HeadingPairs>
  <TitlesOfParts>
    <vt:vector size="42" baseType="lpstr">
      <vt:lpstr>Arial</vt:lpstr>
      <vt:lpstr>宋体</vt:lpstr>
      <vt:lpstr>Wingdings</vt:lpstr>
      <vt:lpstr>方正姚体</vt:lpstr>
      <vt:lpstr>微软雅黑</vt:lpstr>
      <vt:lpstr>Arial Unicode MS</vt:lpstr>
      <vt:lpstr>Calibri</vt:lpstr>
      <vt:lpstr>Arial</vt:lpstr>
      <vt:lpstr>Helvetica</vt:lpstr>
      <vt:lpstr>Open Sans</vt:lpstr>
      <vt:lpstr>Open Sans</vt:lpstr>
      <vt:lpstr>方正兰亭黑_GBK</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http://www.deepbbs.org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深度联盟http://www.deepbbs.org</dc:creator>
  <cp:lastModifiedBy>拉普耶鲁</cp:lastModifiedBy>
  <cp:revision>102</cp:revision>
  <dcterms:created xsi:type="dcterms:W3CDTF">2015-09-13T11:28:00Z</dcterms:created>
  <dcterms:modified xsi:type="dcterms:W3CDTF">2018-06-21T06:24:24Z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